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7"/>
  </p:notesMasterIdLst>
  <p:sldIdLst>
    <p:sldId id="256" r:id="rId2"/>
    <p:sldId id="309" r:id="rId3"/>
    <p:sldId id="310" r:id="rId4"/>
    <p:sldId id="299" r:id="rId5"/>
    <p:sldId id="306" r:id="rId6"/>
    <p:sldId id="329" r:id="rId7"/>
    <p:sldId id="259" r:id="rId8"/>
    <p:sldId id="263" r:id="rId9"/>
    <p:sldId id="292" r:id="rId10"/>
    <p:sldId id="341" r:id="rId11"/>
    <p:sldId id="293" r:id="rId12"/>
    <p:sldId id="342" r:id="rId13"/>
    <p:sldId id="269" r:id="rId14"/>
    <p:sldId id="343" r:id="rId15"/>
    <p:sldId id="311" r:id="rId16"/>
    <p:sldId id="275" r:id="rId17"/>
    <p:sldId id="279" r:id="rId18"/>
    <p:sldId id="290" r:id="rId19"/>
    <p:sldId id="291" r:id="rId20"/>
    <p:sldId id="298" r:id="rId21"/>
    <p:sldId id="345" r:id="rId22"/>
    <p:sldId id="267" r:id="rId23"/>
    <p:sldId id="324" r:id="rId24"/>
    <p:sldId id="344" r:id="rId25"/>
    <p:sldId id="346" r:id="rId26"/>
    <p:sldId id="274" r:id="rId27"/>
    <p:sldId id="347" r:id="rId28"/>
    <p:sldId id="348" r:id="rId29"/>
    <p:sldId id="349" r:id="rId30"/>
    <p:sldId id="283" r:id="rId31"/>
    <p:sldId id="302" r:id="rId32"/>
    <p:sldId id="305" r:id="rId33"/>
    <p:sldId id="318" r:id="rId34"/>
    <p:sldId id="351" r:id="rId35"/>
    <p:sldId id="350" r:id="rId36"/>
    <p:sldId id="352" r:id="rId37"/>
    <p:sldId id="272" r:id="rId38"/>
    <p:sldId id="354" r:id="rId39"/>
    <p:sldId id="277" r:id="rId40"/>
    <p:sldId id="304" r:id="rId41"/>
    <p:sldId id="320" r:id="rId42"/>
    <p:sldId id="355" r:id="rId43"/>
    <p:sldId id="316" r:id="rId44"/>
    <p:sldId id="282" r:id="rId45"/>
    <p:sldId id="356" r:id="rId46"/>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3" roundtripDataSignature="AMtx7mg/reACAcCRxC2x3lcs6YUGkbHmF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0270D9-B783-44F6-A6F8-4D966A45DFA7}" v="19" dt="2024-12-02T23:09:25.3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55" autoAdjust="0"/>
    <p:restoredTop sz="86385" autoAdjust="0"/>
  </p:normalViewPr>
  <p:slideViewPr>
    <p:cSldViewPr snapToGrid="0">
      <p:cViewPr varScale="1">
        <p:scale>
          <a:sx n="85" d="100"/>
          <a:sy n="85" d="100"/>
        </p:scale>
        <p:origin x="1812" y="78"/>
      </p:cViewPr>
      <p:guideLst>
        <p:guide orient="horz" pos="2448"/>
        <p:guide pos="3168"/>
      </p:guideLst>
    </p:cSldViewPr>
  </p:slideViewPr>
  <p:outlineViewPr>
    <p:cViewPr>
      <p:scale>
        <a:sx n="33" d="100"/>
        <a:sy n="33" d="100"/>
      </p:scale>
      <p:origin x="0" y="-19350"/>
    </p:cViewPr>
  </p:outlineViewPr>
  <p:notesTextViewPr>
    <p:cViewPr>
      <p:scale>
        <a:sx n="3" d="2"/>
        <a:sy n="3" d="2"/>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customschemas.google.com/relationships/presentationmetadata" Target="metadata"/><Relationship Id="rId58"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5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6F67C4A7-C8A7-4598-A153-6AE79A26AE64}"/>
    <pc:docChg chg="custSel addSld delSld modSld">
      <pc:chgData name="Espinola-Arredondo, Ana Fabiola" userId="2389861a-9b00-4e05-a52a-bbe4d3cfc079" providerId="ADAL" clId="{6F67C4A7-C8A7-4598-A153-6AE79A26AE64}" dt="2024-11-22T20:50:43.086" v="342" actId="478"/>
      <pc:docMkLst>
        <pc:docMk/>
      </pc:docMkLst>
      <pc:sldChg chg="modSp mod">
        <pc:chgData name="Espinola-Arredondo, Ana Fabiola" userId="2389861a-9b00-4e05-a52a-bbe4d3cfc079" providerId="ADAL" clId="{6F67C4A7-C8A7-4598-A153-6AE79A26AE64}" dt="2024-11-22T20:31:29.061" v="15" actId="20577"/>
        <pc:sldMkLst>
          <pc:docMk/>
          <pc:sldMk cId="0" sldId="256"/>
        </pc:sldMkLst>
        <pc:spChg chg="mod">
          <ac:chgData name="Espinola-Arredondo, Ana Fabiola" userId="2389861a-9b00-4e05-a52a-bbe4d3cfc079" providerId="ADAL" clId="{6F67C4A7-C8A7-4598-A153-6AE79A26AE64}" dt="2024-11-22T20:31:29.061" v="15" actId="20577"/>
          <ac:spMkLst>
            <pc:docMk/>
            <pc:sldMk cId="0" sldId="256"/>
            <ac:spMk id="43" creationId="{00000000-0000-0000-0000-000000000000}"/>
          </ac:spMkLst>
        </pc:spChg>
      </pc:sldChg>
      <pc:sldChg chg="modSp add mod">
        <pc:chgData name="Espinola-Arredondo, Ana Fabiola" userId="2389861a-9b00-4e05-a52a-bbe4d3cfc079" providerId="ADAL" clId="{6F67C4A7-C8A7-4598-A153-6AE79A26AE64}" dt="2024-11-22T20:40:33.693" v="259" actId="6549"/>
        <pc:sldMkLst>
          <pc:docMk/>
          <pc:sldMk cId="0" sldId="259"/>
        </pc:sldMkLst>
        <pc:spChg chg="mod">
          <ac:chgData name="Espinola-Arredondo, Ana Fabiola" userId="2389861a-9b00-4e05-a52a-bbe4d3cfc079" providerId="ADAL" clId="{6F67C4A7-C8A7-4598-A153-6AE79A26AE64}" dt="2024-11-22T20:40:33.693" v="259" actId="6549"/>
          <ac:spMkLst>
            <pc:docMk/>
            <pc:sldMk cId="0" sldId="259"/>
            <ac:spMk id="55" creationId="{00000000-0000-0000-0000-000000000000}"/>
          </ac:spMkLst>
        </pc:spChg>
      </pc:sldChg>
      <pc:sldChg chg="add">
        <pc:chgData name="Espinola-Arredondo, Ana Fabiola" userId="2389861a-9b00-4e05-a52a-bbe4d3cfc079" providerId="ADAL" clId="{6F67C4A7-C8A7-4598-A153-6AE79A26AE64}" dt="2024-11-22T20:41:10.035" v="260"/>
        <pc:sldMkLst>
          <pc:docMk/>
          <pc:sldMk cId="0" sldId="263"/>
        </pc:sldMkLst>
      </pc:sldChg>
      <pc:sldChg chg="add">
        <pc:chgData name="Espinola-Arredondo, Ana Fabiola" userId="2389861a-9b00-4e05-a52a-bbe4d3cfc079" providerId="ADAL" clId="{6F67C4A7-C8A7-4598-A153-6AE79A26AE64}" dt="2024-11-22T20:45:29.223" v="286"/>
        <pc:sldMkLst>
          <pc:docMk/>
          <pc:sldMk cId="222500194" sldId="269"/>
        </pc:sldMkLst>
      </pc:sldChg>
      <pc:sldChg chg="del">
        <pc:chgData name="Espinola-Arredondo, Ana Fabiola" userId="2389861a-9b00-4e05-a52a-bbe4d3cfc079" providerId="ADAL" clId="{6F67C4A7-C8A7-4598-A153-6AE79A26AE64}" dt="2024-11-22T20:41:13.220" v="261" actId="47"/>
        <pc:sldMkLst>
          <pc:docMk/>
          <pc:sldMk cId="1690623520" sldId="273"/>
        </pc:sldMkLst>
      </pc:sldChg>
      <pc:sldChg chg="add">
        <pc:chgData name="Espinola-Arredondo, Ana Fabiola" userId="2389861a-9b00-4e05-a52a-bbe4d3cfc079" providerId="ADAL" clId="{6F67C4A7-C8A7-4598-A153-6AE79A26AE64}" dt="2024-11-22T20:47:56.290" v="287"/>
        <pc:sldMkLst>
          <pc:docMk/>
          <pc:sldMk cId="3304270670" sldId="275"/>
        </pc:sldMkLst>
      </pc:sldChg>
      <pc:sldChg chg="delSp modSp mod delAnim">
        <pc:chgData name="Espinola-Arredondo, Ana Fabiola" userId="2389861a-9b00-4e05-a52a-bbe4d3cfc079" providerId="ADAL" clId="{6F67C4A7-C8A7-4598-A153-6AE79A26AE64}" dt="2024-11-22T20:50:43.086" v="342" actId="478"/>
        <pc:sldMkLst>
          <pc:docMk/>
          <pc:sldMk cId="3133083968" sldId="279"/>
        </pc:sldMkLst>
        <pc:spChg chg="del">
          <ac:chgData name="Espinola-Arredondo, Ana Fabiola" userId="2389861a-9b00-4e05-a52a-bbe4d3cfc079" providerId="ADAL" clId="{6F67C4A7-C8A7-4598-A153-6AE79A26AE64}" dt="2024-11-22T20:50:43.086" v="342" actId="478"/>
          <ac:spMkLst>
            <pc:docMk/>
            <pc:sldMk cId="3133083968" sldId="279"/>
            <ac:spMk id="6" creationId="{F2B415F8-B5EF-4D6B-B7DD-0BA8EE135EBE}"/>
          </ac:spMkLst>
        </pc:spChg>
        <pc:spChg chg="mod">
          <ac:chgData name="Espinola-Arredondo, Ana Fabiola" userId="2389861a-9b00-4e05-a52a-bbe4d3cfc079" providerId="ADAL" clId="{6F67C4A7-C8A7-4598-A153-6AE79A26AE64}" dt="2024-11-22T20:44:41.097" v="285" actId="20577"/>
          <ac:spMkLst>
            <pc:docMk/>
            <pc:sldMk cId="3133083968" sldId="279"/>
            <ac:spMk id="8" creationId="{00000000-0000-0000-0000-000000000000}"/>
          </ac:spMkLst>
        </pc:spChg>
        <pc:spChg chg="mod">
          <ac:chgData name="Espinola-Arredondo, Ana Fabiola" userId="2389861a-9b00-4e05-a52a-bbe4d3cfc079" providerId="ADAL" clId="{6F67C4A7-C8A7-4598-A153-6AE79A26AE64}" dt="2024-11-22T20:50:38.300" v="340" actId="179"/>
          <ac:spMkLst>
            <pc:docMk/>
            <pc:sldMk cId="3133083968" sldId="279"/>
            <ac:spMk id="9" creationId="{00000000-0000-0000-0000-000000000000}"/>
          </ac:spMkLst>
        </pc:spChg>
        <pc:graphicFrameChg chg="del">
          <ac:chgData name="Espinola-Arredondo, Ana Fabiola" userId="2389861a-9b00-4e05-a52a-bbe4d3cfc079" providerId="ADAL" clId="{6F67C4A7-C8A7-4598-A153-6AE79A26AE64}" dt="2024-11-22T20:50:40.422" v="341" actId="478"/>
          <ac:graphicFrameMkLst>
            <pc:docMk/>
            <pc:sldMk cId="3133083968" sldId="279"/>
            <ac:graphicFrameMk id="4" creationId="{AD60478E-38C3-CD4E-3813-F86D529223E0}"/>
          </ac:graphicFrameMkLst>
        </pc:graphicFrameChg>
      </pc:sldChg>
      <pc:sldChg chg="add">
        <pc:chgData name="Espinola-Arredondo, Ana Fabiola" userId="2389861a-9b00-4e05-a52a-bbe4d3cfc079" providerId="ADAL" clId="{6F67C4A7-C8A7-4598-A153-6AE79A26AE64}" dt="2024-11-22T20:43:33.764" v="262"/>
        <pc:sldMkLst>
          <pc:docMk/>
          <pc:sldMk cId="3504549632" sldId="293"/>
        </pc:sldMkLst>
      </pc:sldChg>
      <pc:sldChg chg="modSp mod">
        <pc:chgData name="Espinola-Arredondo, Ana Fabiola" userId="2389861a-9b00-4e05-a52a-bbe4d3cfc079" providerId="ADAL" clId="{6F67C4A7-C8A7-4598-A153-6AE79A26AE64}" dt="2024-11-22T20:37:55.252" v="234" actId="1076"/>
        <pc:sldMkLst>
          <pc:docMk/>
          <pc:sldMk cId="1282481720" sldId="299"/>
        </pc:sldMkLst>
        <pc:spChg chg="mod">
          <ac:chgData name="Espinola-Arredondo, Ana Fabiola" userId="2389861a-9b00-4e05-a52a-bbe4d3cfc079" providerId="ADAL" clId="{6F67C4A7-C8A7-4598-A153-6AE79A26AE64}" dt="2024-11-22T20:37:46.747" v="231" actId="1076"/>
          <ac:spMkLst>
            <pc:docMk/>
            <pc:sldMk cId="1282481720" sldId="299"/>
            <ac:spMk id="50" creationId="{00000000-0000-0000-0000-000000000000}"/>
          </ac:spMkLst>
        </pc:spChg>
        <pc:spChg chg="mod">
          <ac:chgData name="Espinola-Arredondo, Ana Fabiola" userId="2389861a-9b00-4e05-a52a-bbe4d3cfc079" providerId="ADAL" clId="{6F67C4A7-C8A7-4598-A153-6AE79A26AE64}" dt="2024-11-22T20:37:55.252" v="234" actId="1076"/>
          <ac:spMkLst>
            <pc:docMk/>
            <pc:sldMk cId="1282481720" sldId="299"/>
            <ac:spMk id="51" creationId="{00000000-0000-0000-0000-000000000000}"/>
          </ac:spMkLst>
        </pc:spChg>
      </pc:sldChg>
      <pc:sldChg chg="modSp mod">
        <pc:chgData name="Espinola-Arredondo, Ana Fabiola" userId="2389861a-9b00-4e05-a52a-bbe4d3cfc079" providerId="ADAL" clId="{6F67C4A7-C8A7-4598-A153-6AE79A26AE64}" dt="2024-11-22T20:38:13.132" v="245" actId="20577"/>
        <pc:sldMkLst>
          <pc:docMk/>
          <pc:sldMk cId="2174905373" sldId="306"/>
        </pc:sldMkLst>
        <pc:spChg chg="mod">
          <ac:chgData name="Espinola-Arredondo, Ana Fabiola" userId="2389861a-9b00-4e05-a52a-bbe4d3cfc079" providerId="ADAL" clId="{6F67C4A7-C8A7-4598-A153-6AE79A26AE64}" dt="2024-11-22T20:38:13.132" v="245" actId="20577"/>
          <ac:spMkLst>
            <pc:docMk/>
            <pc:sldMk cId="2174905373" sldId="306"/>
            <ac:spMk id="50" creationId="{00000000-0000-0000-0000-000000000000}"/>
          </ac:spMkLst>
        </pc:spChg>
      </pc:sldChg>
      <pc:sldChg chg="modSp mod">
        <pc:chgData name="Espinola-Arredondo, Ana Fabiola" userId="2389861a-9b00-4e05-a52a-bbe4d3cfc079" providerId="ADAL" clId="{6F67C4A7-C8A7-4598-A153-6AE79A26AE64}" dt="2024-11-22T20:34:27.550" v="110" actId="20577"/>
        <pc:sldMkLst>
          <pc:docMk/>
          <pc:sldMk cId="0" sldId="309"/>
        </pc:sldMkLst>
        <pc:spChg chg="mod">
          <ac:chgData name="Espinola-Arredondo, Ana Fabiola" userId="2389861a-9b00-4e05-a52a-bbe4d3cfc079" providerId="ADAL" clId="{6F67C4A7-C8A7-4598-A153-6AE79A26AE64}" dt="2024-11-22T20:34:27.550" v="110" actId="20577"/>
          <ac:spMkLst>
            <pc:docMk/>
            <pc:sldMk cId="0" sldId="309"/>
            <ac:spMk id="51" creationId="{00000000-0000-0000-0000-000000000000}"/>
          </ac:spMkLst>
        </pc:spChg>
      </pc:sldChg>
      <pc:sldChg chg="delSp modSp mod delAnim">
        <pc:chgData name="Espinola-Arredondo, Ana Fabiola" userId="2389861a-9b00-4e05-a52a-bbe4d3cfc079" providerId="ADAL" clId="{6F67C4A7-C8A7-4598-A153-6AE79A26AE64}" dt="2024-11-22T20:36:46.675" v="181" actId="20577"/>
        <pc:sldMkLst>
          <pc:docMk/>
          <pc:sldMk cId="1145423309" sldId="310"/>
        </pc:sldMkLst>
        <pc:spChg chg="del">
          <ac:chgData name="Espinola-Arredondo, Ana Fabiola" userId="2389861a-9b00-4e05-a52a-bbe4d3cfc079" providerId="ADAL" clId="{6F67C4A7-C8A7-4598-A153-6AE79A26AE64}" dt="2024-11-22T20:34:57.558" v="118" actId="478"/>
          <ac:spMkLst>
            <pc:docMk/>
            <pc:sldMk cId="1145423309" sldId="310"/>
            <ac:spMk id="8" creationId="{DD7AA3C0-093F-4D00-BE87-AAFFFC2B8009}"/>
          </ac:spMkLst>
        </pc:spChg>
        <pc:spChg chg="mod">
          <ac:chgData name="Espinola-Arredondo, Ana Fabiola" userId="2389861a-9b00-4e05-a52a-bbe4d3cfc079" providerId="ADAL" clId="{6F67C4A7-C8A7-4598-A153-6AE79A26AE64}" dt="2024-11-22T20:36:46.675" v="181" actId="20577"/>
          <ac:spMkLst>
            <pc:docMk/>
            <pc:sldMk cId="1145423309" sldId="310"/>
            <ac:spMk id="12" creationId="{4A22886F-83E5-4DC0-8B81-898218B1E9F7}"/>
          </ac:spMkLst>
        </pc:spChg>
        <pc:spChg chg="del">
          <ac:chgData name="Espinola-Arredondo, Ana Fabiola" userId="2389861a-9b00-4e05-a52a-bbe4d3cfc079" providerId="ADAL" clId="{6F67C4A7-C8A7-4598-A153-6AE79A26AE64}" dt="2024-11-22T20:36:03.638" v="147" actId="478"/>
          <ac:spMkLst>
            <pc:docMk/>
            <pc:sldMk cId="1145423309" sldId="310"/>
            <ac:spMk id="14" creationId="{99604698-EF67-4614-B33B-072BB6EDB02E}"/>
          </ac:spMkLst>
        </pc:spChg>
        <pc:spChg chg="mod">
          <ac:chgData name="Espinola-Arredondo, Ana Fabiola" userId="2389861a-9b00-4e05-a52a-bbe4d3cfc079" providerId="ADAL" clId="{6F67C4A7-C8A7-4598-A153-6AE79A26AE64}" dt="2024-11-22T20:35:53.556" v="140" actId="20577"/>
          <ac:spMkLst>
            <pc:docMk/>
            <pc:sldMk cId="1145423309" sldId="310"/>
            <ac:spMk id="16" creationId="{AC96D1FF-64EE-4582-8B8F-0E3770196717}"/>
          </ac:spMkLst>
        </pc:spChg>
        <pc:spChg chg="mod">
          <ac:chgData name="Espinola-Arredondo, Ana Fabiola" userId="2389861a-9b00-4e05-a52a-bbe4d3cfc079" providerId="ADAL" clId="{6F67C4A7-C8A7-4598-A153-6AE79A26AE64}" dt="2024-11-22T20:36:35.707" v="179" actId="20577"/>
          <ac:spMkLst>
            <pc:docMk/>
            <pc:sldMk cId="1145423309" sldId="310"/>
            <ac:spMk id="18" creationId="{4E9A075E-99A5-42AF-8504-DF97AA9AAD9B}"/>
          </ac:spMkLst>
        </pc:spChg>
        <pc:spChg chg="mod">
          <ac:chgData name="Espinola-Arredondo, Ana Fabiola" userId="2389861a-9b00-4e05-a52a-bbe4d3cfc079" providerId="ADAL" clId="{6F67C4A7-C8A7-4598-A153-6AE79A26AE64}" dt="2024-11-22T20:34:47.573" v="116" actId="20577"/>
          <ac:spMkLst>
            <pc:docMk/>
            <pc:sldMk cId="1145423309" sldId="310"/>
            <ac:spMk id="20" creationId="{2E23C437-C2D5-4CB7-BFD8-3A2951B5173F}"/>
          </ac:spMkLst>
        </pc:spChg>
        <pc:spChg chg="del">
          <ac:chgData name="Espinola-Arredondo, Ana Fabiola" userId="2389861a-9b00-4e05-a52a-bbe4d3cfc079" providerId="ADAL" clId="{6F67C4A7-C8A7-4598-A153-6AE79A26AE64}" dt="2024-11-22T20:36:15.685" v="157" actId="478"/>
          <ac:spMkLst>
            <pc:docMk/>
            <pc:sldMk cId="1145423309" sldId="310"/>
            <ac:spMk id="25" creationId="{717CD47E-A2AD-4ADC-86CB-79233D6CEBED}"/>
          </ac:spMkLst>
        </pc:spChg>
        <pc:spChg chg="del mod">
          <ac:chgData name="Espinola-Arredondo, Ana Fabiola" userId="2389861a-9b00-4e05-a52a-bbe4d3cfc079" providerId="ADAL" clId="{6F67C4A7-C8A7-4598-A153-6AE79A26AE64}" dt="2024-11-22T20:35:32.583" v="127" actId="478"/>
          <ac:spMkLst>
            <pc:docMk/>
            <pc:sldMk cId="1145423309" sldId="310"/>
            <ac:spMk id="27" creationId="{343ABAC2-B0DB-4E45-97EE-711483383287}"/>
          </ac:spMkLst>
        </pc:spChg>
        <pc:spChg chg="mod">
          <ac:chgData name="Espinola-Arredondo, Ana Fabiola" userId="2389861a-9b00-4e05-a52a-bbe4d3cfc079" providerId="ADAL" clId="{6F67C4A7-C8A7-4598-A153-6AE79A26AE64}" dt="2024-11-22T20:35:40.364" v="134" actId="20577"/>
          <ac:spMkLst>
            <pc:docMk/>
            <pc:sldMk cId="1145423309" sldId="310"/>
            <ac:spMk id="28" creationId="{7DDBEBB9-3274-46C8-9580-1C809AF2AF40}"/>
          </ac:spMkLst>
        </pc:spChg>
        <pc:spChg chg="mod">
          <ac:chgData name="Espinola-Arredondo, Ana Fabiola" userId="2389861a-9b00-4e05-a52a-bbe4d3cfc079" providerId="ADAL" clId="{6F67C4A7-C8A7-4598-A153-6AE79A26AE64}" dt="2024-11-22T20:36:11.020" v="156" actId="20577"/>
          <ac:spMkLst>
            <pc:docMk/>
            <pc:sldMk cId="1145423309" sldId="310"/>
            <ac:spMk id="29" creationId="{488549C9-E402-49F4-9E12-6DB6C743E049}"/>
          </ac:spMkLst>
        </pc:spChg>
        <pc:picChg chg="del">
          <ac:chgData name="Espinola-Arredondo, Ana Fabiola" userId="2389861a-9b00-4e05-a52a-bbe4d3cfc079" providerId="ADAL" clId="{6F67C4A7-C8A7-4598-A153-6AE79A26AE64}" dt="2024-11-22T20:35:10.902" v="125" actId="478"/>
          <ac:picMkLst>
            <pc:docMk/>
            <pc:sldMk cId="1145423309" sldId="310"/>
            <ac:picMk id="2" creationId="{6031CBE7-9889-42F1-B8E7-CE14918C457D}"/>
          </ac:picMkLst>
        </pc:picChg>
        <pc:cxnChg chg="del">
          <ac:chgData name="Espinola-Arredondo, Ana Fabiola" userId="2389861a-9b00-4e05-a52a-bbe4d3cfc079" providerId="ADAL" clId="{6F67C4A7-C8A7-4598-A153-6AE79A26AE64}" dt="2024-11-22T20:35:34.758" v="128" actId="478"/>
          <ac:cxnSpMkLst>
            <pc:docMk/>
            <pc:sldMk cId="1145423309" sldId="310"/>
            <ac:cxnSpMk id="13" creationId="{599C4E55-8FDD-4B38-9DB3-2FACB4A7CC8D}"/>
          </ac:cxnSpMkLst>
        </pc:cxnChg>
        <pc:cxnChg chg="del">
          <ac:chgData name="Espinola-Arredondo, Ana Fabiola" userId="2389861a-9b00-4e05-a52a-bbe4d3cfc079" providerId="ADAL" clId="{6F67C4A7-C8A7-4598-A153-6AE79A26AE64}" dt="2024-11-22T20:34:54.342" v="117" actId="478"/>
          <ac:cxnSpMkLst>
            <pc:docMk/>
            <pc:sldMk cId="1145423309" sldId="310"/>
            <ac:cxnSpMk id="19" creationId="{681899EF-47CE-4006-A541-9CCE14973D42}"/>
          </ac:cxnSpMkLst>
        </pc:cxnChg>
      </pc:sldChg>
      <pc:sldChg chg="add">
        <pc:chgData name="Espinola-Arredondo, Ana Fabiola" userId="2389861a-9b00-4e05-a52a-bbe4d3cfc079" providerId="ADAL" clId="{6F67C4A7-C8A7-4598-A153-6AE79A26AE64}" dt="2024-11-22T20:47:56.290" v="287"/>
        <pc:sldMkLst>
          <pc:docMk/>
          <pc:sldMk cId="2041676866" sldId="311"/>
        </pc:sldMkLst>
      </pc:sldChg>
      <pc:sldChg chg="addSp delSp modSp mod modAnim">
        <pc:chgData name="Espinola-Arredondo, Ana Fabiola" userId="2389861a-9b00-4e05-a52a-bbe4d3cfc079" providerId="ADAL" clId="{6F67C4A7-C8A7-4598-A153-6AE79A26AE64}" dt="2024-11-22T20:39:49.165" v="257"/>
        <pc:sldMkLst>
          <pc:docMk/>
          <pc:sldMk cId="3782436494" sldId="329"/>
        </pc:sldMkLst>
        <pc:spChg chg="mod">
          <ac:chgData name="Espinola-Arredondo, Ana Fabiola" userId="2389861a-9b00-4e05-a52a-bbe4d3cfc079" providerId="ADAL" clId="{6F67C4A7-C8A7-4598-A153-6AE79A26AE64}" dt="2024-11-22T20:38:50.603" v="248" actId="20577"/>
          <ac:spMkLst>
            <pc:docMk/>
            <pc:sldMk cId="3782436494" sldId="329"/>
            <ac:spMk id="2" creationId="{00000000-0000-0000-0000-000000000000}"/>
          </ac:spMkLst>
        </pc:spChg>
        <pc:spChg chg="mod">
          <ac:chgData name="Espinola-Arredondo, Ana Fabiola" userId="2389861a-9b00-4e05-a52a-bbe4d3cfc079" providerId="ADAL" clId="{6F67C4A7-C8A7-4598-A153-6AE79A26AE64}" dt="2024-11-22T20:39:42.394" v="255" actId="1076"/>
          <ac:spMkLst>
            <pc:docMk/>
            <pc:sldMk cId="3782436494" sldId="329"/>
            <ac:spMk id="3" creationId="{00000000-0000-0000-0000-000000000000}"/>
          </ac:spMkLst>
        </pc:spChg>
        <pc:graphicFrameChg chg="del">
          <ac:chgData name="Espinola-Arredondo, Ana Fabiola" userId="2389861a-9b00-4e05-a52a-bbe4d3cfc079" providerId="ADAL" clId="{6F67C4A7-C8A7-4598-A153-6AE79A26AE64}" dt="2024-11-22T20:39:20.932" v="251" actId="478"/>
          <ac:graphicFrameMkLst>
            <pc:docMk/>
            <pc:sldMk cId="3782436494" sldId="329"/>
            <ac:graphicFrameMk id="4" creationId="{A00E6738-B027-7F5D-73BE-D9BAC7187DFB}"/>
          </ac:graphicFrameMkLst>
        </pc:graphicFrameChg>
        <pc:picChg chg="add mod">
          <ac:chgData name="Espinola-Arredondo, Ana Fabiola" userId="2389861a-9b00-4e05-a52a-bbe4d3cfc079" providerId="ADAL" clId="{6F67C4A7-C8A7-4598-A153-6AE79A26AE64}" dt="2024-11-22T20:39:44.051" v="256" actId="1076"/>
          <ac:picMkLst>
            <pc:docMk/>
            <pc:sldMk cId="3782436494" sldId="329"/>
            <ac:picMk id="5" creationId="{2F4D949A-C5C2-43DD-5CAF-0E0E1A393E30}"/>
          </ac:picMkLst>
        </pc:picChg>
      </pc:sldChg>
      <pc:sldChg chg="add">
        <pc:chgData name="Espinola-Arredondo, Ana Fabiola" userId="2389861a-9b00-4e05-a52a-bbe4d3cfc079" providerId="ADAL" clId="{6F67C4A7-C8A7-4598-A153-6AE79A26AE64}" dt="2024-11-22T20:43:33.764" v="262"/>
        <pc:sldMkLst>
          <pc:docMk/>
          <pc:sldMk cId="0" sldId="341"/>
        </pc:sldMkLst>
      </pc:sldChg>
      <pc:sldChg chg="modSp add mod">
        <pc:chgData name="Espinola-Arredondo, Ana Fabiola" userId="2389861a-9b00-4e05-a52a-bbe4d3cfc079" providerId="ADAL" clId="{6F67C4A7-C8A7-4598-A153-6AE79A26AE64}" dt="2024-11-22T20:48:26.111" v="300" actId="20577"/>
        <pc:sldMkLst>
          <pc:docMk/>
          <pc:sldMk cId="2310635436" sldId="342"/>
        </pc:sldMkLst>
        <pc:spChg chg="mod">
          <ac:chgData name="Espinola-Arredondo, Ana Fabiola" userId="2389861a-9b00-4e05-a52a-bbe4d3cfc079" providerId="ADAL" clId="{6F67C4A7-C8A7-4598-A153-6AE79A26AE64}" dt="2024-11-22T20:48:26.111" v="300" actId="20577"/>
          <ac:spMkLst>
            <pc:docMk/>
            <pc:sldMk cId="2310635436" sldId="342"/>
            <ac:spMk id="2" creationId="{00000000-0000-0000-0000-000000000000}"/>
          </ac:spMkLst>
        </pc:spChg>
      </pc:sldChg>
      <pc:sldChg chg="add">
        <pc:chgData name="Espinola-Arredondo, Ana Fabiola" userId="2389861a-9b00-4e05-a52a-bbe4d3cfc079" providerId="ADAL" clId="{6F67C4A7-C8A7-4598-A153-6AE79A26AE64}" dt="2024-11-22T20:47:56.290" v="287"/>
        <pc:sldMkLst>
          <pc:docMk/>
          <pc:sldMk cId="3231957368" sldId="343"/>
        </pc:sldMkLst>
      </pc:sldChg>
    </pc:docChg>
  </pc:docChgLst>
  <pc:docChgLst>
    <pc:chgData name="Espinola-Arredondo, Ana Fabiola" userId="2389861a-9b00-4e05-a52a-bbe4d3cfc079" providerId="ADAL" clId="{1E0270D9-B783-44F6-A6F8-4D966A45DFA7}"/>
    <pc:docChg chg="undo custSel addSld delSld modSld">
      <pc:chgData name="Espinola-Arredondo, Ana Fabiola" userId="2389861a-9b00-4e05-a52a-bbe4d3cfc079" providerId="ADAL" clId="{1E0270D9-B783-44F6-A6F8-4D966A45DFA7}" dt="2024-11-22T23:59:56.733" v="860" actId="14100"/>
      <pc:docMkLst>
        <pc:docMk/>
      </pc:docMkLst>
      <pc:sldChg chg="del">
        <pc:chgData name="Espinola-Arredondo, Ana Fabiola" userId="2389861a-9b00-4e05-a52a-bbe4d3cfc079" providerId="ADAL" clId="{1E0270D9-B783-44F6-A6F8-4D966A45DFA7}" dt="2024-11-22T23:08:02.241" v="274" actId="47"/>
        <pc:sldMkLst>
          <pc:docMk/>
          <pc:sldMk cId="0" sldId="258"/>
        </pc:sldMkLst>
      </pc:sldChg>
      <pc:sldChg chg="del">
        <pc:chgData name="Espinola-Arredondo, Ana Fabiola" userId="2389861a-9b00-4e05-a52a-bbe4d3cfc079" providerId="ADAL" clId="{1E0270D9-B783-44F6-A6F8-4D966A45DFA7}" dt="2024-11-22T23:08:02.241" v="274" actId="47"/>
        <pc:sldMkLst>
          <pc:docMk/>
          <pc:sldMk cId="0" sldId="261"/>
        </pc:sldMkLst>
      </pc:sldChg>
      <pc:sldChg chg="del">
        <pc:chgData name="Espinola-Arredondo, Ana Fabiola" userId="2389861a-9b00-4e05-a52a-bbe4d3cfc079" providerId="ADAL" clId="{1E0270D9-B783-44F6-A6F8-4D966A45DFA7}" dt="2024-11-22T23:08:02.241" v="274" actId="47"/>
        <pc:sldMkLst>
          <pc:docMk/>
          <pc:sldMk cId="0" sldId="265"/>
        </pc:sldMkLst>
      </pc:sldChg>
      <pc:sldChg chg="modSp add mod">
        <pc:chgData name="Espinola-Arredondo, Ana Fabiola" userId="2389861a-9b00-4e05-a52a-bbe4d3cfc079" providerId="ADAL" clId="{1E0270D9-B783-44F6-A6F8-4D966A45DFA7}" dt="2024-11-22T22:54:34.102" v="175" actId="1076"/>
        <pc:sldMkLst>
          <pc:docMk/>
          <pc:sldMk cId="3827284056" sldId="267"/>
        </pc:sldMkLst>
        <pc:spChg chg="mod">
          <ac:chgData name="Espinola-Arredondo, Ana Fabiola" userId="2389861a-9b00-4e05-a52a-bbe4d3cfc079" providerId="ADAL" clId="{1E0270D9-B783-44F6-A6F8-4D966A45DFA7}" dt="2024-11-22T22:54:34.102" v="175" actId="1076"/>
          <ac:spMkLst>
            <pc:docMk/>
            <pc:sldMk cId="3827284056" sldId="267"/>
            <ac:spMk id="3" creationId="{00000000-0000-0000-0000-000000000000}"/>
          </ac:spMkLst>
        </pc:spChg>
        <pc:spChg chg="mod">
          <ac:chgData name="Espinola-Arredondo, Ana Fabiola" userId="2389861a-9b00-4e05-a52a-bbe4d3cfc079" providerId="ADAL" clId="{1E0270D9-B783-44F6-A6F8-4D966A45DFA7}" dt="2024-11-22T22:54:30.312" v="174" actId="20577"/>
          <ac:spMkLst>
            <pc:docMk/>
            <pc:sldMk cId="3827284056" sldId="267"/>
            <ac:spMk id="14" creationId="{00000000-0000-0000-0000-000000000000}"/>
          </ac:spMkLst>
        </pc:spChg>
      </pc:sldChg>
      <pc:sldChg chg="del">
        <pc:chgData name="Espinola-Arredondo, Ana Fabiola" userId="2389861a-9b00-4e05-a52a-bbe4d3cfc079" providerId="ADAL" clId="{1E0270D9-B783-44F6-A6F8-4D966A45DFA7}" dt="2024-11-22T23:08:02.241" v="274" actId="47"/>
        <pc:sldMkLst>
          <pc:docMk/>
          <pc:sldMk cId="0" sldId="268"/>
        </pc:sldMkLst>
      </pc:sldChg>
      <pc:sldChg chg="del">
        <pc:chgData name="Espinola-Arredondo, Ana Fabiola" userId="2389861a-9b00-4e05-a52a-bbe4d3cfc079" providerId="ADAL" clId="{1E0270D9-B783-44F6-A6F8-4D966A45DFA7}" dt="2024-11-22T23:08:02.241" v="274" actId="47"/>
        <pc:sldMkLst>
          <pc:docMk/>
          <pc:sldMk cId="0" sldId="271"/>
        </pc:sldMkLst>
      </pc:sldChg>
      <pc:sldChg chg="addSp modSp add mod modAnim">
        <pc:chgData name="Espinola-Arredondo, Ana Fabiola" userId="2389861a-9b00-4e05-a52a-bbe4d3cfc079" providerId="ADAL" clId="{1E0270D9-B783-44F6-A6F8-4D966A45DFA7}" dt="2024-11-22T23:25:29.891" v="459" actId="1076"/>
        <pc:sldMkLst>
          <pc:docMk/>
          <pc:sldMk cId="3433601637" sldId="272"/>
        </pc:sldMkLst>
        <pc:spChg chg="mod">
          <ac:chgData name="Espinola-Arredondo, Ana Fabiola" userId="2389861a-9b00-4e05-a52a-bbe4d3cfc079" providerId="ADAL" clId="{1E0270D9-B783-44F6-A6F8-4D966A45DFA7}" dt="2024-11-22T23:25:29.891" v="459" actId="1076"/>
          <ac:spMkLst>
            <pc:docMk/>
            <pc:sldMk cId="3433601637" sldId="272"/>
            <ac:spMk id="2" creationId="{00000000-0000-0000-0000-000000000000}"/>
          </ac:spMkLst>
        </pc:spChg>
        <pc:spChg chg="mod">
          <ac:chgData name="Espinola-Arredondo, Ana Fabiola" userId="2389861a-9b00-4e05-a52a-bbe4d3cfc079" providerId="ADAL" clId="{1E0270D9-B783-44F6-A6F8-4D966A45DFA7}" dt="2024-11-22T23:25:27.281" v="458" actId="1076"/>
          <ac:spMkLst>
            <pc:docMk/>
            <pc:sldMk cId="3433601637" sldId="272"/>
            <ac:spMk id="3" creationId="{00000000-0000-0000-0000-000000000000}"/>
          </ac:spMkLst>
        </pc:spChg>
        <pc:spChg chg="add mod">
          <ac:chgData name="Espinola-Arredondo, Ana Fabiola" userId="2389861a-9b00-4e05-a52a-bbe4d3cfc079" providerId="ADAL" clId="{1E0270D9-B783-44F6-A6F8-4D966A45DFA7}" dt="2024-11-22T23:25:22.926" v="457"/>
          <ac:spMkLst>
            <pc:docMk/>
            <pc:sldMk cId="3433601637" sldId="272"/>
            <ac:spMk id="4" creationId="{D280CF3D-8267-4A15-A4EA-0585DB3BEBFF}"/>
          </ac:spMkLst>
        </pc:spChg>
      </pc:sldChg>
      <pc:sldChg chg="modSp add mod">
        <pc:chgData name="Espinola-Arredondo, Ana Fabiola" userId="2389861a-9b00-4e05-a52a-bbe4d3cfc079" providerId="ADAL" clId="{1E0270D9-B783-44F6-A6F8-4D966A45DFA7}" dt="2024-11-22T23:06:49.646" v="272" actId="1076"/>
        <pc:sldMkLst>
          <pc:docMk/>
          <pc:sldMk cId="2431296579" sldId="274"/>
        </pc:sldMkLst>
        <pc:spChg chg="mod">
          <ac:chgData name="Espinola-Arredondo, Ana Fabiola" userId="2389861a-9b00-4e05-a52a-bbe4d3cfc079" providerId="ADAL" clId="{1E0270D9-B783-44F6-A6F8-4D966A45DFA7}" dt="2024-11-22T23:06:29.828" v="268" actId="27636"/>
          <ac:spMkLst>
            <pc:docMk/>
            <pc:sldMk cId="2431296579" sldId="274"/>
            <ac:spMk id="2" creationId="{00000000-0000-0000-0000-000000000000}"/>
          </ac:spMkLst>
        </pc:spChg>
        <pc:spChg chg="mod">
          <ac:chgData name="Espinola-Arredondo, Ana Fabiola" userId="2389861a-9b00-4e05-a52a-bbe4d3cfc079" providerId="ADAL" clId="{1E0270D9-B783-44F6-A6F8-4D966A45DFA7}" dt="2024-11-22T23:06:45.290" v="271" actId="14100"/>
          <ac:spMkLst>
            <pc:docMk/>
            <pc:sldMk cId="2431296579" sldId="274"/>
            <ac:spMk id="3" creationId="{00000000-0000-0000-0000-000000000000}"/>
          </ac:spMkLst>
        </pc:spChg>
        <pc:spChg chg="mod">
          <ac:chgData name="Espinola-Arredondo, Ana Fabiola" userId="2389861a-9b00-4e05-a52a-bbe4d3cfc079" providerId="ADAL" clId="{1E0270D9-B783-44F6-A6F8-4D966A45DFA7}" dt="2024-11-22T23:06:49.646" v="272" actId="1076"/>
          <ac:spMkLst>
            <pc:docMk/>
            <pc:sldMk cId="2431296579" sldId="274"/>
            <ac:spMk id="5" creationId="{3D0E3BFA-D71B-489C-4425-036756F1E930}"/>
          </ac:spMkLst>
        </pc:spChg>
      </pc:sldChg>
      <pc:sldChg chg="del">
        <pc:chgData name="Espinola-Arredondo, Ana Fabiola" userId="2389861a-9b00-4e05-a52a-bbe4d3cfc079" providerId="ADAL" clId="{1E0270D9-B783-44F6-A6F8-4D966A45DFA7}" dt="2024-11-22T23:08:02.241" v="274" actId="47"/>
        <pc:sldMkLst>
          <pc:docMk/>
          <pc:sldMk cId="2203131789" sldId="276"/>
        </pc:sldMkLst>
      </pc:sldChg>
      <pc:sldChg chg="modSp add mod">
        <pc:chgData name="Espinola-Arredondo, Ana Fabiola" userId="2389861a-9b00-4e05-a52a-bbe4d3cfc079" providerId="ADAL" clId="{1E0270D9-B783-44F6-A6F8-4D966A45DFA7}" dt="2024-11-22T23:40:48.596" v="617" actId="20577"/>
        <pc:sldMkLst>
          <pc:docMk/>
          <pc:sldMk cId="520667415" sldId="277"/>
        </pc:sldMkLst>
        <pc:spChg chg="mod">
          <ac:chgData name="Espinola-Arredondo, Ana Fabiola" userId="2389861a-9b00-4e05-a52a-bbe4d3cfc079" providerId="ADAL" clId="{1E0270D9-B783-44F6-A6F8-4D966A45DFA7}" dt="2024-11-22T23:40:41.412" v="613" actId="1076"/>
          <ac:spMkLst>
            <pc:docMk/>
            <pc:sldMk cId="520667415" sldId="277"/>
            <ac:spMk id="2" creationId="{00000000-0000-0000-0000-000000000000}"/>
          </ac:spMkLst>
        </pc:spChg>
        <pc:spChg chg="mod">
          <ac:chgData name="Espinola-Arredondo, Ana Fabiola" userId="2389861a-9b00-4e05-a52a-bbe4d3cfc079" providerId="ADAL" clId="{1E0270D9-B783-44F6-A6F8-4D966A45DFA7}" dt="2024-11-22T23:40:48.596" v="617" actId="20577"/>
          <ac:spMkLst>
            <pc:docMk/>
            <pc:sldMk cId="520667415" sldId="277"/>
            <ac:spMk id="3" creationId="{00000000-0000-0000-0000-000000000000}"/>
          </ac:spMkLst>
        </pc:spChg>
      </pc:sldChg>
      <pc:sldChg chg="addSp modSp mod modAnim">
        <pc:chgData name="Espinola-Arredondo, Ana Fabiola" userId="2389861a-9b00-4e05-a52a-bbe4d3cfc079" providerId="ADAL" clId="{1E0270D9-B783-44F6-A6F8-4D966A45DFA7}" dt="2024-11-22T22:50:02.476" v="153"/>
        <pc:sldMkLst>
          <pc:docMk/>
          <pc:sldMk cId="3133083968" sldId="279"/>
        </pc:sldMkLst>
        <pc:spChg chg="add mod">
          <ac:chgData name="Espinola-Arredondo, Ana Fabiola" userId="2389861a-9b00-4e05-a52a-bbe4d3cfc079" providerId="ADAL" clId="{1E0270D9-B783-44F6-A6F8-4D966A45DFA7}" dt="2024-11-22T22:49:59.524" v="152" actId="14100"/>
          <ac:spMkLst>
            <pc:docMk/>
            <pc:sldMk cId="3133083968" sldId="279"/>
            <ac:spMk id="4" creationId="{5936D587-2444-4DD4-8255-A1C89FC00046}"/>
          </ac:spMkLst>
        </pc:spChg>
        <pc:spChg chg="mod">
          <ac:chgData name="Espinola-Arredondo, Ana Fabiola" userId="2389861a-9b00-4e05-a52a-bbe4d3cfc079" providerId="ADAL" clId="{1E0270D9-B783-44F6-A6F8-4D966A45DFA7}" dt="2024-11-22T22:44:21.676" v="2" actId="14100"/>
          <ac:spMkLst>
            <pc:docMk/>
            <pc:sldMk cId="3133083968" sldId="279"/>
            <ac:spMk id="9" creationId="{00000000-0000-0000-0000-000000000000}"/>
          </ac:spMkLst>
        </pc:spChg>
        <pc:graphicFrameChg chg="add mod modGraphic">
          <ac:chgData name="Espinola-Arredondo, Ana Fabiola" userId="2389861a-9b00-4e05-a52a-bbe4d3cfc079" providerId="ADAL" clId="{1E0270D9-B783-44F6-A6F8-4D966A45DFA7}" dt="2024-11-22T22:48:06.851" v="102" actId="1076"/>
          <ac:graphicFrameMkLst>
            <pc:docMk/>
            <pc:sldMk cId="3133083968" sldId="279"/>
            <ac:graphicFrameMk id="2" creationId="{3FC91405-3E67-4FD4-A130-9AB80D682A68}"/>
          </ac:graphicFrameMkLst>
        </pc:graphicFrameChg>
        <pc:graphicFrameChg chg="add mod modGraphic">
          <ac:chgData name="Espinola-Arredondo, Ana Fabiola" userId="2389861a-9b00-4e05-a52a-bbe4d3cfc079" providerId="ADAL" clId="{1E0270D9-B783-44F6-A6F8-4D966A45DFA7}" dt="2024-11-22T22:49:07.172" v="142" actId="113"/>
          <ac:graphicFrameMkLst>
            <pc:docMk/>
            <pc:sldMk cId="3133083968" sldId="279"/>
            <ac:graphicFrameMk id="3" creationId="{4A922CD9-C6A5-462A-9807-6653C1F4F3FE}"/>
          </ac:graphicFrameMkLst>
        </pc:graphicFrameChg>
      </pc:sldChg>
      <pc:sldChg chg="del">
        <pc:chgData name="Espinola-Arredondo, Ana Fabiola" userId="2389861a-9b00-4e05-a52a-bbe4d3cfc079" providerId="ADAL" clId="{1E0270D9-B783-44F6-A6F8-4D966A45DFA7}" dt="2024-11-22T23:08:02.241" v="274" actId="47"/>
        <pc:sldMkLst>
          <pc:docMk/>
          <pc:sldMk cId="0" sldId="281"/>
        </pc:sldMkLst>
      </pc:sldChg>
      <pc:sldChg chg="modSp add mod">
        <pc:chgData name="Espinola-Arredondo, Ana Fabiola" userId="2389861a-9b00-4e05-a52a-bbe4d3cfc079" providerId="ADAL" clId="{1E0270D9-B783-44F6-A6F8-4D966A45DFA7}" dt="2024-11-22T23:44:13.993" v="670" actId="6549"/>
        <pc:sldMkLst>
          <pc:docMk/>
          <pc:sldMk cId="381530672" sldId="282"/>
        </pc:sldMkLst>
        <pc:spChg chg="mod">
          <ac:chgData name="Espinola-Arredondo, Ana Fabiola" userId="2389861a-9b00-4e05-a52a-bbe4d3cfc079" providerId="ADAL" clId="{1E0270D9-B783-44F6-A6F8-4D966A45DFA7}" dt="2024-11-22T23:44:13.993" v="670" actId="6549"/>
          <ac:spMkLst>
            <pc:docMk/>
            <pc:sldMk cId="381530672" sldId="282"/>
            <ac:spMk id="2" creationId="{00000000-0000-0000-0000-000000000000}"/>
          </ac:spMkLst>
        </pc:spChg>
      </pc:sldChg>
      <pc:sldChg chg="del">
        <pc:chgData name="Espinola-Arredondo, Ana Fabiola" userId="2389861a-9b00-4e05-a52a-bbe4d3cfc079" providerId="ADAL" clId="{1E0270D9-B783-44F6-A6F8-4D966A45DFA7}" dt="2024-11-22T23:08:02.241" v="274" actId="47"/>
        <pc:sldMkLst>
          <pc:docMk/>
          <pc:sldMk cId="2459253714" sldId="282"/>
        </pc:sldMkLst>
      </pc:sldChg>
      <pc:sldChg chg="del">
        <pc:chgData name="Espinola-Arredondo, Ana Fabiola" userId="2389861a-9b00-4e05-a52a-bbe4d3cfc079" providerId="ADAL" clId="{1E0270D9-B783-44F6-A6F8-4D966A45DFA7}" dt="2024-11-22T23:08:02.241" v="274" actId="47"/>
        <pc:sldMkLst>
          <pc:docMk/>
          <pc:sldMk cId="616736338" sldId="283"/>
        </pc:sldMkLst>
      </pc:sldChg>
      <pc:sldChg chg="delSp modSp add mod delAnim">
        <pc:chgData name="Espinola-Arredondo, Ana Fabiola" userId="2389861a-9b00-4e05-a52a-bbe4d3cfc079" providerId="ADAL" clId="{1E0270D9-B783-44F6-A6F8-4D966A45DFA7}" dt="2024-11-22T23:08:45.554" v="278" actId="27636"/>
        <pc:sldMkLst>
          <pc:docMk/>
          <pc:sldMk cId="3970520301" sldId="283"/>
        </pc:sldMkLst>
        <pc:spChg chg="mod">
          <ac:chgData name="Espinola-Arredondo, Ana Fabiola" userId="2389861a-9b00-4e05-a52a-bbe4d3cfc079" providerId="ADAL" clId="{1E0270D9-B783-44F6-A6F8-4D966A45DFA7}" dt="2024-11-22T23:08:45.554" v="278" actId="27636"/>
          <ac:spMkLst>
            <pc:docMk/>
            <pc:sldMk cId="3970520301" sldId="283"/>
            <ac:spMk id="3" creationId="{00000000-0000-0000-0000-000000000000}"/>
          </ac:spMkLst>
        </pc:spChg>
        <pc:spChg chg="del">
          <ac:chgData name="Espinola-Arredondo, Ana Fabiola" userId="2389861a-9b00-4e05-a52a-bbe4d3cfc079" providerId="ADAL" clId="{1E0270D9-B783-44F6-A6F8-4D966A45DFA7}" dt="2024-11-22T23:08:41.491" v="276" actId="478"/>
          <ac:spMkLst>
            <pc:docMk/>
            <pc:sldMk cId="3970520301" sldId="283"/>
            <ac:spMk id="5" creationId="{D1D4BD94-FA84-864D-7321-818900C50998}"/>
          </ac:spMkLst>
        </pc:spChg>
      </pc:sldChg>
      <pc:sldChg chg="del">
        <pc:chgData name="Espinola-Arredondo, Ana Fabiola" userId="2389861a-9b00-4e05-a52a-bbe4d3cfc079" providerId="ADAL" clId="{1E0270D9-B783-44F6-A6F8-4D966A45DFA7}" dt="2024-11-22T23:08:02.241" v="274" actId="47"/>
        <pc:sldMkLst>
          <pc:docMk/>
          <pc:sldMk cId="0" sldId="285"/>
        </pc:sldMkLst>
      </pc:sldChg>
      <pc:sldChg chg="del">
        <pc:chgData name="Espinola-Arredondo, Ana Fabiola" userId="2389861a-9b00-4e05-a52a-bbe4d3cfc079" providerId="ADAL" clId="{1E0270D9-B783-44F6-A6F8-4D966A45DFA7}" dt="2024-11-22T23:08:02.241" v="274" actId="47"/>
        <pc:sldMkLst>
          <pc:docMk/>
          <pc:sldMk cId="4126433956" sldId="286"/>
        </pc:sldMkLst>
      </pc:sldChg>
      <pc:sldChg chg="del">
        <pc:chgData name="Espinola-Arredondo, Ana Fabiola" userId="2389861a-9b00-4e05-a52a-bbe4d3cfc079" providerId="ADAL" clId="{1E0270D9-B783-44F6-A6F8-4D966A45DFA7}" dt="2024-11-22T23:08:02.241" v="274" actId="47"/>
        <pc:sldMkLst>
          <pc:docMk/>
          <pc:sldMk cId="2835681005" sldId="287"/>
        </pc:sldMkLst>
      </pc:sldChg>
      <pc:sldChg chg="del">
        <pc:chgData name="Espinola-Arredondo, Ana Fabiola" userId="2389861a-9b00-4e05-a52a-bbe4d3cfc079" providerId="ADAL" clId="{1E0270D9-B783-44F6-A6F8-4D966A45DFA7}" dt="2024-11-22T23:08:02.241" v="274" actId="47"/>
        <pc:sldMkLst>
          <pc:docMk/>
          <pc:sldMk cId="3872525721" sldId="288"/>
        </pc:sldMkLst>
      </pc:sldChg>
      <pc:sldChg chg="del">
        <pc:chgData name="Espinola-Arredondo, Ana Fabiola" userId="2389861a-9b00-4e05-a52a-bbe4d3cfc079" providerId="ADAL" clId="{1E0270D9-B783-44F6-A6F8-4D966A45DFA7}" dt="2024-11-22T23:08:02.241" v="274" actId="47"/>
        <pc:sldMkLst>
          <pc:docMk/>
          <pc:sldMk cId="3009514739" sldId="289"/>
        </pc:sldMkLst>
      </pc:sldChg>
      <pc:sldChg chg="add">
        <pc:chgData name="Espinola-Arredondo, Ana Fabiola" userId="2389861a-9b00-4e05-a52a-bbe4d3cfc079" providerId="ADAL" clId="{1E0270D9-B783-44F6-A6F8-4D966A45DFA7}" dt="2024-11-22T22:51:31.048" v="154"/>
        <pc:sldMkLst>
          <pc:docMk/>
          <pc:sldMk cId="2905049797" sldId="290"/>
        </pc:sldMkLst>
      </pc:sldChg>
      <pc:sldChg chg="add">
        <pc:chgData name="Espinola-Arredondo, Ana Fabiola" userId="2389861a-9b00-4e05-a52a-bbe4d3cfc079" providerId="ADAL" clId="{1E0270D9-B783-44F6-A6F8-4D966A45DFA7}" dt="2024-11-22T22:51:31.048" v="154"/>
        <pc:sldMkLst>
          <pc:docMk/>
          <pc:sldMk cId="3861808828" sldId="291"/>
        </pc:sldMkLst>
      </pc:sldChg>
      <pc:sldChg chg="add">
        <pc:chgData name="Espinola-Arredondo, Ana Fabiola" userId="2389861a-9b00-4e05-a52a-bbe4d3cfc079" providerId="ADAL" clId="{1E0270D9-B783-44F6-A6F8-4D966A45DFA7}" dt="2024-11-22T23:18:46.267" v="421"/>
        <pc:sldMkLst>
          <pc:docMk/>
          <pc:sldMk cId="2109587152" sldId="292"/>
        </pc:sldMkLst>
      </pc:sldChg>
      <pc:sldChg chg="add">
        <pc:chgData name="Espinola-Arredondo, Ana Fabiola" userId="2389861a-9b00-4e05-a52a-bbe4d3cfc079" providerId="ADAL" clId="{1E0270D9-B783-44F6-A6F8-4D966A45DFA7}" dt="2024-11-22T22:52:42.399" v="155"/>
        <pc:sldMkLst>
          <pc:docMk/>
          <pc:sldMk cId="113961124" sldId="298"/>
        </pc:sldMkLst>
      </pc:sldChg>
      <pc:sldChg chg="del">
        <pc:chgData name="Espinola-Arredondo, Ana Fabiola" userId="2389861a-9b00-4e05-a52a-bbe4d3cfc079" providerId="ADAL" clId="{1E0270D9-B783-44F6-A6F8-4D966A45DFA7}" dt="2024-11-22T23:08:02.241" v="274" actId="47"/>
        <pc:sldMkLst>
          <pc:docMk/>
          <pc:sldMk cId="1542907256" sldId="300"/>
        </pc:sldMkLst>
      </pc:sldChg>
      <pc:sldChg chg="del">
        <pc:chgData name="Espinola-Arredondo, Ana Fabiola" userId="2389861a-9b00-4e05-a52a-bbe4d3cfc079" providerId="ADAL" clId="{1E0270D9-B783-44F6-A6F8-4D966A45DFA7}" dt="2024-11-22T23:08:02.241" v="274" actId="47"/>
        <pc:sldMkLst>
          <pc:docMk/>
          <pc:sldMk cId="1071507412" sldId="302"/>
        </pc:sldMkLst>
      </pc:sldChg>
      <pc:sldChg chg="add">
        <pc:chgData name="Espinola-Arredondo, Ana Fabiola" userId="2389861a-9b00-4e05-a52a-bbe4d3cfc079" providerId="ADAL" clId="{1E0270D9-B783-44F6-A6F8-4D966A45DFA7}" dt="2024-11-22T23:10:43.748" v="279"/>
        <pc:sldMkLst>
          <pc:docMk/>
          <pc:sldMk cId="2036614262" sldId="302"/>
        </pc:sldMkLst>
      </pc:sldChg>
      <pc:sldChg chg="add del">
        <pc:chgData name="Espinola-Arredondo, Ana Fabiola" userId="2389861a-9b00-4e05-a52a-bbe4d3cfc079" providerId="ADAL" clId="{1E0270D9-B783-44F6-A6F8-4D966A45DFA7}" dt="2024-11-22T23:10:46.116" v="280" actId="47"/>
        <pc:sldMkLst>
          <pc:docMk/>
          <pc:sldMk cId="1049961453" sldId="303"/>
        </pc:sldMkLst>
      </pc:sldChg>
      <pc:sldChg chg="modSp add mod">
        <pc:chgData name="Espinola-Arredondo, Ana Fabiola" userId="2389861a-9b00-4e05-a52a-bbe4d3cfc079" providerId="ADAL" clId="{1E0270D9-B783-44F6-A6F8-4D966A45DFA7}" dt="2024-11-22T23:41:30.471" v="630" actId="20577"/>
        <pc:sldMkLst>
          <pc:docMk/>
          <pc:sldMk cId="1243881869" sldId="304"/>
        </pc:sldMkLst>
        <pc:spChg chg="mod">
          <ac:chgData name="Espinola-Arredondo, Ana Fabiola" userId="2389861a-9b00-4e05-a52a-bbe4d3cfc079" providerId="ADAL" clId="{1E0270D9-B783-44F6-A6F8-4D966A45DFA7}" dt="2024-11-22T23:41:30.471" v="630" actId="20577"/>
          <ac:spMkLst>
            <pc:docMk/>
            <pc:sldMk cId="1243881869" sldId="304"/>
            <ac:spMk id="2" creationId="{C2472583-C29B-4808-A16E-4AE1DAB5C4CA}"/>
          </ac:spMkLst>
        </pc:spChg>
      </pc:sldChg>
      <pc:sldChg chg="add">
        <pc:chgData name="Espinola-Arredondo, Ana Fabiola" userId="2389861a-9b00-4e05-a52a-bbe4d3cfc079" providerId="ADAL" clId="{1E0270D9-B783-44F6-A6F8-4D966A45DFA7}" dt="2024-11-22T23:10:43.748" v="279"/>
        <pc:sldMkLst>
          <pc:docMk/>
          <pc:sldMk cId="862585696" sldId="305"/>
        </pc:sldMkLst>
      </pc:sldChg>
      <pc:sldChg chg="del">
        <pc:chgData name="Espinola-Arredondo, Ana Fabiola" userId="2389861a-9b00-4e05-a52a-bbe4d3cfc079" providerId="ADAL" clId="{1E0270D9-B783-44F6-A6F8-4D966A45DFA7}" dt="2024-11-22T23:08:02.241" v="274" actId="47"/>
        <pc:sldMkLst>
          <pc:docMk/>
          <pc:sldMk cId="591227547" sldId="314"/>
        </pc:sldMkLst>
      </pc:sldChg>
      <pc:sldChg chg="modSp add del mod">
        <pc:chgData name="Espinola-Arredondo, Ana Fabiola" userId="2389861a-9b00-4e05-a52a-bbe4d3cfc079" providerId="ADAL" clId="{1E0270D9-B783-44F6-A6F8-4D966A45DFA7}" dt="2024-11-22T23:41:23.106" v="618" actId="47"/>
        <pc:sldMkLst>
          <pc:docMk/>
          <pc:sldMk cId="3478333056" sldId="314"/>
        </pc:sldMkLst>
        <pc:spChg chg="mod">
          <ac:chgData name="Espinola-Arredondo, Ana Fabiola" userId="2389861a-9b00-4e05-a52a-bbe4d3cfc079" providerId="ADAL" clId="{1E0270D9-B783-44F6-A6F8-4D966A45DFA7}" dt="2024-11-22T23:40:28.688" v="609" actId="27636"/>
          <ac:spMkLst>
            <pc:docMk/>
            <pc:sldMk cId="3478333056" sldId="314"/>
            <ac:spMk id="3" creationId="{00000000-0000-0000-0000-000000000000}"/>
          </ac:spMkLst>
        </pc:spChg>
      </pc:sldChg>
      <pc:sldChg chg="modSp add mod">
        <pc:chgData name="Espinola-Arredondo, Ana Fabiola" userId="2389861a-9b00-4e05-a52a-bbe4d3cfc079" providerId="ADAL" clId="{1E0270D9-B783-44F6-A6F8-4D966A45DFA7}" dt="2024-11-22T23:49:33.918" v="853" actId="6549"/>
        <pc:sldMkLst>
          <pc:docMk/>
          <pc:sldMk cId="369866117" sldId="316"/>
        </pc:sldMkLst>
        <pc:spChg chg="mod">
          <ac:chgData name="Espinola-Arredondo, Ana Fabiola" userId="2389861a-9b00-4e05-a52a-bbe4d3cfc079" providerId="ADAL" clId="{1E0270D9-B783-44F6-A6F8-4D966A45DFA7}" dt="2024-11-22T23:49:33.918" v="853" actId="6549"/>
          <ac:spMkLst>
            <pc:docMk/>
            <pc:sldMk cId="369866117" sldId="316"/>
            <ac:spMk id="2" creationId="{00000000-0000-0000-0000-000000000000}"/>
          </ac:spMkLst>
        </pc:spChg>
      </pc:sldChg>
      <pc:sldChg chg="modSp add del mod">
        <pc:chgData name="Espinola-Arredondo, Ana Fabiola" userId="2389861a-9b00-4e05-a52a-bbe4d3cfc079" providerId="ADAL" clId="{1E0270D9-B783-44F6-A6F8-4D966A45DFA7}" dt="2024-11-22T23:21:38.770" v="425" actId="1076"/>
        <pc:sldMkLst>
          <pc:docMk/>
          <pc:sldMk cId="2433513416" sldId="318"/>
        </pc:sldMkLst>
        <pc:spChg chg="mod">
          <ac:chgData name="Espinola-Arredondo, Ana Fabiola" userId="2389861a-9b00-4e05-a52a-bbe4d3cfc079" providerId="ADAL" clId="{1E0270D9-B783-44F6-A6F8-4D966A45DFA7}" dt="2024-11-22T23:21:38.770" v="425" actId="1076"/>
          <ac:spMkLst>
            <pc:docMk/>
            <pc:sldMk cId="2433513416" sldId="318"/>
            <ac:spMk id="3" creationId="{C3CA3A76-42AF-4C2A-AB6C-B62D7865056B}"/>
          </ac:spMkLst>
        </pc:spChg>
      </pc:sldChg>
      <pc:sldChg chg="del">
        <pc:chgData name="Espinola-Arredondo, Ana Fabiola" userId="2389861a-9b00-4e05-a52a-bbe4d3cfc079" providerId="ADAL" clId="{1E0270D9-B783-44F6-A6F8-4D966A45DFA7}" dt="2024-11-22T23:08:02.241" v="274" actId="47"/>
        <pc:sldMkLst>
          <pc:docMk/>
          <pc:sldMk cId="177795818" sldId="319"/>
        </pc:sldMkLst>
      </pc:sldChg>
      <pc:sldChg chg="modSp add mod">
        <pc:chgData name="Espinola-Arredondo, Ana Fabiola" userId="2389861a-9b00-4e05-a52a-bbe4d3cfc079" providerId="ADAL" clId="{1E0270D9-B783-44F6-A6F8-4D966A45DFA7}" dt="2024-11-22T23:41:42.568" v="643" actId="20577"/>
        <pc:sldMkLst>
          <pc:docMk/>
          <pc:sldMk cId="2378951128" sldId="320"/>
        </pc:sldMkLst>
        <pc:spChg chg="mod">
          <ac:chgData name="Espinola-Arredondo, Ana Fabiola" userId="2389861a-9b00-4e05-a52a-bbe4d3cfc079" providerId="ADAL" clId="{1E0270D9-B783-44F6-A6F8-4D966A45DFA7}" dt="2024-11-22T23:41:42.568" v="643" actId="20577"/>
          <ac:spMkLst>
            <pc:docMk/>
            <pc:sldMk cId="2378951128" sldId="320"/>
            <ac:spMk id="2" creationId="{C2472583-C29B-4808-A16E-4AE1DAB5C4CA}"/>
          </ac:spMkLst>
        </pc:spChg>
      </pc:sldChg>
      <pc:sldChg chg="del">
        <pc:chgData name="Espinola-Arredondo, Ana Fabiola" userId="2389861a-9b00-4e05-a52a-bbe4d3cfc079" providerId="ADAL" clId="{1E0270D9-B783-44F6-A6F8-4D966A45DFA7}" dt="2024-11-22T23:08:02.241" v="274" actId="47"/>
        <pc:sldMkLst>
          <pc:docMk/>
          <pc:sldMk cId="2392413969" sldId="321"/>
        </pc:sldMkLst>
      </pc:sldChg>
      <pc:sldChg chg="add">
        <pc:chgData name="Espinola-Arredondo, Ana Fabiola" userId="2389861a-9b00-4e05-a52a-bbe4d3cfc079" providerId="ADAL" clId="{1E0270D9-B783-44F6-A6F8-4D966A45DFA7}" dt="2024-11-22T22:55:00.535" v="176"/>
        <pc:sldMkLst>
          <pc:docMk/>
          <pc:sldMk cId="2534215616" sldId="324"/>
        </pc:sldMkLst>
      </pc:sldChg>
      <pc:sldChg chg="del">
        <pc:chgData name="Espinola-Arredondo, Ana Fabiola" userId="2389861a-9b00-4e05-a52a-bbe4d3cfc079" providerId="ADAL" clId="{1E0270D9-B783-44F6-A6F8-4D966A45DFA7}" dt="2024-11-22T23:08:02.241" v="274" actId="47"/>
        <pc:sldMkLst>
          <pc:docMk/>
          <pc:sldMk cId="3200614971" sldId="326"/>
        </pc:sldMkLst>
      </pc:sldChg>
      <pc:sldChg chg="del">
        <pc:chgData name="Espinola-Arredondo, Ana Fabiola" userId="2389861a-9b00-4e05-a52a-bbe4d3cfc079" providerId="ADAL" clId="{1E0270D9-B783-44F6-A6F8-4D966A45DFA7}" dt="2024-11-22T23:08:02.241" v="274" actId="47"/>
        <pc:sldMkLst>
          <pc:docMk/>
          <pc:sldMk cId="4164155307" sldId="330"/>
        </pc:sldMkLst>
      </pc:sldChg>
      <pc:sldChg chg="del">
        <pc:chgData name="Espinola-Arredondo, Ana Fabiola" userId="2389861a-9b00-4e05-a52a-bbe4d3cfc079" providerId="ADAL" clId="{1E0270D9-B783-44F6-A6F8-4D966A45DFA7}" dt="2024-11-22T23:08:02.241" v="274" actId="47"/>
        <pc:sldMkLst>
          <pc:docMk/>
          <pc:sldMk cId="386084151" sldId="331"/>
        </pc:sldMkLst>
      </pc:sldChg>
      <pc:sldChg chg="del">
        <pc:chgData name="Espinola-Arredondo, Ana Fabiola" userId="2389861a-9b00-4e05-a52a-bbe4d3cfc079" providerId="ADAL" clId="{1E0270D9-B783-44F6-A6F8-4D966A45DFA7}" dt="2024-11-22T23:08:02.241" v="274" actId="47"/>
        <pc:sldMkLst>
          <pc:docMk/>
          <pc:sldMk cId="820320176" sldId="332"/>
        </pc:sldMkLst>
      </pc:sldChg>
      <pc:sldChg chg="del">
        <pc:chgData name="Espinola-Arredondo, Ana Fabiola" userId="2389861a-9b00-4e05-a52a-bbe4d3cfc079" providerId="ADAL" clId="{1E0270D9-B783-44F6-A6F8-4D966A45DFA7}" dt="2024-11-22T23:08:02.241" v="274" actId="47"/>
        <pc:sldMkLst>
          <pc:docMk/>
          <pc:sldMk cId="1780783713" sldId="333"/>
        </pc:sldMkLst>
      </pc:sldChg>
      <pc:sldChg chg="del">
        <pc:chgData name="Espinola-Arredondo, Ana Fabiola" userId="2389861a-9b00-4e05-a52a-bbe4d3cfc079" providerId="ADAL" clId="{1E0270D9-B783-44F6-A6F8-4D966A45DFA7}" dt="2024-11-22T23:08:02.241" v="274" actId="47"/>
        <pc:sldMkLst>
          <pc:docMk/>
          <pc:sldMk cId="1422023104" sldId="334"/>
        </pc:sldMkLst>
      </pc:sldChg>
      <pc:sldChg chg="del">
        <pc:chgData name="Espinola-Arredondo, Ana Fabiola" userId="2389861a-9b00-4e05-a52a-bbe4d3cfc079" providerId="ADAL" clId="{1E0270D9-B783-44F6-A6F8-4D966A45DFA7}" dt="2024-11-22T23:08:02.241" v="274" actId="47"/>
        <pc:sldMkLst>
          <pc:docMk/>
          <pc:sldMk cId="1230445689" sldId="335"/>
        </pc:sldMkLst>
      </pc:sldChg>
      <pc:sldChg chg="del">
        <pc:chgData name="Espinola-Arredondo, Ana Fabiola" userId="2389861a-9b00-4e05-a52a-bbe4d3cfc079" providerId="ADAL" clId="{1E0270D9-B783-44F6-A6F8-4D966A45DFA7}" dt="2024-11-22T23:08:02.241" v="274" actId="47"/>
        <pc:sldMkLst>
          <pc:docMk/>
          <pc:sldMk cId="3056533403" sldId="336"/>
        </pc:sldMkLst>
      </pc:sldChg>
      <pc:sldChg chg="del">
        <pc:chgData name="Espinola-Arredondo, Ana Fabiola" userId="2389861a-9b00-4e05-a52a-bbe4d3cfc079" providerId="ADAL" clId="{1E0270D9-B783-44F6-A6F8-4D966A45DFA7}" dt="2024-11-22T23:08:02.241" v="274" actId="47"/>
        <pc:sldMkLst>
          <pc:docMk/>
          <pc:sldMk cId="0" sldId="337"/>
        </pc:sldMkLst>
      </pc:sldChg>
      <pc:sldChg chg="del">
        <pc:chgData name="Espinola-Arredondo, Ana Fabiola" userId="2389861a-9b00-4e05-a52a-bbe4d3cfc079" providerId="ADAL" clId="{1E0270D9-B783-44F6-A6F8-4D966A45DFA7}" dt="2024-11-22T23:08:02.241" v="274" actId="47"/>
        <pc:sldMkLst>
          <pc:docMk/>
          <pc:sldMk cId="0" sldId="338"/>
        </pc:sldMkLst>
      </pc:sldChg>
      <pc:sldChg chg="del">
        <pc:chgData name="Espinola-Arredondo, Ana Fabiola" userId="2389861a-9b00-4e05-a52a-bbe4d3cfc079" providerId="ADAL" clId="{1E0270D9-B783-44F6-A6F8-4D966A45DFA7}" dt="2024-11-22T23:08:02.241" v="274" actId="47"/>
        <pc:sldMkLst>
          <pc:docMk/>
          <pc:sldMk cId="0" sldId="339"/>
        </pc:sldMkLst>
      </pc:sldChg>
      <pc:sldChg chg="del">
        <pc:chgData name="Espinola-Arredondo, Ana Fabiola" userId="2389861a-9b00-4e05-a52a-bbe4d3cfc079" providerId="ADAL" clId="{1E0270D9-B783-44F6-A6F8-4D966A45DFA7}" dt="2024-11-22T23:08:02.241" v="274" actId="47"/>
        <pc:sldMkLst>
          <pc:docMk/>
          <pc:sldMk cId="1222040071" sldId="340"/>
        </pc:sldMkLst>
      </pc:sldChg>
      <pc:sldChg chg="addSp delSp modSp add mod">
        <pc:chgData name="Espinola-Arredondo, Ana Fabiola" userId="2389861a-9b00-4e05-a52a-bbe4d3cfc079" providerId="ADAL" clId="{1E0270D9-B783-44F6-A6F8-4D966A45DFA7}" dt="2024-11-22T22:56:56.055" v="230" actId="14100"/>
        <pc:sldMkLst>
          <pc:docMk/>
          <pc:sldMk cId="821743942" sldId="344"/>
        </pc:sldMkLst>
        <pc:spChg chg="mod">
          <ac:chgData name="Espinola-Arredondo, Ana Fabiola" userId="2389861a-9b00-4e05-a52a-bbe4d3cfc079" providerId="ADAL" clId="{1E0270D9-B783-44F6-A6F8-4D966A45DFA7}" dt="2024-11-22T22:56:56.055" v="230" actId="14100"/>
          <ac:spMkLst>
            <pc:docMk/>
            <pc:sldMk cId="821743942" sldId="344"/>
            <ac:spMk id="2" creationId="{00000000-0000-0000-0000-000000000000}"/>
          </ac:spMkLst>
        </pc:spChg>
        <pc:spChg chg="del">
          <ac:chgData name="Espinola-Arredondo, Ana Fabiola" userId="2389861a-9b00-4e05-a52a-bbe4d3cfc079" providerId="ADAL" clId="{1E0270D9-B783-44F6-A6F8-4D966A45DFA7}" dt="2024-11-22T22:55:31.050" v="179" actId="478"/>
          <ac:spMkLst>
            <pc:docMk/>
            <pc:sldMk cId="821743942" sldId="344"/>
            <ac:spMk id="4" creationId="{396DE99A-0389-EB22-1E9C-4535DEFCD0F3}"/>
          </ac:spMkLst>
        </pc:spChg>
        <pc:spChg chg="add del mod">
          <ac:chgData name="Espinola-Arredondo, Ana Fabiola" userId="2389861a-9b00-4e05-a52a-bbe4d3cfc079" providerId="ADAL" clId="{1E0270D9-B783-44F6-A6F8-4D966A45DFA7}" dt="2024-11-22T22:55:34.615" v="180" actId="478"/>
          <ac:spMkLst>
            <pc:docMk/>
            <pc:sldMk cId="821743942" sldId="344"/>
            <ac:spMk id="7" creationId="{44449797-E545-44A9-BDD5-E100CE4FFAEB}"/>
          </ac:spMkLst>
        </pc:spChg>
        <pc:picChg chg="del">
          <ac:chgData name="Espinola-Arredondo, Ana Fabiola" userId="2389861a-9b00-4e05-a52a-bbe4d3cfc079" providerId="ADAL" clId="{1E0270D9-B783-44F6-A6F8-4D966A45DFA7}" dt="2024-11-22T22:55:28.015" v="178" actId="478"/>
          <ac:picMkLst>
            <pc:docMk/>
            <pc:sldMk cId="821743942" sldId="344"/>
            <ac:picMk id="6" creationId="{777E7D70-EAC8-4DA5-A71E-600E361AAF4D}"/>
          </ac:picMkLst>
        </pc:picChg>
        <pc:picChg chg="add mod">
          <ac:chgData name="Espinola-Arredondo, Ana Fabiola" userId="2389861a-9b00-4e05-a52a-bbe4d3cfc079" providerId="ADAL" clId="{1E0270D9-B783-44F6-A6F8-4D966A45DFA7}" dt="2024-11-22T22:55:49.074" v="187" actId="14100"/>
          <ac:picMkLst>
            <pc:docMk/>
            <pc:sldMk cId="821743942" sldId="344"/>
            <ac:picMk id="1026" creationId="{23C04590-6C08-48CF-897A-94FF71FABB53}"/>
          </ac:picMkLst>
        </pc:picChg>
      </pc:sldChg>
      <pc:sldChg chg="add">
        <pc:chgData name="Espinola-Arredondo, Ana Fabiola" userId="2389861a-9b00-4e05-a52a-bbe4d3cfc079" providerId="ADAL" clId="{1E0270D9-B783-44F6-A6F8-4D966A45DFA7}" dt="2024-11-22T23:01:41.666" v="231"/>
        <pc:sldMkLst>
          <pc:docMk/>
          <pc:sldMk cId="1919544346" sldId="345"/>
        </pc:sldMkLst>
      </pc:sldChg>
      <pc:sldChg chg="modSp add mod">
        <pc:chgData name="Espinola-Arredondo, Ana Fabiola" userId="2389861a-9b00-4e05-a52a-bbe4d3cfc079" providerId="ADAL" clId="{1E0270D9-B783-44F6-A6F8-4D966A45DFA7}" dt="2024-11-22T23:02:53.907" v="248" actId="20577"/>
        <pc:sldMkLst>
          <pc:docMk/>
          <pc:sldMk cId="4067408883" sldId="346"/>
        </pc:sldMkLst>
        <pc:spChg chg="mod">
          <ac:chgData name="Espinola-Arredondo, Ana Fabiola" userId="2389861a-9b00-4e05-a52a-bbe4d3cfc079" providerId="ADAL" clId="{1E0270D9-B783-44F6-A6F8-4D966A45DFA7}" dt="2024-11-22T23:02:53.907" v="248" actId="20577"/>
          <ac:spMkLst>
            <pc:docMk/>
            <pc:sldMk cId="4067408883" sldId="346"/>
            <ac:spMk id="2" creationId="{00000000-0000-0000-0000-000000000000}"/>
          </ac:spMkLst>
        </pc:spChg>
        <pc:spChg chg="mod">
          <ac:chgData name="Espinola-Arredondo, Ana Fabiola" userId="2389861a-9b00-4e05-a52a-bbe4d3cfc079" providerId="ADAL" clId="{1E0270D9-B783-44F6-A6F8-4D966A45DFA7}" dt="2024-11-22T23:02:41.466" v="233" actId="27636"/>
          <ac:spMkLst>
            <pc:docMk/>
            <pc:sldMk cId="4067408883" sldId="346"/>
            <ac:spMk id="3" creationId="{00000000-0000-0000-0000-000000000000}"/>
          </ac:spMkLst>
        </pc:spChg>
        <pc:picChg chg="mod">
          <ac:chgData name="Espinola-Arredondo, Ana Fabiola" userId="2389861a-9b00-4e05-a52a-bbe4d3cfc079" providerId="ADAL" clId="{1E0270D9-B783-44F6-A6F8-4D966A45DFA7}" dt="2024-11-22T23:02:45.727" v="234" actId="1076"/>
          <ac:picMkLst>
            <pc:docMk/>
            <pc:sldMk cId="4067408883" sldId="346"/>
            <ac:picMk id="5" creationId="{9C1E138D-28C4-119E-376A-C50944173781}"/>
          </ac:picMkLst>
        </pc:picChg>
      </pc:sldChg>
      <pc:sldChg chg="modSp add mod">
        <pc:chgData name="Espinola-Arredondo, Ana Fabiola" userId="2389861a-9b00-4e05-a52a-bbe4d3cfc079" providerId="ADAL" clId="{1E0270D9-B783-44F6-A6F8-4D966A45DFA7}" dt="2024-11-22T23:05:38.286" v="265" actId="20577"/>
        <pc:sldMkLst>
          <pc:docMk/>
          <pc:sldMk cId="356166324" sldId="347"/>
        </pc:sldMkLst>
        <pc:spChg chg="mod">
          <ac:chgData name="Espinola-Arredondo, Ana Fabiola" userId="2389861a-9b00-4e05-a52a-bbe4d3cfc079" providerId="ADAL" clId="{1E0270D9-B783-44F6-A6F8-4D966A45DFA7}" dt="2024-11-22T23:05:38.286" v="265" actId="20577"/>
          <ac:spMkLst>
            <pc:docMk/>
            <pc:sldMk cId="356166324" sldId="347"/>
            <ac:spMk id="2" creationId="{00000000-0000-0000-0000-000000000000}"/>
          </ac:spMkLst>
        </pc:spChg>
      </pc:sldChg>
      <pc:sldChg chg="add">
        <pc:chgData name="Espinola-Arredondo, Ana Fabiola" userId="2389861a-9b00-4e05-a52a-bbe4d3cfc079" providerId="ADAL" clId="{1E0270D9-B783-44F6-A6F8-4D966A45DFA7}" dt="2024-11-22T23:07:53.301" v="273"/>
        <pc:sldMkLst>
          <pc:docMk/>
          <pc:sldMk cId="4134178644" sldId="348"/>
        </pc:sldMkLst>
      </pc:sldChg>
      <pc:sldChg chg="addSp delSp modSp add mod delAnim modAnim">
        <pc:chgData name="Espinola-Arredondo, Ana Fabiola" userId="2389861a-9b00-4e05-a52a-bbe4d3cfc079" providerId="ADAL" clId="{1E0270D9-B783-44F6-A6F8-4D966A45DFA7}" dt="2024-11-22T23:16:02.401" v="384"/>
        <pc:sldMkLst>
          <pc:docMk/>
          <pc:sldMk cId="1554343397" sldId="349"/>
        </pc:sldMkLst>
        <pc:spChg chg="mod">
          <ac:chgData name="Espinola-Arredondo, Ana Fabiola" userId="2389861a-9b00-4e05-a52a-bbe4d3cfc079" providerId="ADAL" clId="{1E0270D9-B783-44F6-A6F8-4D966A45DFA7}" dt="2024-11-22T23:12:02.417" v="299" actId="20577"/>
          <ac:spMkLst>
            <pc:docMk/>
            <pc:sldMk cId="1554343397" sldId="349"/>
            <ac:spMk id="4" creationId="{00000000-0000-0000-0000-000000000000}"/>
          </ac:spMkLst>
        </pc:spChg>
        <pc:spChg chg="add del mod">
          <ac:chgData name="Espinola-Arredondo, Ana Fabiola" userId="2389861a-9b00-4e05-a52a-bbe4d3cfc079" providerId="ADAL" clId="{1E0270D9-B783-44F6-A6F8-4D966A45DFA7}" dt="2024-11-22T23:12:20.968" v="309" actId="478"/>
          <ac:spMkLst>
            <pc:docMk/>
            <pc:sldMk cId="1554343397" sldId="349"/>
            <ac:spMk id="8" creationId="{EC1E1342-14F2-411A-AD19-3CF7ACC55BFC}"/>
          </ac:spMkLst>
        </pc:spChg>
        <pc:spChg chg="del mod">
          <ac:chgData name="Espinola-Arredondo, Ana Fabiola" userId="2389861a-9b00-4e05-a52a-bbe4d3cfc079" providerId="ADAL" clId="{1E0270D9-B783-44F6-A6F8-4D966A45DFA7}" dt="2024-11-22T23:12:17.888" v="308" actId="478"/>
          <ac:spMkLst>
            <pc:docMk/>
            <pc:sldMk cId="1554343397" sldId="349"/>
            <ac:spMk id="15" creationId="{A0EEED89-54F7-08D3-EF2D-55B233A422CD}"/>
          </ac:spMkLst>
        </pc:spChg>
        <pc:spChg chg="add mod">
          <ac:chgData name="Espinola-Arredondo, Ana Fabiola" userId="2389861a-9b00-4e05-a52a-bbe4d3cfc079" providerId="ADAL" clId="{1E0270D9-B783-44F6-A6F8-4D966A45DFA7}" dt="2024-11-22T23:14:20.395" v="362" actId="1076"/>
          <ac:spMkLst>
            <pc:docMk/>
            <pc:sldMk cId="1554343397" sldId="349"/>
            <ac:spMk id="17" creationId="{7D1B25A1-F2DB-47D0-BC97-631D49886B76}"/>
          </ac:spMkLst>
        </pc:spChg>
        <pc:spChg chg="add mod">
          <ac:chgData name="Espinola-Arredondo, Ana Fabiola" userId="2389861a-9b00-4e05-a52a-bbe4d3cfc079" providerId="ADAL" clId="{1E0270D9-B783-44F6-A6F8-4D966A45DFA7}" dt="2024-11-22T23:14:17.815" v="361" actId="1076"/>
          <ac:spMkLst>
            <pc:docMk/>
            <pc:sldMk cId="1554343397" sldId="349"/>
            <ac:spMk id="20" creationId="{A5A72AA4-3555-46A5-A556-4A7AB18C4E22}"/>
          </ac:spMkLst>
        </pc:spChg>
        <pc:picChg chg="del">
          <ac:chgData name="Espinola-Arredondo, Ana Fabiola" userId="2389861a-9b00-4e05-a52a-bbe4d3cfc079" providerId="ADAL" clId="{1E0270D9-B783-44F6-A6F8-4D966A45DFA7}" dt="2024-11-22T23:12:13.573" v="306" actId="478"/>
          <ac:picMkLst>
            <pc:docMk/>
            <pc:sldMk cId="1554343397" sldId="349"/>
            <ac:picMk id="5" creationId="{00000000-0000-0000-0000-000000000000}"/>
          </ac:picMkLst>
        </pc:picChg>
        <pc:picChg chg="del mod">
          <ac:chgData name="Espinola-Arredondo, Ana Fabiola" userId="2389861a-9b00-4e05-a52a-bbe4d3cfc079" providerId="ADAL" clId="{1E0270D9-B783-44F6-A6F8-4D966A45DFA7}" dt="2024-11-22T23:12:12.176" v="305" actId="478"/>
          <ac:picMkLst>
            <pc:docMk/>
            <pc:sldMk cId="1554343397" sldId="349"/>
            <ac:picMk id="7" creationId="{00000000-0000-0000-0000-000000000000}"/>
          </ac:picMkLst>
        </pc:picChg>
        <pc:picChg chg="del">
          <ac:chgData name="Espinola-Arredondo, Ana Fabiola" userId="2389861a-9b00-4e05-a52a-bbe4d3cfc079" providerId="ADAL" clId="{1E0270D9-B783-44F6-A6F8-4D966A45DFA7}" dt="2024-11-22T23:12:10.271" v="303" actId="478"/>
          <ac:picMkLst>
            <pc:docMk/>
            <pc:sldMk cId="1554343397" sldId="349"/>
            <ac:picMk id="9" creationId="{00000000-0000-0000-0000-000000000000}"/>
          </ac:picMkLst>
        </pc:picChg>
        <pc:picChg chg="del">
          <ac:chgData name="Espinola-Arredondo, Ana Fabiola" userId="2389861a-9b00-4e05-a52a-bbe4d3cfc079" providerId="ADAL" clId="{1E0270D9-B783-44F6-A6F8-4D966A45DFA7}" dt="2024-11-22T23:12:08.783" v="302" actId="478"/>
          <ac:picMkLst>
            <pc:docMk/>
            <pc:sldMk cId="1554343397" sldId="349"/>
            <ac:picMk id="10" creationId="{00000000-0000-0000-0000-000000000000}"/>
          </ac:picMkLst>
        </pc:picChg>
        <pc:picChg chg="del">
          <ac:chgData name="Espinola-Arredondo, Ana Fabiola" userId="2389861a-9b00-4e05-a52a-bbe4d3cfc079" providerId="ADAL" clId="{1E0270D9-B783-44F6-A6F8-4D966A45DFA7}" dt="2024-11-22T23:12:07.312" v="301" actId="478"/>
          <ac:picMkLst>
            <pc:docMk/>
            <pc:sldMk cId="1554343397" sldId="349"/>
            <ac:picMk id="11" creationId="{00000000-0000-0000-0000-000000000000}"/>
          </ac:picMkLst>
        </pc:picChg>
        <pc:picChg chg="del">
          <ac:chgData name="Espinola-Arredondo, Ana Fabiola" userId="2389861a-9b00-4e05-a52a-bbe4d3cfc079" providerId="ADAL" clId="{1E0270D9-B783-44F6-A6F8-4D966A45DFA7}" dt="2024-11-22T23:12:05.375" v="300" actId="478"/>
          <ac:picMkLst>
            <pc:docMk/>
            <pc:sldMk cId="1554343397" sldId="349"/>
            <ac:picMk id="12" creationId="{00000000-0000-0000-0000-000000000000}"/>
          </ac:picMkLst>
        </pc:picChg>
        <pc:picChg chg="add mod">
          <ac:chgData name="Espinola-Arredondo, Ana Fabiola" userId="2389861a-9b00-4e05-a52a-bbe4d3cfc079" providerId="ADAL" clId="{1E0270D9-B783-44F6-A6F8-4D966A45DFA7}" dt="2024-11-22T23:12:37.144" v="314" actId="14100"/>
          <ac:picMkLst>
            <pc:docMk/>
            <pc:sldMk cId="1554343397" sldId="349"/>
            <ac:picMk id="13" creationId="{841F5D34-8395-4CA9-A03F-8119C34020DF}"/>
          </ac:picMkLst>
        </pc:picChg>
        <pc:cxnChg chg="add mod">
          <ac:chgData name="Espinola-Arredondo, Ana Fabiola" userId="2389861a-9b00-4e05-a52a-bbe4d3cfc079" providerId="ADAL" clId="{1E0270D9-B783-44F6-A6F8-4D966A45DFA7}" dt="2024-11-22T23:13:17.918" v="336" actId="1076"/>
          <ac:cxnSpMkLst>
            <pc:docMk/>
            <pc:sldMk cId="1554343397" sldId="349"/>
            <ac:cxnSpMk id="16" creationId="{AA7DB007-648E-47AE-A1DC-70B716CB7146}"/>
          </ac:cxnSpMkLst>
        </pc:cxnChg>
        <pc:cxnChg chg="add mod">
          <ac:chgData name="Espinola-Arredondo, Ana Fabiola" userId="2389861a-9b00-4e05-a52a-bbe4d3cfc079" providerId="ADAL" clId="{1E0270D9-B783-44F6-A6F8-4D966A45DFA7}" dt="2024-11-22T23:13:51.989" v="349" actId="14100"/>
          <ac:cxnSpMkLst>
            <pc:docMk/>
            <pc:sldMk cId="1554343397" sldId="349"/>
            <ac:cxnSpMk id="18" creationId="{33D99EE4-51EB-4CCD-900C-7FE3B005558A}"/>
          </ac:cxnSpMkLst>
        </pc:cxnChg>
        <pc:cxnChg chg="add mod">
          <ac:chgData name="Espinola-Arredondo, Ana Fabiola" userId="2389861a-9b00-4e05-a52a-bbe4d3cfc079" providerId="ADAL" clId="{1E0270D9-B783-44F6-A6F8-4D966A45DFA7}" dt="2024-11-22T23:15:39.066" v="380" actId="108"/>
          <ac:cxnSpMkLst>
            <pc:docMk/>
            <pc:sldMk cId="1554343397" sldId="349"/>
            <ac:cxnSpMk id="22" creationId="{FF2EF7D8-210F-460A-8DE1-E0947F1A3C21}"/>
          </ac:cxnSpMkLst>
        </pc:cxnChg>
        <pc:cxnChg chg="add mod">
          <ac:chgData name="Espinola-Arredondo, Ana Fabiola" userId="2389861a-9b00-4e05-a52a-bbe4d3cfc079" providerId="ADAL" clId="{1E0270D9-B783-44F6-A6F8-4D966A45DFA7}" dt="2024-11-22T23:15:42.341" v="381" actId="108"/>
          <ac:cxnSpMkLst>
            <pc:docMk/>
            <pc:sldMk cId="1554343397" sldId="349"/>
            <ac:cxnSpMk id="24" creationId="{DD648D1A-7E00-4FBC-BB8F-B8016565AB7E}"/>
          </ac:cxnSpMkLst>
        </pc:cxnChg>
        <pc:cxnChg chg="add mod">
          <ac:chgData name="Espinola-Arredondo, Ana Fabiola" userId="2389861a-9b00-4e05-a52a-bbe4d3cfc079" providerId="ADAL" clId="{1E0270D9-B783-44F6-A6F8-4D966A45DFA7}" dt="2024-11-22T23:15:28.554" v="377" actId="14100"/>
          <ac:cxnSpMkLst>
            <pc:docMk/>
            <pc:sldMk cId="1554343397" sldId="349"/>
            <ac:cxnSpMk id="30" creationId="{17F94BFC-6F6E-4453-82F5-C63FBE5E44E2}"/>
          </ac:cxnSpMkLst>
        </pc:cxnChg>
      </pc:sldChg>
      <pc:sldChg chg="addSp delSp modSp add mod delAnim modAnim">
        <pc:chgData name="Espinola-Arredondo, Ana Fabiola" userId="2389861a-9b00-4e05-a52a-bbe4d3cfc079" providerId="ADAL" clId="{1E0270D9-B783-44F6-A6F8-4D966A45DFA7}" dt="2024-11-22T23:59:56.733" v="860" actId="14100"/>
        <pc:sldMkLst>
          <pc:docMk/>
          <pc:sldMk cId="2236706321" sldId="350"/>
        </pc:sldMkLst>
        <pc:spChg chg="mod">
          <ac:chgData name="Espinola-Arredondo, Ana Fabiola" userId="2389861a-9b00-4e05-a52a-bbe4d3cfc079" providerId="ADAL" clId="{1E0270D9-B783-44F6-A6F8-4D966A45DFA7}" dt="2024-11-22T23:59:56.733" v="860" actId="14100"/>
          <ac:spMkLst>
            <pc:docMk/>
            <pc:sldMk cId="2236706321" sldId="350"/>
            <ac:spMk id="2" creationId="{00000000-0000-0000-0000-000000000000}"/>
          </ac:spMkLst>
        </pc:spChg>
        <pc:spChg chg="mod">
          <ac:chgData name="Espinola-Arredondo, Ana Fabiola" userId="2389861a-9b00-4e05-a52a-bbe4d3cfc079" providerId="ADAL" clId="{1E0270D9-B783-44F6-A6F8-4D966A45DFA7}" dt="2024-11-22T23:59:47.017" v="859" actId="14100"/>
          <ac:spMkLst>
            <pc:docMk/>
            <pc:sldMk cId="2236706321" sldId="350"/>
            <ac:spMk id="4" creationId="{00000000-0000-0000-0000-000000000000}"/>
          </ac:spMkLst>
        </pc:spChg>
        <pc:spChg chg="add del mod">
          <ac:chgData name="Espinola-Arredondo, Ana Fabiola" userId="2389861a-9b00-4e05-a52a-bbe4d3cfc079" providerId="ADAL" clId="{1E0270D9-B783-44F6-A6F8-4D966A45DFA7}" dt="2024-11-22T23:17:00.041" v="393" actId="478"/>
          <ac:spMkLst>
            <pc:docMk/>
            <pc:sldMk cId="2236706321" sldId="350"/>
            <ac:spMk id="7" creationId="{12248E41-07DA-4F8D-9294-8F5DAB0A8B17}"/>
          </ac:spMkLst>
        </pc:spChg>
        <pc:spChg chg="del">
          <ac:chgData name="Espinola-Arredondo, Ana Fabiola" userId="2389861a-9b00-4e05-a52a-bbe4d3cfc079" providerId="ADAL" clId="{1E0270D9-B783-44F6-A6F8-4D966A45DFA7}" dt="2024-11-22T23:16:41.709" v="390" actId="478"/>
          <ac:spMkLst>
            <pc:docMk/>
            <pc:sldMk cId="2236706321" sldId="350"/>
            <ac:spMk id="12" creationId="{E391012B-1D13-0893-3365-63D86825BBC9}"/>
          </ac:spMkLst>
        </pc:spChg>
        <pc:picChg chg="del">
          <ac:chgData name="Espinola-Arredondo, Ana Fabiola" userId="2389861a-9b00-4e05-a52a-bbe4d3cfc079" providerId="ADAL" clId="{1E0270D9-B783-44F6-A6F8-4D966A45DFA7}" dt="2024-11-22T23:16:38.660" v="389" actId="478"/>
          <ac:picMkLst>
            <pc:docMk/>
            <pc:sldMk cId="2236706321" sldId="350"/>
            <ac:picMk id="5" creationId="{00000000-0000-0000-0000-000000000000}"/>
          </ac:picMkLst>
        </pc:picChg>
        <pc:picChg chg="del">
          <ac:chgData name="Espinola-Arredondo, Ana Fabiola" userId="2389861a-9b00-4e05-a52a-bbe4d3cfc079" providerId="ADAL" clId="{1E0270D9-B783-44F6-A6F8-4D966A45DFA7}" dt="2024-11-22T23:16:35.367" v="387" actId="478"/>
          <ac:picMkLst>
            <pc:docMk/>
            <pc:sldMk cId="2236706321" sldId="350"/>
            <ac:picMk id="9" creationId="{00000000-0000-0000-0000-000000000000}"/>
          </ac:picMkLst>
        </pc:picChg>
        <pc:picChg chg="del mod">
          <ac:chgData name="Espinola-Arredondo, Ana Fabiola" userId="2389861a-9b00-4e05-a52a-bbe4d3cfc079" providerId="ADAL" clId="{1E0270D9-B783-44F6-A6F8-4D966A45DFA7}" dt="2024-11-22T23:16:37.186" v="388" actId="478"/>
          <ac:picMkLst>
            <pc:docMk/>
            <pc:sldMk cId="2236706321" sldId="350"/>
            <ac:picMk id="10" creationId="{00000000-0000-0000-0000-000000000000}"/>
          </ac:picMkLst>
        </pc:picChg>
      </pc:sldChg>
      <pc:sldChg chg="addSp modSp add mod modAnim">
        <pc:chgData name="Espinola-Arredondo, Ana Fabiola" userId="2389861a-9b00-4e05-a52a-bbe4d3cfc079" providerId="ADAL" clId="{1E0270D9-B783-44F6-A6F8-4D966A45DFA7}" dt="2024-11-22T23:23:15.127" v="438"/>
        <pc:sldMkLst>
          <pc:docMk/>
          <pc:sldMk cId="1327000428" sldId="351"/>
        </pc:sldMkLst>
        <pc:spChg chg="mod">
          <ac:chgData name="Espinola-Arredondo, Ana Fabiola" userId="2389861a-9b00-4e05-a52a-bbe4d3cfc079" providerId="ADAL" clId="{1E0270D9-B783-44F6-A6F8-4D966A45DFA7}" dt="2024-11-22T23:23:07.746" v="437" actId="20577"/>
          <ac:spMkLst>
            <pc:docMk/>
            <pc:sldMk cId="1327000428" sldId="351"/>
            <ac:spMk id="2" creationId="{00000000-0000-0000-0000-000000000000}"/>
          </ac:spMkLst>
        </pc:spChg>
        <pc:spChg chg="mod">
          <ac:chgData name="Espinola-Arredondo, Ana Fabiola" userId="2389861a-9b00-4e05-a52a-bbe4d3cfc079" providerId="ADAL" clId="{1E0270D9-B783-44F6-A6F8-4D966A45DFA7}" dt="2024-11-22T23:23:01.487" v="435" actId="1076"/>
          <ac:spMkLst>
            <pc:docMk/>
            <pc:sldMk cId="1327000428" sldId="351"/>
            <ac:spMk id="3" creationId="{00000000-0000-0000-0000-000000000000}"/>
          </ac:spMkLst>
        </pc:spChg>
        <pc:spChg chg="add mod">
          <ac:chgData name="Espinola-Arredondo, Ana Fabiola" userId="2389861a-9b00-4e05-a52a-bbe4d3cfc079" providerId="ADAL" clId="{1E0270D9-B783-44F6-A6F8-4D966A45DFA7}" dt="2024-11-22T23:22:37.547" v="429" actId="1076"/>
          <ac:spMkLst>
            <pc:docMk/>
            <pc:sldMk cId="1327000428" sldId="351"/>
            <ac:spMk id="4" creationId="{391098FC-1B03-47D8-9346-3065C692742F}"/>
          </ac:spMkLst>
        </pc:spChg>
      </pc:sldChg>
      <pc:sldChg chg="modSp add mod">
        <pc:chgData name="Espinola-Arredondo, Ana Fabiola" userId="2389861a-9b00-4e05-a52a-bbe4d3cfc079" providerId="ADAL" clId="{1E0270D9-B783-44F6-A6F8-4D966A45DFA7}" dt="2024-11-22T23:24:28.092" v="452" actId="20577"/>
        <pc:sldMkLst>
          <pc:docMk/>
          <pc:sldMk cId="2203524247" sldId="352"/>
        </pc:sldMkLst>
        <pc:spChg chg="mod">
          <ac:chgData name="Espinola-Arredondo, Ana Fabiola" userId="2389861a-9b00-4e05-a52a-bbe4d3cfc079" providerId="ADAL" clId="{1E0270D9-B783-44F6-A6F8-4D966A45DFA7}" dt="2024-11-22T23:24:18.084" v="450" actId="20577"/>
          <ac:spMkLst>
            <pc:docMk/>
            <pc:sldMk cId="2203524247" sldId="352"/>
            <ac:spMk id="2" creationId="{00000000-0000-0000-0000-000000000000}"/>
          </ac:spMkLst>
        </pc:spChg>
        <pc:spChg chg="mod">
          <ac:chgData name="Espinola-Arredondo, Ana Fabiola" userId="2389861a-9b00-4e05-a52a-bbe4d3cfc079" providerId="ADAL" clId="{1E0270D9-B783-44F6-A6F8-4D966A45DFA7}" dt="2024-11-22T23:24:28.092" v="452" actId="20577"/>
          <ac:spMkLst>
            <pc:docMk/>
            <pc:sldMk cId="2203524247" sldId="352"/>
            <ac:spMk id="3" creationId="{00000000-0000-0000-0000-000000000000}"/>
          </ac:spMkLst>
        </pc:spChg>
      </pc:sldChg>
      <pc:sldChg chg="add del">
        <pc:chgData name="Espinola-Arredondo, Ana Fabiola" userId="2389861a-9b00-4e05-a52a-bbe4d3cfc079" providerId="ADAL" clId="{1E0270D9-B783-44F6-A6F8-4D966A45DFA7}" dt="2024-11-22T23:40:12.764" v="606" actId="47"/>
        <pc:sldMkLst>
          <pc:docMk/>
          <pc:sldMk cId="1239455704" sldId="353"/>
        </pc:sldMkLst>
      </pc:sldChg>
      <pc:sldChg chg="addSp delSp modSp add mod modAnim">
        <pc:chgData name="Espinola-Arredondo, Ana Fabiola" userId="2389861a-9b00-4e05-a52a-bbe4d3cfc079" providerId="ADAL" clId="{1E0270D9-B783-44F6-A6F8-4D966A45DFA7}" dt="2024-11-22T23:39:13.821" v="605" actId="14100"/>
        <pc:sldMkLst>
          <pc:docMk/>
          <pc:sldMk cId="3562926776" sldId="354"/>
        </pc:sldMkLst>
        <pc:spChg chg="mod">
          <ac:chgData name="Espinola-Arredondo, Ana Fabiola" userId="2389861a-9b00-4e05-a52a-bbe4d3cfc079" providerId="ADAL" clId="{1E0270D9-B783-44F6-A6F8-4D966A45DFA7}" dt="2024-11-22T23:26:32.949" v="466" actId="1076"/>
          <ac:spMkLst>
            <pc:docMk/>
            <pc:sldMk cId="3562926776" sldId="354"/>
            <ac:spMk id="2" creationId="{00000000-0000-0000-0000-000000000000}"/>
          </ac:spMkLst>
        </pc:spChg>
        <pc:spChg chg="mod">
          <ac:chgData name="Espinola-Arredondo, Ana Fabiola" userId="2389861a-9b00-4e05-a52a-bbe4d3cfc079" providerId="ADAL" clId="{1E0270D9-B783-44F6-A6F8-4D966A45DFA7}" dt="2024-11-22T23:39:13.821" v="605" actId="14100"/>
          <ac:spMkLst>
            <pc:docMk/>
            <pc:sldMk cId="3562926776" sldId="354"/>
            <ac:spMk id="3" creationId="{00000000-0000-0000-0000-000000000000}"/>
          </ac:spMkLst>
        </pc:spChg>
        <pc:spChg chg="add mod">
          <ac:chgData name="Espinola-Arredondo, Ana Fabiola" userId="2389861a-9b00-4e05-a52a-bbe4d3cfc079" providerId="ADAL" clId="{1E0270D9-B783-44F6-A6F8-4D966A45DFA7}" dt="2024-11-22T23:30:15.268" v="488" actId="164"/>
          <ac:spMkLst>
            <pc:docMk/>
            <pc:sldMk cId="3562926776" sldId="354"/>
            <ac:spMk id="4" creationId="{39F67901-FEAB-4505-96CC-62FBB330DD27}"/>
          </ac:spMkLst>
        </pc:spChg>
        <pc:spChg chg="add mod">
          <ac:chgData name="Espinola-Arredondo, Ana Fabiola" userId="2389861a-9b00-4e05-a52a-bbe4d3cfc079" providerId="ADAL" clId="{1E0270D9-B783-44F6-A6F8-4D966A45DFA7}" dt="2024-11-22T23:30:15.268" v="488" actId="164"/>
          <ac:spMkLst>
            <pc:docMk/>
            <pc:sldMk cId="3562926776" sldId="354"/>
            <ac:spMk id="5" creationId="{4690647B-51D3-4206-A027-8E51D9A5AF29}"/>
          </ac:spMkLst>
        </pc:spChg>
        <pc:spChg chg="mod">
          <ac:chgData name="Espinola-Arredondo, Ana Fabiola" userId="2389861a-9b00-4e05-a52a-bbe4d3cfc079" providerId="ADAL" clId="{1E0270D9-B783-44F6-A6F8-4D966A45DFA7}" dt="2024-11-22T23:30:23.143" v="491"/>
          <ac:spMkLst>
            <pc:docMk/>
            <pc:sldMk cId="3562926776" sldId="354"/>
            <ac:spMk id="8" creationId="{285BA909-935E-4412-BD71-547BE56CA6E0}"/>
          </ac:spMkLst>
        </pc:spChg>
        <pc:spChg chg="mod">
          <ac:chgData name="Espinola-Arredondo, Ana Fabiola" userId="2389861a-9b00-4e05-a52a-bbe4d3cfc079" providerId="ADAL" clId="{1E0270D9-B783-44F6-A6F8-4D966A45DFA7}" dt="2024-11-22T23:30:23.143" v="491"/>
          <ac:spMkLst>
            <pc:docMk/>
            <pc:sldMk cId="3562926776" sldId="354"/>
            <ac:spMk id="9" creationId="{6C1B618C-88A0-4D09-84F1-2B1135E23DE7}"/>
          </ac:spMkLst>
        </pc:spChg>
        <pc:spChg chg="mod">
          <ac:chgData name="Espinola-Arredondo, Ana Fabiola" userId="2389861a-9b00-4e05-a52a-bbe4d3cfc079" providerId="ADAL" clId="{1E0270D9-B783-44F6-A6F8-4D966A45DFA7}" dt="2024-11-22T23:30:27.300" v="492"/>
          <ac:spMkLst>
            <pc:docMk/>
            <pc:sldMk cId="3562926776" sldId="354"/>
            <ac:spMk id="11" creationId="{C7AAC393-B58D-49DE-AC40-55C23E562544}"/>
          </ac:spMkLst>
        </pc:spChg>
        <pc:spChg chg="mod">
          <ac:chgData name="Espinola-Arredondo, Ana Fabiola" userId="2389861a-9b00-4e05-a52a-bbe4d3cfc079" providerId="ADAL" clId="{1E0270D9-B783-44F6-A6F8-4D966A45DFA7}" dt="2024-11-22T23:30:27.300" v="492"/>
          <ac:spMkLst>
            <pc:docMk/>
            <pc:sldMk cId="3562926776" sldId="354"/>
            <ac:spMk id="12" creationId="{F1FE905E-51E1-40C7-8476-FCD23505302E}"/>
          </ac:spMkLst>
        </pc:spChg>
        <pc:spChg chg="mod">
          <ac:chgData name="Espinola-Arredondo, Ana Fabiola" userId="2389861a-9b00-4e05-a52a-bbe4d3cfc079" providerId="ADAL" clId="{1E0270D9-B783-44F6-A6F8-4D966A45DFA7}" dt="2024-11-22T23:30:27.971" v="493"/>
          <ac:spMkLst>
            <pc:docMk/>
            <pc:sldMk cId="3562926776" sldId="354"/>
            <ac:spMk id="14" creationId="{22503C23-EC8E-4E12-9908-E2BB96066B36}"/>
          </ac:spMkLst>
        </pc:spChg>
        <pc:spChg chg="mod">
          <ac:chgData name="Espinola-Arredondo, Ana Fabiola" userId="2389861a-9b00-4e05-a52a-bbe4d3cfc079" providerId="ADAL" clId="{1E0270D9-B783-44F6-A6F8-4D966A45DFA7}" dt="2024-11-22T23:30:27.971" v="493"/>
          <ac:spMkLst>
            <pc:docMk/>
            <pc:sldMk cId="3562926776" sldId="354"/>
            <ac:spMk id="15" creationId="{BF947F92-9588-4C60-8A99-AAF94558931B}"/>
          </ac:spMkLst>
        </pc:spChg>
        <pc:spChg chg="mod">
          <ac:chgData name="Espinola-Arredondo, Ana Fabiola" userId="2389861a-9b00-4e05-a52a-bbe4d3cfc079" providerId="ADAL" clId="{1E0270D9-B783-44F6-A6F8-4D966A45DFA7}" dt="2024-11-22T23:30:51.255" v="505"/>
          <ac:spMkLst>
            <pc:docMk/>
            <pc:sldMk cId="3562926776" sldId="354"/>
            <ac:spMk id="19" creationId="{0480E8D6-63E7-4DA1-BE3F-112711852C19}"/>
          </ac:spMkLst>
        </pc:spChg>
        <pc:spChg chg="mod">
          <ac:chgData name="Espinola-Arredondo, Ana Fabiola" userId="2389861a-9b00-4e05-a52a-bbe4d3cfc079" providerId="ADAL" clId="{1E0270D9-B783-44F6-A6F8-4D966A45DFA7}" dt="2024-11-22T23:30:51.255" v="505"/>
          <ac:spMkLst>
            <pc:docMk/>
            <pc:sldMk cId="3562926776" sldId="354"/>
            <ac:spMk id="20" creationId="{135E36E4-608E-4C4C-B57D-CC61A5974BC0}"/>
          </ac:spMkLst>
        </pc:spChg>
        <pc:spChg chg="add mod">
          <ac:chgData name="Espinola-Arredondo, Ana Fabiola" userId="2389861a-9b00-4e05-a52a-bbe4d3cfc079" providerId="ADAL" clId="{1E0270D9-B783-44F6-A6F8-4D966A45DFA7}" dt="2024-11-22T23:32:20.697" v="533" actId="1076"/>
          <ac:spMkLst>
            <pc:docMk/>
            <pc:sldMk cId="3562926776" sldId="354"/>
            <ac:spMk id="27" creationId="{B5D7E986-348F-4C55-B989-F39DA8ADC809}"/>
          </ac:spMkLst>
        </pc:spChg>
        <pc:spChg chg="add mod">
          <ac:chgData name="Espinola-Arredondo, Ana Fabiola" userId="2389861a-9b00-4e05-a52a-bbe4d3cfc079" providerId="ADAL" clId="{1E0270D9-B783-44F6-A6F8-4D966A45DFA7}" dt="2024-11-22T23:32:07.262" v="529" actId="1076"/>
          <ac:spMkLst>
            <pc:docMk/>
            <pc:sldMk cId="3562926776" sldId="354"/>
            <ac:spMk id="29" creationId="{2E6A71BB-8558-4FE5-B313-7B00EA09AADD}"/>
          </ac:spMkLst>
        </pc:spChg>
        <pc:spChg chg="add mod">
          <ac:chgData name="Espinola-Arredondo, Ana Fabiola" userId="2389861a-9b00-4e05-a52a-bbe4d3cfc079" providerId="ADAL" clId="{1E0270D9-B783-44F6-A6F8-4D966A45DFA7}" dt="2024-11-22T23:32:17.763" v="532" actId="1076"/>
          <ac:spMkLst>
            <pc:docMk/>
            <pc:sldMk cId="3562926776" sldId="354"/>
            <ac:spMk id="30" creationId="{A5D849C6-129B-47B6-AB07-59C6561FC264}"/>
          </ac:spMkLst>
        </pc:spChg>
        <pc:spChg chg="add mod">
          <ac:chgData name="Espinola-Arredondo, Ana Fabiola" userId="2389861a-9b00-4e05-a52a-bbe4d3cfc079" providerId="ADAL" clId="{1E0270D9-B783-44F6-A6F8-4D966A45DFA7}" dt="2024-11-22T23:32:14.743" v="531" actId="1076"/>
          <ac:spMkLst>
            <pc:docMk/>
            <pc:sldMk cId="3562926776" sldId="354"/>
            <ac:spMk id="31" creationId="{E2B7931E-DE6F-4A14-94C3-0D2631C5C106}"/>
          </ac:spMkLst>
        </pc:spChg>
        <pc:spChg chg="add mod">
          <ac:chgData name="Espinola-Arredondo, Ana Fabiola" userId="2389861a-9b00-4e05-a52a-bbe4d3cfc079" providerId="ADAL" clId="{1E0270D9-B783-44F6-A6F8-4D966A45DFA7}" dt="2024-11-22T23:32:22.928" v="534" actId="1076"/>
          <ac:spMkLst>
            <pc:docMk/>
            <pc:sldMk cId="3562926776" sldId="354"/>
            <ac:spMk id="32" creationId="{243E32E2-4D76-4D74-8137-747B8CA398DE}"/>
          </ac:spMkLst>
        </pc:spChg>
        <pc:spChg chg="mod">
          <ac:chgData name="Espinola-Arredondo, Ana Fabiola" userId="2389861a-9b00-4e05-a52a-bbe4d3cfc079" providerId="ADAL" clId="{1E0270D9-B783-44F6-A6F8-4D966A45DFA7}" dt="2024-11-22T23:33:27.026" v="539"/>
          <ac:spMkLst>
            <pc:docMk/>
            <pc:sldMk cId="3562926776" sldId="354"/>
            <ac:spMk id="38" creationId="{64DC5B29-1A2A-48F0-A2A4-938F1177D8B5}"/>
          </ac:spMkLst>
        </pc:spChg>
        <pc:spChg chg="mod">
          <ac:chgData name="Espinola-Arredondo, Ana Fabiola" userId="2389861a-9b00-4e05-a52a-bbe4d3cfc079" providerId="ADAL" clId="{1E0270D9-B783-44F6-A6F8-4D966A45DFA7}" dt="2024-11-22T23:33:27.026" v="539"/>
          <ac:spMkLst>
            <pc:docMk/>
            <pc:sldMk cId="3562926776" sldId="354"/>
            <ac:spMk id="39" creationId="{D5E0BFF4-091A-4A9B-B051-2A06F9CDD38A}"/>
          </ac:spMkLst>
        </pc:spChg>
        <pc:spChg chg="add mod">
          <ac:chgData name="Espinola-Arredondo, Ana Fabiola" userId="2389861a-9b00-4e05-a52a-bbe4d3cfc079" providerId="ADAL" clId="{1E0270D9-B783-44F6-A6F8-4D966A45DFA7}" dt="2024-11-22T23:33:53.718" v="548" actId="20577"/>
          <ac:spMkLst>
            <pc:docMk/>
            <pc:sldMk cId="3562926776" sldId="354"/>
            <ac:spMk id="42" creationId="{666A2C41-B94B-46C2-BFE8-34B0B6520CF5}"/>
          </ac:spMkLst>
        </pc:spChg>
        <pc:spChg chg="add mod">
          <ac:chgData name="Espinola-Arredondo, Ana Fabiola" userId="2389861a-9b00-4e05-a52a-bbe4d3cfc079" providerId="ADAL" clId="{1E0270D9-B783-44F6-A6F8-4D966A45DFA7}" dt="2024-11-22T23:38:47.192" v="599" actId="1076"/>
          <ac:spMkLst>
            <pc:docMk/>
            <pc:sldMk cId="3562926776" sldId="354"/>
            <ac:spMk id="43" creationId="{CED56F66-D147-45D2-AC11-ADBF26E64C8B}"/>
          </ac:spMkLst>
        </pc:spChg>
        <pc:grpChg chg="add mod">
          <ac:chgData name="Espinola-Arredondo, Ana Fabiola" userId="2389861a-9b00-4e05-a52a-bbe4d3cfc079" providerId="ADAL" clId="{1E0270D9-B783-44F6-A6F8-4D966A45DFA7}" dt="2024-11-22T23:30:43.107" v="501" actId="1076"/>
          <ac:grpSpMkLst>
            <pc:docMk/>
            <pc:sldMk cId="3562926776" sldId="354"/>
            <ac:grpSpMk id="6" creationId="{AC9D23B9-4A45-4CA1-9EBD-22D49E88A5B4}"/>
          </ac:grpSpMkLst>
        </pc:grpChg>
        <pc:grpChg chg="add mod">
          <ac:chgData name="Espinola-Arredondo, Ana Fabiola" userId="2389861a-9b00-4e05-a52a-bbe4d3cfc079" providerId="ADAL" clId="{1E0270D9-B783-44F6-A6F8-4D966A45DFA7}" dt="2024-11-22T23:30:44.872" v="502" actId="1076"/>
          <ac:grpSpMkLst>
            <pc:docMk/>
            <pc:sldMk cId="3562926776" sldId="354"/>
            <ac:grpSpMk id="7" creationId="{F108AF4D-FB05-4651-834B-678D52FE3259}"/>
          </ac:grpSpMkLst>
        </pc:grpChg>
        <pc:grpChg chg="add mod">
          <ac:chgData name="Espinola-Arredondo, Ana Fabiola" userId="2389861a-9b00-4e05-a52a-bbe4d3cfc079" providerId="ADAL" clId="{1E0270D9-B783-44F6-A6F8-4D966A45DFA7}" dt="2024-11-22T23:30:46.826" v="503" actId="1076"/>
          <ac:grpSpMkLst>
            <pc:docMk/>
            <pc:sldMk cId="3562926776" sldId="354"/>
            <ac:grpSpMk id="10" creationId="{60CD5B59-4B55-4AA9-A915-5D8B70E64768}"/>
          </ac:grpSpMkLst>
        </pc:grpChg>
        <pc:grpChg chg="add mod">
          <ac:chgData name="Espinola-Arredondo, Ana Fabiola" userId="2389861a-9b00-4e05-a52a-bbe4d3cfc079" providerId="ADAL" clId="{1E0270D9-B783-44F6-A6F8-4D966A45DFA7}" dt="2024-11-22T23:30:48.357" v="504" actId="1076"/>
          <ac:grpSpMkLst>
            <pc:docMk/>
            <pc:sldMk cId="3562926776" sldId="354"/>
            <ac:grpSpMk id="13" creationId="{18CCE2A4-41DD-4783-A25F-AA255804A4D2}"/>
          </ac:grpSpMkLst>
        </pc:grpChg>
        <pc:grpChg chg="add mod">
          <ac:chgData name="Espinola-Arredondo, Ana Fabiola" userId="2389861a-9b00-4e05-a52a-bbe4d3cfc079" providerId="ADAL" clId="{1E0270D9-B783-44F6-A6F8-4D966A45DFA7}" dt="2024-11-22T23:30:55.825" v="506" actId="1076"/>
          <ac:grpSpMkLst>
            <pc:docMk/>
            <pc:sldMk cId="3562926776" sldId="354"/>
            <ac:grpSpMk id="18" creationId="{2D02C780-11F0-4E28-9CFE-3C285CD5708B}"/>
          </ac:grpSpMkLst>
        </pc:grpChg>
        <pc:grpChg chg="add mod">
          <ac:chgData name="Espinola-Arredondo, Ana Fabiola" userId="2389861a-9b00-4e05-a52a-bbe4d3cfc079" providerId="ADAL" clId="{1E0270D9-B783-44F6-A6F8-4D966A45DFA7}" dt="2024-11-22T23:33:32.500" v="541" actId="14100"/>
          <ac:grpSpMkLst>
            <pc:docMk/>
            <pc:sldMk cId="3562926776" sldId="354"/>
            <ac:grpSpMk id="37" creationId="{0C28C967-F499-44BD-94BE-03EEF973D38C}"/>
          </ac:grpSpMkLst>
        </pc:grpChg>
        <pc:cxnChg chg="add del">
          <ac:chgData name="Espinola-Arredondo, Ana Fabiola" userId="2389861a-9b00-4e05-a52a-bbe4d3cfc079" providerId="ADAL" clId="{1E0270D9-B783-44F6-A6F8-4D966A45DFA7}" dt="2024-11-22T23:30:30.979" v="495" actId="478"/>
          <ac:cxnSpMkLst>
            <pc:docMk/>
            <pc:sldMk cId="3562926776" sldId="354"/>
            <ac:cxnSpMk id="17" creationId="{EC33EF6F-57FA-4F47-8CDB-8BC2DA490C36}"/>
          </ac:cxnSpMkLst>
        </pc:cxnChg>
        <pc:cxnChg chg="add">
          <ac:chgData name="Espinola-Arredondo, Ana Fabiola" userId="2389861a-9b00-4e05-a52a-bbe4d3cfc079" providerId="ADAL" clId="{1E0270D9-B783-44F6-A6F8-4D966A45DFA7}" dt="2024-11-22T23:31:22.105" v="507" actId="11529"/>
          <ac:cxnSpMkLst>
            <pc:docMk/>
            <pc:sldMk cId="3562926776" sldId="354"/>
            <ac:cxnSpMk id="22" creationId="{12F67F43-E3B9-4C34-ADDF-74D9CAB55F19}"/>
          </ac:cxnSpMkLst>
        </pc:cxnChg>
        <pc:cxnChg chg="add mod">
          <ac:chgData name="Espinola-Arredondo, Ana Fabiola" userId="2389861a-9b00-4e05-a52a-bbe4d3cfc079" providerId="ADAL" clId="{1E0270D9-B783-44F6-A6F8-4D966A45DFA7}" dt="2024-11-22T23:31:39.855" v="515" actId="1076"/>
          <ac:cxnSpMkLst>
            <pc:docMk/>
            <pc:sldMk cId="3562926776" sldId="354"/>
            <ac:cxnSpMk id="23" creationId="{519D15A8-D2DB-41BD-A953-ECBACAD4B915}"/>
          </ac:cxnSpMkLst>
        </pc:cxnChg>
        <pc:cxnChg chg="add mod">
          <ac:chgData name="Espinola-Arredondo, Ana Fabiola" userId="2389861a-9b00-4e05-a52a-bbe4d3cfc079" providerId="ADAL" clId="{1E0270D9-B783-44F6-A6F8-4D966A45DFA7}" dt="2024-11-22T23:31:36.509" v="514" actId="1076"/>
          <ac:cxnSpMkLst>
            <pc:docMk/>
            <pc:sldMk cId="3562926776" sldId="354"/>
            <ac:cxnSpMk id="24" creationId="{FFFC87C8-AA1A-4021-8B82-4633AE2B4AE2}"/>
          </ac:cxnSpMkLst>
        </pc:cxnChg>
        <pc:cxnChg chg="add mod">
          <ac:chgData name="Espinola-Arredondo, Ana Fabiola" userId="2389861a-9b00-4e05-a52a-bbe4d3cfc079" providerId="ADAL" clId="{1E0270D9-B783-44F6-A6F8-4D966A45DFA7}" dt="2024-11-22T23:31:34.593" v="513" actId="1076"/>
          <ac:cxnSpMkLst>
            <pc:docMk/>
            <pc:sldMk cId="3562926776" sldId="354"/>
            <ac:cxnSpMk id="25" creationId="{9CAAEE7C-EBF4-4A50-8CDF-64029B0C2306}"/>
          </ac:cxnSpMkLst>
        </pc:cxnChg>
        <pc:cxnChg chg="add mod">
          <ac:chgData name="Espinola-Arredondo, Ana Fabiola" userId="2389861a-9b00-4e05-a52a-bbe4d3cfc079" providerId="ADAL" clId="{1E0270D9-B783-44F6-A6F8-4D966A45DFA7}" dt="2024-11-22T23:31:31.951" v="512" actId="1076"/>
          <ac:cxnSpMkLst>
            <pc:docMk/>
            <pc:sldMk cId="3562926776" sldId="354"/>
            <ac:cxnSpMk id="26" creationId="{1259AA3C-59E4-42B6-AB53-E3F9216538C9}"/>
          </ac:cxnSpMkLst>
        </pc:cxnChg>
        <pc:cxnChg chg="add del mod">
          <ac:chgData name="Espinola-Arredondo, Ana Fabiola" userId="2389861a-9b00-4e05-a52a-bbe4d3cfc079" providerId="ADAL" clId="{1E0270D9-B783-44F6-A6F8-4D966A45DFA7}" dt="2024-11-22T23:31:57.129" v="523"/>
          <ac:cxnSpMkLst>
            <pc:docMk/>
            <pc:sldMk cId="3562926776" sldId="354"/>
            <ac:cxnSpMk id="28" creationId="{3A087936-0BF4-4F45-8E0E-CBA44A082A8D}"/>
          </ac:cxnSpMkLst>
        </pc:cxnChg>
        <pc:cxnChg chg="add mod">
          <ac:chgData name="Espinola-Arredondo, Ana Fabiola" userId="2389861a-9b00-4e05-a52a-bbe4d3cfc079" providerId="ADAL" clId="{1E0270D9-B783-44F6-A6F8-4D966A45DFA7}" dt="2024-11-22T23:33:22.121" v="538" actId="1076"/>
          <ac:cxnSpMkLst>
            <pc:docMk/>
            <pc:sldMk cId="3562926776" sldId="354"/>
            <ac:cxnSpMk id="34" creationId="{B22481D8-A2C0-4DBC-AE4B-9D4DAA90DF17}"/>
          </ac:cxnSpMkLst>
        </pc:cxnChg>
        <pc:cxnChg chg="add">
          <ac:chgData name="Espinola-Arredondo, Ana Fabiola" userId="2389861a-9b00-4e05-a52a-bbe4d3cfc079" providerId="ADAL" clId="{1E0270D9-B783-44F6-A6F8-4D966A45DFA7}" dt="2024-11-22T23:33:20.272" v="537" actId="11529"/>
          <ac:cxnSpMkLst>
            <pc:docMk/>
            <pc:sldMk cId="3562926776" sldId="354"/>
            <ac:cxnSpMk id="36" creationId="{CF4CB8E4-D14B-41FD-8140-6546212E4125}"/>
          </ac:cxnSpMkLst>
        </pc:cxnChg>
        <pc:cxnChg chg="add mod">
          <ac:chgData name="Espinola-Arredondo, Ana Fabiola" userId="2389861a-9b00-4e05-a52a-bbe4d3cfc079" providerId="ADAL" clId="{1E0270D9-B783-44F6-A6F8-4D966A45DFA7}" dt="2024-11-22T23:33:44.178" v="544" actId="1076"/>
          <ac:cxnSpMkLst>
            <pc:docMk/>
            <pc:sldMk cId="3562926776" sldId="354"/>
            <ac:cxnSpMk id="40" creationId="{5772EF28-E356-427B-AEA7-1E392E0F4A58}"/>
          </ac:cxnSpMkLst>
        </pc:cxnChg>
      </pc:sldChg>
      <pc:sldChg chg="addSp delSp modSp add mod modAnim">
        <pc:chgData name="Espinola-Arredondo, Ana Fabiola" userId="2389861a-9b00-4e05-a52a-bbe4d3cfc079" providerId="ADAL" clId="{1E0270D9-B783-44F6-A6F8-4D966A45DFA7}" dt="2024-11-22T23:59:25.304" v="855"/>
        <pc:sldMkLst>
          <pc:docMk/>
          <pc:sldMk cId="642214048" sldId="355"/>
        </pc:sldMkLst>
        <pc:spChg chg="mod">
          <ac:chgData name="Espinola-Arredondo, Ana Fabiola" userId="2389861a-9b00-4e05-a52a-bbe4d3cfc079" providerId="ADAL" clId="{1E0270D9-B783-44F6-A6F8-4D966A45DFA7}" dt="2024-11-22T23:48:46.695" v="851" actId="1076"/>
          <ac:spMkLst>
            <pc:docMk/>
            <pc:sldMk cId="642214048" sldId="355"/>
            <ac:spMk id="2" creationId="{C2472583-C29B-4808-A16E-4AE1DAB5C4CA}"/>
          </ac:spMkLst>
        </pc:spChg>
        <pc:spChg chg="add mod">
          <ac:chgData name="Espinola-Arredondo, Ana Fabiola" userId="2389861a-9b00-4e05-a52a-bbe4d3cfc079" providerId="ADAL" clId="{1E0270D9-B783-44F6-A6F8-4D966A45DFA7}" dt="2024-11-22T23:46:06.329" v="693" actId="1076"/>
          <ac:spMkLst>
            <pc:docMk/>
            <pc:sldMk cId="642214048" sldId="355"/>
            <ac:spMk id="9" creationId="{EF82E638-177B-4CAE-A104-962A6CAAB3AF}"/>
          </ac:spMkLst>
        </pc:spChg>
        <pc:spChg chg="add mod">
          <ac:chgData name="Espinola-Arredondo, Ana Fabiola" userId="2389861a-9b00-4e05-a52a-bbe4d3cfc079" providerId="ADAL" clId="{1E0270D9-B783-44F6-A6F8-4D966A45DFA7}" dt="2024-11-22T23:46:16.841" v="696" actId="1076"/>
          <ac:spMkLst>
            <pc:docMk/>
            <pc:sldMk cId="642214048" sldId="355"/>
            <ac:spMk id="10" creationId="{16A47729-4EB4-441B-BD03-BB19352D0BD8}"/>
          </ac:spMkLst>
        </pc:spChg>
        <pc:spChg chg="add mod">
          <ac:chgData name="Espinola-Arredondo, Ana Fabiola" userId="2389861a-9b00-4e05-a52a-bbe4d3cfc079" providerId="ADAL" clId="{1E0270D9-B783-44F6-A6F8-4D966A45DFA7}" dt="2024-11-22T23:48:41.849" v="850" actId="403"/>
          <ac:spMkLst>
            <pc:docMk/>
            <pc:sldMk cId="642214048" sldId="355"/>
            <ac:spMk id="12" creationId="{B6CCAA3D-69DE-4A3F-BA63-E19439EC7C6D}"/>
          </ac:spMkLst>
        </pc:spChg>
        <pc:spChg chg="del">
          <ac:chgData name="Espinola-Arredondo, Ana Fabiola" userId="2389861a-9b00-4e05-a52a-bbe4d3cfc079" providerId="ADAL" clId="{1E0270D9-B783-44F6-A6F8-4D966A45DFA7}" dt="2024-11-22T23:43:38.563" v="646" actId="478"/>
          <ac:spMkLst>
            <pc:docMk/>
            <pc:sldMk cId="642214048" sldId="355"/>
            <ac:spMk id="15" creationId="{DA7D6D50-34CB-976B-532B-A6B8A9B5D94D}"/>
          </ac:spMkLst>
        </pc:spChg>
        <pc:picChg chg="mod">
          <ac:chgData name="Espinola-Arredondo, Ana Fabiola" userId="2389861a-9b00-4e05-a52a-bbe4d3cfc079" providerId="ADAL" clId="{1E0270D9-B783-44F6-A6F8-4D966A45DFA7}" dt="2024-11-22T23:46:20.943" v="698" actId="1076"/>
          <ac:picMkLst>
            <pc:docMk/>
            <pc:sldMk cId="642214048" sldId="355"/>
            <ac:picMk id="6" creationId="{2B33B6D2-D68A-A03F-30D3-CC186988A086}"/>
          </ac:picMkLst>
        </pc:picChg>
        <pc:cxnChg chg="add mod">
          <ac:chgData name="Espinola-Arredondo, Ana Fabiola" userId="2389861a-9b00-4e05-a52a-bbe4d3cfc079" providerId="ADAL" clId="{1E0270D9-B783-44F6-A6F8-4D966A45DFA7}" dt="2024-11-22T23:46:28.474" v="700" actId="1076"/>
          <ac:cxnSpMkLst>
            <pc:docMk/>
            <pc:sldMk cId="642214048" sldId="355"/>
            <ac:cxnSpMk id="7" creationId="{ECA9A0F9-00FA-471B-90BF-C956E2197F48}"/>
          </ac:cxnSpMkLst>
        </pc:cxnChg>
        <pc:cxnChg chg="add mod">
          <ac:chgData name="Espinola-Arredondo, Ana Fabiola" userId="2389861a-9b00-4e05-a52a-bbe4d3cfc079" providerId="ADAL" clId="{1E0270D9-B783-44F6-A6F8-4D966A45DFA7}" dt="2024-11-22T23:46:26.705" v="699" actId="1076"/>
          <ac:cxnSpMkLst>
            <pc:docMk/>
            <pc:sldMk cId="642214048" sldId="355"/>
            <ac:cxnSpMk id="8" creationId="{FEB0EDFE-1498-41DD-85AE-5E51455A0B78}"/>
          </ac:cxnSpMkLst>
        </pc:cxnChg>
        <pc:cxnChg chg="del">
          <ac:chgData name="Espinola-Arredondo, Ana Fabiola" userId="2389861a-9b00-4e05-a52a-bbe4d3cfc079" providerId="ADAL" clId="{1E0270D9-B783-44F6-A6F8-4D966A45DFA7}" dt="2024-11-22T23:43:40.863" v="647" actId="478"/>
          <ac:cxnSpMkLst>
            <pc:docMk/>
            <pc:sldMk cId="642214048" sldId="355"/>
            <ac:cxnSpMk id="11" creationId="{AD0E965D-D776-DE16-E304-F98CB8C9CE47}"/>
          </ac:cxnSpMkLst>
        </pc:cxnChg>
        <pc:cxnChg chg="del">
          <ac:chgData name="Espinola-Arredondo, Ana Fabiola" userId="2389861a-9b00-4e05-a52a-bbe4d3cfc079" providerId="ADAL" clId="{1E0270D9-B783-44F6-A6F8-4D966A45DFA7}" dt="2024-11-22T23:43:43.107" v="648" actId="478"/>
          <ac:cxnSpMkLst>
            <pc:docMk/>
            <pc:sldMk cId="642214048" sldId="355"/>
            <ac:cxnSpMk id="14" creationId="{7A99B975-4399-022C-DAC8-91713018CFF1}"/>
          </ac:cxnSpMkLst>
        </pc:cxnChg>
      </pc:sldChg>
      <pc:sldChg chg="add">
        <pc:chgData name="Espinola-Arredondo, Ana Fabiola" userId="2389861a-9b00-4e05-a52a-bbe4d3cfc079" providerId="ADAL" clId="{1E0270D9-B783-44F6-A6F8-4D966A45DFA7}" dt="2024-11-22T23:49:59.321" v="854"/>
        <pc:sldMkLst>
          <pc:docMk/>
          <pc:sldMk cId="2046528959" sldId="356"/>
        </pc:sldMkLst>
      </pc:sldChg>
      <pc:sldMasterChg chg="delSldLayout">
        <pc:chgData name="Espinola-Arredondo, Ana Fabiola" userId="2389861a-9b00-4e05-a52a-bbe4d3cfc079" providerId="ADAL" clId="{1E0270D9-B783-44F6-A6F8-4D966A45DFA7}" dt="2024-11-22T23:10:56.935" v="281" actId="47"/>
        <pc:sldMasterMkLst>
          <pc:docMk/>
          <pc:sldMasterMk cId="0" sldId="2147483648"/>
        </pc:sldMasterMkLst>
        <pc:sldLayoutChg chg="del">
          <pc:chgData name="Espinola-Arredondo, Ana Fabiola" userId="2389861a-9b00-4e05-a52a-bbe4d3cfc079" providerId="ADAL" clId="{1E0270D9-B783-44F6-A6F8-4D966A45DFA7}" dt="2024-11-22T23:08:02.241" v="274" actId="47"/>
          <pc:sldLayoutMkLst>
            <pc:docMk/>
            <pc:sldMasterMk cId="0" sldId="2147483648"/>
            <pc:sldLayoutMk cId="1177292602" sldId="2147483657"/>
          </pc:sldLayoutMkLst>
        </pc:sldLayoutChg>
        <pc:sldLayoutChg chg="del">
          <pc:chgData name="Espinola-Arredondo, Ana Fabiola" userId="2389861a-9b00-4e05-a52a-bbe4d3cfc079" providerId="ADAL" clId="{1E0270D9-B783-44F6-A6F8-4D966A45DFA7}" dt="2024-11-22T23:10:56.935" v="281" actId="47"/>
          <pc:sldLayoutMkLst>
            <pc:docMk/>
            <pc:sldMasterMk cId="0" sldId="2147483648"/>
            <pc:sldLayoutMk cId="2914826116" sldId="2147483661"/>
          </pc:sldLayoutMkLst>
        </pc:sldLayoutChg>
      </pc:sldMasterChg>
    </pc:docChg>
  </pc:docChgLst>
  <pc:docChgLst>
    <pc:chgData name="Espinola-Arredondo, Ana" userId="2389861a-9b00-4e05-a52a-bbe4d3cfc079" providerId="ADAL" clId="{1E0270D9-B783-44F6-A6F8-4D966A45DFA7}"/>
    <pc:docChg chg="undo custSel modSld">
      <pc:chgData name="Espinola-Arredondo, Ana" userId="2389861a-9b00-4e05-a52a-bbe4d3cfc079" providerId="ADAL" clId="{1E0270D9-B783-44F6-A6F8-4D966A45DFA7}" dt="2024-12-02T23:09:25.398" v="83"/>
      <pc:docMkLst>
        <pc:docMk/>
      </pc:docMkLst>
      <pc:sldChg chg="addSp modSp mod modAnim">
        <pc:chgData name="Espinola-Arredondo, Ana" userId="2389861a-9b00-4e05-a52a-bbe4d3cfc079" providerId="ADAL" clId="{1E0270D9-B783-44F6-A6F8-4D966A45DFA7}" dt="2024-12-02T22:55:24.683" v="3"/>
        <pc:sldMkLst>
          <pc:docMk/>
          <pc:sldMk cId="0" sldId="259"/>
        </pc:sldMkLst>
        <pc:spChg chg="add mod">
          <ac:chgData name="Espinola-Arredondo, Ana" userId="2389861a-9b00-4e05-a52a-bbe4d3cfc079" providerId="ADAL" clId="{1E0270D9-B783-44F6-A6F8-4D966A45DFA7}" dt="2024-12-02T22:55:20.941" v="2" actId="207"/>
          <ac:spMkLst>
            <pc:docMk/>
            <pc:sldMk cId="0" sldId="259"/>
            <ac:spMk id="2" creationId="{2C630E7E-2DFE-4C9C-AEFA-E3377FFB3703}"/>
          </ac:spMkLst>
        </pc:spChg>
      </pc:sldChg>
      <pc:sldChg chg="modSp mod">
        <pc:chgData name="Espinola-Arredondo, Ana" userId="2389861a-9b00-4e05-a52a-bbe4d3cfc079" providerId="ADAL" clId="{1E0270D9-B783-44F6-A6F8-4D966A45DFA7}" dt="2024-12-02T22:59:51.442" v="37" actId="1076"/>
        <pc:sldMkLst>
          <pc:docMk/>
          <pc:sldMk cId="3304270670" sldId="275"/>
        </pc:sldMkLst>
        <pc:spChg chg="mod">
          <ac:chgData name="Espinola-Arredondo, Ana" userId="2389861a-9b00-4e05-a52a-bbe4d3cfc079" providerId="ADAL" clId="{1E0270D9-B783-44F6-A6F8-4D966A45DFA7}" dt="2024-12-02T22:59:47.860" v="36" actId="1076"/>
          <ac:spMkLst>
            <pc:docMk/>
            <pc:sldMk cId="3304270670" sldId="275"/>
            <ac:spMk id="4" creationId="{00000000-0000-0000-0000-000000000000}"/>
          </ac:spMkLst>
        </pc:spChg>
        <pc:spChg chg="mod">
          <ac:chgData name="Espinola-Arredondo, Ana" userId="2389861a-9b00-4e05-a52a-bbe4d3cfc079" providerId="ADAL" clId="{1E0270D9-B783-44F6-A6F8-4D966A45DFA7}" dt="2024-12-02T22:59:51.442" v="37" actId="1076"/>
          <ac:spMkLst>
            <pc:docMk/>
            <pc:sldMk cId="3304270670" sldId="275"/>
            <ac:spMk id="5" creationId="{00000000-0000-0000-0000-000000000000}"/>
          </ac:spMkLst>
        </pc:spChg>
        <pc:picChg chg="mod">
          <ac:chgData name="Espinola-Arredondo, Ana" userId="2389861a-9b00-4e05-a52a-bbe4d3cfc079" providerId="ADAL" clId="{1E0270D9-B783-44F6-A6F8-4D966A45DFA7}" dt="2024-12-02T22:59:41.693" v="35" actId="1076"/>
          <ac:picMkLst>
            <pc:docMk/>
            <pc:sldMk cId="3304270670" sldId="275"/>
            <ac:picMk id="7" creationId="{51BB59C6-D97C-42C7-91B6-2C3EA17313AE}"/>
          </ac:picMkLst>
        </pc:picChg>
      </pc:sldChg>
      <pc:sldChg chg="addSp modSp mod modAnim">
        <pc:chgData name="Espinola-Arredondo, Ana" userId="2389861a-9b00-4e05-a52a-bbe4d3cfc079" providerId="ADAL" clId="{1E0270D9-B783-44F6-A6F8-4D966A45DFA7}" dt="2024-12-02T23:02:49.719" v="59"/>
        <pc:sldMkLst>
          <pc:docMk/>
          <pc:sldMk cId="3133083968" sldId="279"/>
        </pc:sldMkLst>
        <pc:graphicFrameChg chg="modGraphic">
          <ac:chgData name="Espinola-Arredondo, Ana" userId="2389861a-9b00-4e05-a52a-bbe4d3cfc079" providerId="ADAL" clId="{1E0270D9-B783-44F6-A6F8-4D966A45DFA7}" dt="2024-12-02T23:02:13.902" v="53" actId="207"/>
          <ac:graphicFrameMkLst>
            <pc:docMk/>
            <pc:sldMk cId="3133083968" sldId="279"/>
            <ac:graphicFrameMk id="3" creationId="{4A922CD9-C6A5-462A-9807-6653C1F4F3FE}"/>
          </ac:graphicFrameMkLst>
        </pc:graphicFrameChg>
        <pc:cxnChg chg="add mod">
          <ac:chgData name="Espinola-Arredondo, Ana" userId="2389861a-9b00-4e05-a52a-bbe4d3cfc079" providerId="ADAL" clId="{1E0270D9-B783-44F6-A6F8-4D966A45DFA7}" dt="2024-12-02T23:01:05.942" v="40" actId="208"/>
          <ac:cxnSpMkLst>
            <pc:docMk/>
            <pc:sldMk cId="3133083968" sldId="279"/>
            <ac:cxnSpMk id="6" creationId="{62EAF2E6-F20E-4A29-A0C6-F9CA39650CCF}"/>
          </ac:cxnSpMkLst>
        </pc:cxnChg>
        <pc:cxnChg chg="add mod">
          <ac:chgData name="Espinola-Arredondo, Ana" userId="2389861a-9b00-4e05-a52a-bbe4d3cfc079" providerId="ADAL" clId="{1E0270D9-B783-44F6-A6F8-4D966A45DFA7}" dt="2024-12-02T23:01:05.942" v="40" actId="208"/>
          <ac:cxnSpMkLst>
            <pc:docMk/>
            <pc:sldMk cId="3133083968" sldId="279"/>
            <ac:cxnSpMk id="10" creationId="{3228399F-5D1D-4D92-AEDC-3E399797D398}"/>
          </ac:cxnSpMkLst>
        </pc:cxnChg>
        <pc:cxnChg chg="add mod">
          <ac:chgData name="Espinola-Arredondo, Ana" userId="2389861a-9b00-4e05-a52a-bbe4d3cfc079" providerId="ADAL" clId="{1E0270D9-B783-44F6-A6F8-4D966A45DFA7}" dt="2024-12-02T23:01:29.411" v="45" actId="208"/>
          <ac:cxnSpMkLst>
            <pc:docMk/>
            <pc:sldMk cId="3133083968" sldId="279"/>
            <ac:cxnSpMk id="12" creationId="{F998E6A3-BDED-4708-A543-8DCBF6D334FB}"/>
          </ac:cxnSpMkLst>
        </pc:cxnChg>
        <pc:cxnChg chg="add mod">
          <ac:chgData name="Espinola-Arredondo, Ana" userId="2389861a-9b00-4e05-a52a-bbe4d3cfc079" providerId="ADAL" clId="{1E0270D9-B783-44F6-A6F8-4D966A45DFA7}" dt="2024-12-02T23:01:27.111" v="44" actId="208"/>
          <ac:cxnSpMkLst>
            <pc:docMk/>
            <pc:sldMk cId="3133083968" sldId="279"/>
            <ac:cxnSpMk id="14" creationId="{92892C92-560B-4B84-83A7-2D37ACF147EF}"/>
          </ac:cxnSpMkLst>
        </pc:cxnChg>
        <pc:cxnChg chg="add mod">
          <ac:chgData name="Espinola-Arredondo, Ana" userId="2389861a-9b00-4e05-a52a-bbe4d3cfc079" providerId="ADAL" clId="{1E0270D9-B783-44F6-A6F8-4D966A45DFA7}" dt="2024-12-02T23:01:59.384" v="51" actId="208"/>
          <ac:cxnSpMkLst>
            <pc:docMk/>
            <pc:sldMk cId="3133083968" sldId="279"/>
            <ac:cxnSpMk id="16" creationId="{52D64EE4-1270-476F-8B4D-DF70A2B43781}"/>
          </ac:cxnSpMkLst>
        </pc:cxnChg>
        <pc:cxnChg chg="add mod">
          <ac:chgData name="Espinola-Arredondo, Ana" userId="2389861a-9b00-4e05-a52a-bbe4d3cfc079" providerId="ADAL" clId="{1E0270D9-B783-44F6-A6F8-4D966A45DFA7}" dt="2024-12-02T23:01:59.384" v="51" actId="208"/>
          <ac:cxnSpMkLst>
            <pc:docMk/>
            <pc:sldMk cId="3133083968" sldId="279"/>
            <ac:cxnSpMk id="18" creationId="{E955BC8D-1B3C-490C-8474-32AD0E6678AC}"/>
          </ac:cxnSpMkLst>
        </pc:cxnChg>
      </pc:sldChg>
      <pc:sldChg chg="addSp modSp mod modAnim">
        <pc:chgData name="Espinola-Arredondo, Ana" userId="2389861a-9b00-4e05-a52a-bbe4d3cfc079" providerId="ADAL" clId="{1E0270D9-B783-44F6-A6F8-4D966A45DFA7}" dt="2024-12-02T22:56:47.890" v="16"/>
        <pc:sldMkLst>
          <pc:docMk/>
          <pc:sldMk cId="2109587152" sldId="292"/>
        </pc:sldMkLst>
        <pc:spChg chg="add mod">
          <ac:chgData name="Espinola-Arredondo, Ana" userId="2389861a-9b00-4e05-a52a-bbe4d3cfc079" providerId="ADAL" clId="{1E0270D9-B783-44F6-A6F8-4D966A45DFA7}" dt="2024-12-02T22:56:23.554" v="11" actId="1076"/>
          <ac:spMkLst>
            <pc:docMk/>
            <pc:sldMk cId="2109587152" sldId="292"/>
            <ac:spMk id="5" creationId="{3B8C04C9-3C90-45B3-8C97-F08E2209C885}"/>
          </ac:spMkLst>
        </pc:spChg>
        <pc:spChg chg="mod">
          <ac:chgData name="Espinola-Arredondo, Ana" userId="2389861a-9b00-4e05-a52a-bbe4d3cfc079" providerId="ADAL" clId="{1E0270D9-B783-44F6-A6F8-4D966A45DFA7}" dt="2024-12-02T22:55:31.618" v="4" actId="6549"/>
          <ac:spMkLst>
            <pc:docMk/>
            <pc:sldMk cId="2109587152" sldId="292"/>
            <ac:spMk id="108" creationId="{00000000-0000-0000-0000-000000000000}"/>
          </ac:spMkLst>
        </pc:spChg>
        <pc:cxnChg chg="add">
          <ac:chgData name="Espinola-Arredondo, Ana" userId="2389861a-9b00-4e05-a52a-bbe4d3cfc079" providerId="ADAL" clId="{1E0270D9-B783-44F6-A6F8-4D966A45DFA7}" dt="2024-12-02T22:55:52.136" v="5" actId="11529"/>
          <ac:cxnSpMkLst>
            <pc:docMk/>
            <pc:sldMk cId="2109587152" sldId="292"/>
            <ac:cxnSpMk id="4" creationId="{18181E6C-1FF0-45C1-8452-C17FE762069A}"/>
          </ac:cxnSpMkLst>
        </pc:cxnChg>
      </pc:sldChg>
      <pc:sldChg chg="modSp mod">
        <pc:chgData name="Espinola-Arredondo, Ana" userId="2389861a-9b00-4e05-a52a-bbe4d3cfc079" providerId="ADAL" clId="{1E0270D9-B783-44F6-A6F8-4D966A45DFA7}" dt="2024-12-02T22:57:44.711" v="22" actId="1076"/>
        <pc:sldMkLst>
          <pc:docMk/>
          <pc:sldMk cId="3504549632" sldId="293"/>
        </pc:sldMkLst>
        <pc:spChg chg="mod">
          <ac:chgData name="Espinola-Arredondo, Ana" userId="2389861a-9b00-4e05-a52a-bbe4d3cfc079" providerId="ADAL" clId="{1E0270D9-B783-44F6-A6F8-4D966A45DFA7}" dt="2024-12-02T22:57:44.711" v="22" actId="1076"/>
          <ac:spMkLst>
            <pc:docMk/>
            <pc:sldMk cId="3504549632" sldId="293"/>
            <ac:spMk id="138" creationId="{00000000-0000-0000-0000-000000000000}"/>
          </ac:spMkLst>
        </pc:spChg>
      </pc:sldChg>
      <pc:sldChg chg="modSp mod">
        <pc:chgData name="Espinola-Arredondo, Ana" userId="2389861a-9b00-4e05-a52a-bbe4d3cfc079" providerId="ADAL" clId="{1E0270D9-B783-44F6-A6F8-4D966A45DFA7}" dt="2024-12-02T23:04:12.579" v="62" actId="207"/>
        <pc:sldMkLst>
          <pc:docMk/>
          <pc:sldMk cId="113961124" sldId="298"/>
        </pc:sldMkLst>
        <pc:spChg chg="mod">
          <ac:chgData name="Espinola-Arredondo, Ana" userId="2389861a-9b00-4e05-a52a-bbe4d3cfc079" providerId="ADAL" clId="{1E0270D9-B783-44F6-A6F8-4D966A45DFA7}" dt="2024-12-02T23:04:12.579" v="62" actId="207"/>
          <ac:spMkLst>
            <pc:docMk/>
            <pc:sldMk cId="113961124" sldId="298"/>
            <ac:spMk id="3" creationId="{00000000-0000-0000-0000-000000000000}"/>
          </ac:spMkLst>
        </pc:spChg>
      </pc:sldChg>
      <pc:sldChg chg="modSp mod">
        <pc:chgData name="Espinola-Arredondo, Ana" userId="2389861a-9b00-4e05-a52a-bbe4d3cfc079" providerId="ADAL" clId="{1E0270D9-B783-44F6-A6F8-4D966A45DFA7}" dt="2024-12-02T22:59:21.161" v="34" actId="6549"/>
        <pc:sldMkLst>
          <pc:docMk/>
          <pc:sldMk cId="2041676866" sldId="311"/>
        </pc:sldMkLst>
        <pc:spChg chg="mod">
          <ac:chgData name="Espinola-Arredondo, Ana" userId="2389861a-9b00-4e05-a52a-bbe4d3cfc079" providerId="ADAL" clId="{1E0270D9-B783-44F6-A6F8-4D966A45DFA7}" dt="2024-12-02T22:58:44.852" v="29" actId="1076"/>
          <ac:spMkLst>
            <pc:docMk/>
            <pc:sldMk cId="2041676866" sldId="311"/>
            <ac:spMk id="2" creationId="{00000000-0000-0000-0000-000000000000}"/>
          </ac:spMkLst>
        </pc:spChg>
        <pc:spChg chg="mod">
          <ac:chgData name="Espinola-Arredondo, Ana" userId="2389861a-9b00-4e05-a52a-bbe4d3cfc079" providerId="ADAL" clId="{1E0270D9-B783-44F6-A6F8-4D966A45DFA7}" dt="2024-12-02T22:59:21.161" v="34" actId="6549"/>
          <ac:spMkLst>
            <pc:docMk/>
            <pc:sldMk cId="2041676866" sldId="311"/>
            <ac:spMk id="3" creationId="{00000000-0000-0000-0000-000000000000}"/>
          </ac:spMkLst>
        </pc:spChg>
      </pc:sldChg>
      <pc:sldChg chg="modSp mod">
        <pc:chgData name="Espinola-Arredondo, Ana" userId="2389861a-9b00-4e05-a52a-bbe4d3cfc079" providerId="ADAL" clId="{1E0270D9-B783-44F6-A6F8-4D966A45DFA7}" dt="2024-12-02T22:57:22.512" v="17" actId="6549"/>
        <pc:sldMkLst>
          <pc:docMk/>
          <pc:sldMk cId="0" sldId="341"/>
        </pc:sldMkLst>
        <pc:spChg chg="mod">
          <ac:chgData name="Espinola-Arredondo, Ana" userId="2389861a-9b00-4e05-a52a-bbe4d3cfc079" providerId="ADAL" clId="{1E0270D9-B783-44F6-A6F8-4D966A45DFA7}" dt="2024-12-02T22:57:22.512" v="17" actId="6549"/>
          <ac:spMkLst>
            <pc:docMk/>
            <pc:sldMk cId="0" sldId="341"/>
            <ac:spMk id="138" creationId="{00000000-0000-0000-0000-000000000000}"/>
          </ac:spMkLst>
        </pc:spChg>
      </pc:sldChg>
      <pc:sldChg chg="modSp mod">
        <pc:chgData name="Espinola-Arredondo, Ana" userId="2389861a-9b00-4e05-a52a-bbe4d3cfc079" providerId="ADAL" clId="{1E0270D9-B783-44F6-A6F8-4D966A45DFA7}" dt="2024-12-02T22:57:54.087" v="24" actId="14100"/>
        <pc:sldMkLst>
          <pc:docMk/>
          <pc:sldMk cId="2310635436" sldId="342"/>
        </pc:sldMkLst>
        <pc:spChg chg="mod">
          <ac:chgData name="Espinola-Arredondo, Ana" userId="2389861a-9b00-4e05-a52a-bbe4d3cfc079" providerId="ADAL" clId="{1E0270D9-B783-44F6-A6F8-4D966A45DFA7}" dt="2024-12-02T22:57:54.087" v="24" actId="14100"/>
          <ac:spMkLst>
            <pc:docMk/>
            <pc:sldMk cId="2310635436" sldId="342"/>
            <ac:spMk id="2" creationId="{00000000-0000-0000-0000-000000000000}"/>
          </ac:spMkLst>
        </pc:spChg>
      </pc:sldChg>
      <pc:sldChg chg="addSp modSp mod modAnim">
        <pc:chgData name="Espinola-Arredondo, Ana" userId="2389861a-9b00-4e05-a52a-bbe4d3cfc079" providerId="ADAL" clId="{1E0270D9-B783-44F6-A6F8-4D966A45DFA7}" dt="2024-12-02T22:58:18.611" v="28"/>
        <pc:sldMkLst>
          <pc:docMk/>
          <pc:sldMk cId="3231957368" sldId="343"/>
        </pc:sldMkLst>
        <pc:spChg chg="add mod">
          <ac:chgData name="Espinola-Arredondo, Ana" userId="2389861a-9b00-4e05-a52a-bbe4d3cfc079" providerId="ADAL" clId="{1E0270D9-B783-44F6-A6F8-4D966A45DFA7}" dt="2024-12-02T22:58:15.493" v="27" actId="207"/>
          <ac:spMkLst>
            <pc:docMk/>
            <pc:sldMk cId="3231957368" sldId="343"/>
            <ac:spMk id="4" creationId="{6AB7D45A-4C36-41A3-8561-918E37ACB2C7}"/>
          </ac:spMkLst>
        </pc:spChg>
      </pc:sldChg>
      <pc:sldChg chg="addSp modSp mod modAnim">
        <pc:chgData name="Espinola-Arredondo, Ana" userId="2389861a-9b00-4e05-a52a-bbe4d3cfc079" providerId="ADAL" clId="{1E0270D9-B783-44F6-A6F8-4D966A45DFA7}" dt="2024-12-02T23:09:25.398" v="83"/>
        <pc:sldMkLst>
          <pc:docMk/>
          <pc:sldMk cId="821743942" sldId="344"/>
        </pc:sldMkLst>
        <pc:spChg chg="add mod">
          <ac:chgData name="Espinola-Arredondo, Ana" userId="2389861a-9b00-4e05-a52a-bbe4d3cfc079" providerId="ADAL" clId="{1E0270D9-B783-44F6-A6F8-4D966A45DFA7}" dt="2024-12-02T23:07:25.063" v="80" actId="1076"/>
          <ac:spMkLst>
            <pc:docMk/>
            <pc:sldMk cId="821743942" sldId="344"/>
            <ac:spMk id="6" creationId="{8810FE88-019D-4BB0-9FA0-53559F6FCEFD}"/>
          </ac:spMkLst>
        </pc:spChg>
        <pc:cxnChg chg="add mod">
          <ac:chgData name="Espinola-Arredondo, Ana" userId="2389861a-9b00-4e05-a52a-bbe4d3cfc079" providerId="ADAL" clId="{1E0270D9-B783-44F6-A6F8-4D966A45DFA7}" dt="2024-12-02T23:09:19.078" v="82" actId="208"/>
          <ac:cxnSpMkLst>
            <pc:docMk/>
            <pc:sldMk cId="821743942" sldId="344"/>
            <ac:cxnSpMk id="5" creationId="{3B4A0D5E-4653-42A0-BB2A-7227546B9515}"/>
          </ac:cxnSpMkLst>
        </pc:cxnChg>
      </pc:sldChg>
    </pc:docChg>
  </pc:docChgLst>
  <pc:docChgLst>
    <pc:chgData name="Espinola-Arredondo, Ana" userId="2389861a-9b00-4e05-a52a-bbe4d3cfc079" providerId="ADAL" clId="{6F67C4A7-C8A7-4598-A153-6AE79A26AE64}"/>
    <pc:docChg chg="modSld">
      <pc:chgData name="Espinola-Arredondo, Ana" userId="2389861a-9b00-4e05-a52a-bbe4d3cfc079" providerId="ADAL" clId="{6F67C4A7-C8A7-4598-A153-6AE79A26AE64}" dt="2024-12-02T19:30:18.163" v="0" actId="1076"/>
      <pc:docMkLst>
        <pc:docMk/>
      </pc:docMkLst>
      <pc:sldChg chg="modSp mod">
        <pc:chgData name="Espinola-Arredondo, Ana" userId="2389861a-9b00-4e05-a52a-bbe4d3cfc079" providerId="ADAL" clId="{6F67C4A7-C8A7-4598-A153-6AE79A26AE64}" dt="2024-12-02T19:30:18.163" v="0" actId="1076"/>
        <pc:sldMkLst>
          <pc:docMk/>
          <pc:sldMk cId="1145423309" sldId="310"/>
        </pc:sldMkLst>
        <pc:spChg chg="mod">
          <ac:chgData name="Espinola-Arredondo, Ana" userId="2389861a-9b00-4e05-a52a-bbe4d3cfc079" providerId="ADAL" clId="{6F67C4A7-C8A7-4598-A153-6AE79A26AE64}" dt="2024-12-02T19:30:18.163" v="0" actId="1076"/>
          <ac:spMkLst>
            <pc:docMk/>
            <pc:sldMk cId="1145423309" sldId="310"/>
            <ac:spMk id="5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799"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2" y="0"/>
            <a:ext cx="2971799"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799"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2" y="8685213"/>
            <a:ext cx="2971799"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4919384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 name="Google Shape;41;p1:notes"/>
          <p:cNvSpPr txBox="1">
            <a:spLocks noGrp="1"/>
          </p:cNvSpPr>
          <p:nvPr>
            <p:ph type="body" idx="1"/>
          </p:nvPr>
        </p:nvSpPr>
        <p:spPr>
          <a:xfrm>
            <a:off x="685800" y="4343400"/>
            <a:ext cx="5486399"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25"/>
              <a:buFont typeface="Calibri"/>
              <a:buNone/>
            </a:pPr>
            <a:endParaRPr sz="13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5075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5520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7162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p4: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7" name="Google Shape;77;p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1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extLst>
      <p:ext uri="{BB962C8B-B14F-4D97-AF65-F5344CB8AC3E}">
        <p14:creationId xmlns:p14="http://schemas.microsoft.com/office/powerpoint/2010/main" val="1363895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5" name="Google Shape;135;p1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5" name="Google Shape;135;p1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6564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5638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029197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438321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Part Opener">
  <p:cSld name="1_Part Opener">
    <p:bg>
      <p:bgPr>
        <a:gradFill>
          <a:gsLst>
            <a:gs pos="0">
              <a:srgbClr val="192E47"/>
            </a:gs>
            <a:gs pos="100000">
              <a:srgbClr val="515B6F"/>
            </a:gs>
          </a:gsLst>
          <a:lin ang="3000000" scaled="0"/>
        </a:gradFill>
        <a:effectLst/>
      </p:bgPr>
    </p:bg>
    <p:spTree>
      <p:nvGrpSpPr>
        <p:cNvPr id="1" name="Shape 17"/>
        <p:cNvGrpSpPr/>
        <p:nvPr/>
      </p:nvGrpSpPr>
      <p:grpSpPr>
        <a:xfrm>
          <a:off x="0" y="0"/>
          <a:ext cx="0" cy="0"/>
          <a:chOff x="0" y="0"/>
          <a:chExt cx="0" cy="0"/>
        </a:xfrm>
      </p:grpSpPr>
      <p:sp>
        <p:nvSpPr>
          <p:cNvPr id="18" name="Google Shape;18;p37"/>
          <p:cNvSpPr txBox="1">
            <a:spLocks noGrp="1"/>
          </p:cNvSpPr>
          <p:nvPr>
            <p:ph type="title"/>
          </p:nvPr>
        </p:nvSpPr>
        <p:spPr>
          <a:xfrm>
            <a:off x="3946524" y="3648816"/>
            <a:ext cx="6111875" cy="129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b="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9" name="Google Shape;19;p37"/>
          <p:cNvSpPr txBox="1">
            <a:spLocks noGrp="1"/>
          </p:cNvSpPr>
          <p:nvPr>
            <p:ph type="body" idx="1"/>
          </p:nvPr>
        </p:nvSpPr>
        <p:spPr>
          <a:xfrm>
            <a:off x="7954963" y="1006475"/>
            <a:ext cx="1204912" cy="1355725"/>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720"/>
              </a:spcBef>
              <a:spcAft>
                <a:spcPts val="0"/>
              </a:spcAft>
              <a:buSzPts val="10000"/>
              <a:buNone/>
              <a:defRPr sz="10000" b="1"/>
            </a:lvl1pPr>
            <a:lvl2pPr marL="914400" lvl="1" indent="-228600" algn="l">
              <a:lnSpc>
                <a:spcPct val="100000"/>
              </a:lnSpc>
              <a:spcBef>
                <a:spcPts val="620"/>
              </a:spcBef>
              <a:spcAft>
                <a:spcPts val="0"/>
              </a:spcAft>
              <a:buSzPts val="1800"/>
              <a:buNone/>
              <a:defRPr/>
            </a:lvl2pPr>
            <a:lvl3pPr marL="1371600" lvl="2" indent="-228600" algn="l">
              <a:lnSpc>
                <a:spcPct val="100000"/>
              </a:lnSpc>
              <a:spcBef>
                <a:spcPts val="540"/>
              </a:spcBef>
              <a:spcAft>
                <a:spcPts val="0"/>
              </a:spcAft>
              <a:buSzPts val="1800"/>
              <a:buNone/>
              <a:defRPr/>
            </a:lvl3pPr>
            <a:lvl4pPr marL="1828800" lvl="3" indent="-228600" algn="l">
              <a:lnSpc>
                <a:spcPct val="100000"/>
              </a:lnSpc>
              <a:spcBef>
                <a:spcPts val="440"/>
              </a:spcBef>
              <a:spcAft>
                <a:spcPts val="0"/>
              </a:spcAft>
              <a:buSzPts val="1800"/>
              <a:buNone/>
              <a:defRPr/>
            </a:lvl4pPr>
            <a:lvl5pPr marL="2286000" lvl="4" indent="-228600" algn="l">
              <a:lnSpc>
                <a:spcPct val="100000"/>
              </a:lnSpc>
              <a:spcBef>
                <a:spcPts val="440"/>
              </a:spcBef>
              <a:spcAft>
                <a:spcPts val="0"/>
              </a:spcAft>
              <a:buSzPts val="1800"/>
              <a:buNone/>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0" name="Google Shape;20;p37"/>
          <p:cNvSpPr>
            <a:spLocks noGrp="1"/>
          </p:cNvSpPr>
          <p:nvPr>
            <p:ph type="pic" idx="2"/>
          </p:nvPr>
        </p:nvSpPr>
        <p:spPr>
          <a:xfrm>
            <a:off x="152400" y="1920875"/>
            <a:ext cx="3794125" cy="5135563"/>
          </a:xfrm>
          <a:prstGeom prst="rect">
            <a:avLst/>
          </a:prstGeom>
          <a:noFill/>
          <a:ln>
            <a:noFill/>
          </a:ln>
        </p:spPr>
      </p:sp>
      <p:sp>
        <p:nvSpPr>
          <p:cNvPr id="21" name="Google Shape;21;p37"/>
          <p:cNvSpPr/>
          <p:nvPr/>
        </p:nvSpPr>
        <p:spPr>
          <a:xfrm rot="-5400000">
            <a:off x="7723955" y="767215"/>
            <a:ext cx="1834243" cy="1834243"/>
          </a:xfrm>
          <a:prstGeom prst="halfFrame">
            <a:avLst>
              <a:gd name="adj1" fmla="val 10484"/>
              <a:gd name="adj2" fmla="val 10485"/>
            </a:avLst>
          </a:prstGeom>
          <a:solidFill>
            <a:srgbClr val="C1C1C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22"/>
        <p:cNvGrpSpPr/>
        <p:nvPr/>
      </p:nvGrpSpPr>
      <p:grpSpPr>
        <a:xfrm>
          <a:off x="0" y="0"/>
          <a:ext cx="0" cy="0"/>
          <a:chOff x="0" y="0"/>
          <a:chExt cx="0" cy="0"/>
        </a:xfrm>
      </p:grpSpPr>
      <p:sp>
        <p:nvSpPr>
          <p:cNvPr id="23" name="Google Shape;23;p3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38"/>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pic>
        <p:nvPicPr>
          <p:cNvPr id="25" name="Google Shape;25;p38"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1" preserve="1" userDrawn="1">
  <p:cSld name="2_Title and Content 1">
    <p:spTree>
      <p:nvGrpSpPr>
        <p:cNvPr id="1" name="Shape 22"/>
        <p:cNvGrpSpPr/>
        <p:nvPr/>
      </p:nvGrpSpPr>
      <p:grpSpPr>
        <a:xfrm>
          <a:off x="0" y="0"/>
          <a:ext cx="0" cy="0"/>
          <a:chOff x="0" y="0"/>
          <a:chExt cx="0" cy="0"/>
        </a:xfrm>
      </p:grpSpPr>
      <p:sp>
        <p:nvSpPr>
          <p:cNvPr id="23" name="Google Shape;23;p3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38"/>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pic>
        <p:nvPicPr>
          <p:cNvPr id="25" name="Google Shape;25;p38"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3" name="Content Placeholder 2">
            <a:extLst>
              <a:ext uri="{FF2B5EF4-FFF2-40B4-BE49-F238E27FC236}">
                <a16:creationId xmlns:a16="http://schemas.microsoft.com/office/drawing/2014/main" id="{F5283E5C-D4ED-B32E-E0CB-583F456B94F4}"/>
              </a:ext>
            </a:extLst>
          </p:cNvPr>
          <p:cNvSpPr>
            <a:spLocks noGrp="1"/>
          </p:cNvSpPr>
          <p:nvPr>
            <p:ph sz="quarter" idx="10"/>
          </p:nvPr>
        </p:nvSpPr>
        <p:spPr>
          <a:xfrm>
            <a:off x="2733675" y="486410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2528513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_w_pictures">
  <p:cSld name="title_w_pictures">
    <p:spTree>
      <p:nvGrpSpPr>
        <p:cNvPr id="1" name="Shape 31"/>
        <p:cNvGrpSpPr/>
        <p:nvPr/>
      </p:nvGrpSpPr>
      <p:grpSpPr>
        <a:xfrm>
          <a:off x="0" y="0"/>
          <a:ext cx="0" cy="0"/>
          <a:chOff x="0" y="0"/>
          <a:chExt cx="0" cy="0"/>
        </a:xfrm>
      </p:grpSpPr>
      <p:sp>
        <p:nvSpPr>
          <p:cNvPr id="32" name="Google Shape;32;p40"/>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cxnSp>
        <p:nvCxnSpPr>
          <p:cNvPr id="33" name="Google Shape;33;p40"/>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34" name="Google Shape;34;p40"/>
          <p:cNvSpPr txBox="1">
            <a:spLocks noGrp="1"/>
          </p:cNvSpPr>
          <p:nvPr>
            <p:ph type="body" idx="2"/>
          </p:nvPr>
        </p:nvSpPr>
        <p:spPr>
          <a:xfrm>
            <a:off x="364260" y="3588682"/>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_w_pictures">
  <p:cSld name="2_title_w_pictures">
    <p:spTree>
      <p:nvGrpSpPr>
        <p:cNvPr id="1" name="Shape 35"/>
        <p:cNvGrpSpPr/>
        <p:nvPr/>
      </p:nvGrpSpPr>
      <p:grpSpPr>
        <a:xfrm>
          <a:off x="0" y="0"/>
          <a:ext cx="0" cy="0"/>
          <a:chOff x="0" y="0"/>
          <a:chExt cx="0" cy="0"/>
        </a:xfrm>
      </p:grpSpPr>
      <p:cxnSp>
        <p:nvCxnSpPr>
          <p:cNvPr id="36" name="Google Shape;36;p41"/>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37" name="Google Shape;37;p41"/>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sp>
        <p:nvSpPr>
          <p:cNvPr id="38" name="Google Shape;38;p41"/>
          <p:cNvSpPr txBox="1">
            <a:spLocks noGrp="1"/>
          </p:cNvSpPr>
          <p:nvPr>
            <p:ph type="body" idx="2"/>
          </p:nvPr>
        </p:nvSpPr>
        <p:spPr>
          <a:xfrm>
            <a:off x="364260" y="3611880"/>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2_Figure+Caption">
    <p:spTree>
      <p:nvGrpSpPr>
        <p:cNvPr id="1" name="Shape 81"/>
        <p:cNvGrpSpPr/>
        <p:nvPr/>
      </p:nvGrpSpPr>
      <p:grpSpPr>
        <a:xfrm>
          <a:off x="0" y="0"/>
          <a:ext cx="0" cy="0"/>
          <a:chOff x="0" y="0"/>
          <a:chExt cx="0" cy="0"/>
        </a:xfrm>
      </p:grpSpPr>
      <p:pic>
        <p:nvPicPr>
          <p:cNvPr id="89" name="Textbox 89"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4" name="Title 1"/>
          <p:cNvSpPr>
            <a:spLocks noGrp="1"/>
          </p:cNvSpPr>
          <p:nvPr>
            <p:ph type="title"/>
          </p:nvPr>
        </p:nvSpPr>
        <p:spPr>
          <a:xfrm>
            <a:off x="4928" y="384212"/>
            <a:ext cx="10053472" cy="987115"/>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1"/>
          </p:nvPr>
        </p:nvSpPr>
        <p:spPr>
          <a:xfrm>
            <a:off x="190500" y="5200650"/>
            <a:ext cx="3162300" cy="2114550"/>
          </a:xfrm>
        </p:spPr>
        <p:txBody>
          <a:bodyPr/>
          <a:lstStyle/>
          <a:p>
            <a:r>
              <a:rPr lang="en-US" dirty="0"/>
              <a:t>Click icon to add picture</a:t>
            </a:r>
          </a:p>
        </p:txBody>
      </p:sp>
      <p:sp>
        <p:nvSpPr>
          <p:cNvPr id="7" name="Picture Placeholder 6"/>
          <p:cNvSpPr>
            <a:spLocks noGrp="1"/>
          </p:cNvSpPr>
          <p:nvPr>
            <p:ph type="pic" sz="quarter" idx="12"/>
          </p:nvPr>
        </p:nvSpPr>
        <p:spPr>
          <a:xfrm>
            <a:off x="6229350" y="5429250"/>
            <a:ext cx="3124200" cy="1885950"/>
          </a:xfrm>
        </p:spPr>
        <p:txBody>
          <a:bodyPr/>
          <a:lstStyle/>
          <a:p>
            <a:r>
              <a:rPr lang="en-US" dirty="0"/>
              <a:t>Click icon to add picture</a:t>
            </a:r>
          </a:p>
        </p:txBody>
      </p:sp>
    </p:spTree>
    <p:extLst>
      <p:ext uri="{BB962C8B-B14F-4D97-AF65-F5344CB8AC3E}">
        <p14:creationId xmlns:p14="http://schemas.microsoft.com/office/powerpoint/2010/main" val="211873290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cSld name="1_Title and Content 1">
    <p:spTree>
      <p:nvGrpSpPr>
        <p:cNvPr id="1" name="Shape 81"/>
        <p:cNvGrpSpPr/>
        <p:nvPr/>
      </p:nvGrpSpPr>
      <p:grpSpPr>
        <a:xfrm>
          <a:off x="0" y="0"/>
          <a:ext cx="0" cy="0"/>
          <a:chOff x="0" y="0"/>
          <a:chExt cx="0" cy="0"/>
        </a:xfrm>
      </p:grpSpPr>
      <p:sp>
        <p:nvSpPr>
          <p:cNvPr id="2" name="Title 1"/>
          <p:cNvSpPr>
            <a:spLocks noGrp="1"/>
          </p:cNvSpPr>
          <p:nvPr>
            <p:ph type="title"/>
          </p:nvPr>
        </p:nvSpPr>
        <p:spPr>
          <a:xfrm>
            <a:off x="0" y="379608"/>
            <a:ext cx="10058400" cy="815797"/>
          </a:xfrm>
        </p:spPr>
        <p:txBody>
          <a:bodyPr>
            <a:normAutofit/>
          </a:bodyPr>
          <a:lstStyle>
            <a:lvl1pPr>
              <a:spcBef>
                <a:spcPts val="624"/>
              </a:spcBef>
              <a:defRPr sz="3600" b="0">
                <a:solidFill>
                  <a:srgbClr val="002060"/>
                </a:solidFill>
                <a:latin typeface="Arial" pitchFamily="34" charset="0"/>
                <a:cs typeface="Arial" pitchFamily="34" charset="0"/>
              </a:defRPr>
            </a:lvl1pPr>
          </a:lstStyle>
          <a:p>
            <a:r>
              <a:rPr lang="en-US"/>
              <a:t>Click to edit Master title style</a:t>
            </a:r>
            <a:endParaRPr lang="en-US" dirty="0"/>
          </a:p>
        </p:txBody>
      </p:sp>
      <p:sp>
        <p:nvSpPr>
          <p:cNvPr id="6" name="Content Placeholder 5"/>
          <p:cNvSpPr>
            <a:spLocks noGrp="1"/>
          </p:cNvSpPr>
          <p:nvPr>
            <p:ph sz="quarter" idx="10"/>
          </p:nvPr>
        </p:nvSpPr>
        <p:spPr>
          <a:xfrm>
            <a:off x="117582" y="1933292"/>
            <a:ext cx="9804186" cy="2339072"/>
          </a:xfrm>
        </p:spPr>
        <p:txBody>
          <a:bodyPr>
            <a:normAutofit/>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6123356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2_Figure+Caption">
  <p:cSld name="4_Figure+Caption">
    <p:spTree>
      <p:nvGrpSpPr>
        <p:cNvPr id="1" name="Shape 25"/>
        <p:cNvGrpSpPr/>
        <p:nvPr/>
      </p:nvGrpSpPr>
      <p:grpSpPr>
        <a:xfrm>
          <a:off x="0" y="0"/>
          <a:ext cx="0" cy="0"/>
          <a:chOff x="0" y="0"/>
          <a:chExt cx="0" cy="0"/>
        </a:xfrm>
      </p:grpSpPr>
      <p:pic>
        <p:nvPicPr>
          <p:cNvPr id="26" name="Google Shape;26;p39"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27" name="Google Shape;27;p39"/>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8" name="Google Shape;28;p39"/>
          <p:cNvSpPr txBox="1">
            <a:spLocks noGrp="1"/>
          </p:cNvSpPr>
          <p:nvPr>
            <p:ph type="body" idx="1"/>
          </p:nvPr>
        </p:nvSpPr>
        <p:spPr>
          <a:xfrm>
            <a:off x="136632" y="2110519"/>
            <a:ext cx="9804186" cy="2903663"/>
          </a:xfrm>
          <a:prstGeom prst="rect">
            <a:avLst/>
          </a:prstGeom>
          <a:noFill/>
          <a:ln>
            <a:noFill/>
          </a:ln>
        </p:spPr>
        <p:txBody>
          <a:bodyPr spcFirstLastPara="1" wrap="square" lIns="91425" tIns="91425" rIns="91425" bIns="91425" anchor="t" anchorCtr="0">
            <a:no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9" name="Google Shape;29;p39"/>
          <p:cNvSpPr>
            <a:spLocks noGrp="1"/>
          </p:cNvSpPr>
          <p:nvPr>
            <p:ph type="pic" idx="2"/>
          </p:nvPr>
        </p:nvSpPr>
        <p:spPr>
          <a:xfrm>
            <a:off x="190500" y="5200650"/>
            <a:ext cx="3162300" cy="2114550"/>
          </a:xfrm>
          <a:prstGeom prst="rect">
            <a:avLst/>
          </a:prstGeom>
          <a:noFill/>
          <a:ln>
            <a:noFill/>
          </a:ln>
        </p:spPr>
      </p:sp>
      <p:sp>
        <p:nvSpPr>
          <p:cNvPr id="30" name="Google Shape;30;p39"/>
          <p:cNvSpPr>
            <a:spLocks noGrp="1"/>
          </p:cNvSpPr>
          <p:nvPr>
            <p:ph type="pic" idx="3"/>
          </p:nvPr>
        </p:nvSpPr>
        <p:spPr>
          <a:xfrm>
            <a:off x="6229350" y="5429250"/>
            <a:ext cx="3124200" cy="1885950"/>
          </a:xfrm>
          <a:prstGeom prst="rect">
            <a:avLst/>
          </a:prstGeom>
          <a:noFill/>
          <a:ln>
            <a:noFill/>
          </a:ln>
        </p:spPr>
      </p:sp>
    </p:spTree>
    <p:extLst>
      <p:ext uri="{BB962C8B-B14F-4D97-AF65-F5344CB8AC3E}">
        <p14:creationId xmlns:p14="http://schemas.microsoft.com/office/powerpoint/2010/main" val="500175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Figure+Caption">
    <p:bg>
      <p:bgPr>
        <a:solidFill>
          <a:schemeClr val="lt1"/>
        </a:solidFill>
        <a:effectLst/>
      </p:bgPr>
    </p:bg>
    <p:spTree>
      <p:nvGrpSpPr>
        <p:cNvPr id="1" name="Shape 81"/>
        <p:cNvGrpSpPr/>
        <p:nvPr/>
      </p:nvGrpSpPr>
      <p:grpSpPr>
        <a:xfrm>
          <a:off x="0" y="0"/>
          <a:ext cx="0" cy="0"/>
          <a:chOff x="0" y="0"/>
          <a:chExt cx="0" cy="0"/>
        </a:xfrm>
      </p:grpSpPr>
      <p:sp>
        <p:nvSpPr>
          <p:cNvPr id="4" name="Title 1"/>
          <p:cNvSpPr>
            <a:spLocks noGrp="1"/>
          </p:cNvSpPr>
          <p:nvPr>
            <p:ph type="title"/>
          </p:nvPr>
        </p:nvSpPr>
        <p:spPr>
          <a:xfrm>
            <a:off x="0" y="737299"/>
            <a:ext cx="9996324" cy="987115"/>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1"/>
          </p:nvPr>
        </p:nvSpPr>
        <p:spPr>
          <a:xfrm>
            <a:off x="190500" y="5200650"/>
            <a:ext cx="3162300" cy="2114550"/>
          </a:xfrm>
        </p:spPr>
        <p:txBody>
          <a:bodyPr/>
          <a:lstStyle/>
          <a:p>
            <a:endParaRPr lang="en-US" dirty="0"/>
          </a:p>
        </p:txBody>
      </p:sp>
      <p:sp>
        <p:nvSpPr>
          <p:cNvPr id="7" name="Picture Placeholder 6"/>
          <p:cNvSpPr>
            <a:spLocks noGrp="1"/>
          </p:cNvSpPr>
          <p:nvPr>
            <p:ph type="pic" sz="quarter" idx="12"/>
          </p:nvPr>
        </p:nvSpPr>
        <p:spPr>
          <a:xfrm>
            <a:off x="6229350" y="5429250"/>
            <a:ext cx="3124200" cy="1885950"/>
          </a:xfrm>
        </p:spPr>
        <p:txBody>
          <a:bodyPr/>
          <a:lstStyle/>
          <a:p>
            <a:endParaRPr lang="en-US" dirty="0"/>
          </a:p>
        </p:txBody>
      </p:sp>
      <p:sp>
        <p:nvSpPr>
          <p:cNvPr id="6" name="Table Placeholder 5"/>
          <p:cNvSpPr>
            <a:spLocks noGrp="1"/>
          </p:cNvSpPr>
          <p:nvPr>
            <p:ph type="tbl" sz="quarter" idx="13"/>
          </p:nvPr>
        </p:nvSpPr>
        <p:spPr>
          <a:xfrm>
            <a:off x="6769100" y="2824163"/>
            <a:ext cx="2760663" cy="1298575"/>
          </a:xfrm>
        </p:spPr>
        <p:txBody>
          <a:bodyPr/>
          <a:lstStyle/>
          <a:p>
            <a:endParaRPr lang="en-US" dirty="0"/>
          </a:p>
        </p:txBody>
      </p:sp>
    </p:spTree>
    <p:extLst>
      <p:ext uri="{BB962C8B-B14F-4D97-AF65-F5344CB8AC3E}">
        <p14:creationId xmlns:p14="http://schemas.microsoft.com/office/powerpoint/2010/main" val="2742797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Figure+Caption">
    <p:bg>
      <p:bgPr>
        <a:solidFill>
          <a:schemeClr val="lt1"/>
        </a:solidFill>
        <a:effectLst/>
      </p:bgPr>
    </p:bg>
    <p:spTree>
      <p:nvGrpSpPr>
        <p:cNvPr id="1" name="Shape 81"/>
        <p:cNvGrpSpPr/>
        <p:nvPr/>
      </p:nvGrpSpPr>
      <p:grpSpPr>
        <a:xfrm>
          <a:off x="0" y="0"/>
          <a:ext cx="0" cy="0"/>
          <a:chOff x="0" y="0"/>
          <a:chExt cx="0" cy="0"/>
        </a:xfrm>
      </p:grpSpPr>
      <p:sp>
        <p:nvSpPr>
          <p:cNvPr id="4" name="Title 1"/>
          <p:cNvSpPr>
            <a:spLocks noGrp="1"/>
          </p:cNvSpPr>
          <p:nvPr>
            <p:ph type="title"/>
          </p:nvPr>
        </p:nvSpPr>
        <p:spPr>
          <a:xfrm>
            <a:off x="0" y="737299"/>
            <a:ext cx="9996324" cy="1107543"/>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1"/>
          </p:nvPr>
        </p:nvSpPr>
        <p:spPr>
          <a:xfrm>
            <a:off x="190500" y="5200650"/>
            <a:ext cx="3162300" cy="2114550"/>
          </a:xfrm>
        </p:spPr>
        <p:txBody>
          <a:bodyPr/>
          <a:lstStyle/>
          <a:p>
            <a:endParaRPr lang="en-US" dirty="0"/>
          </a:p>
        </p:txBody>
      </p:sp>
      <p:sp>
        <p:nvSpPr>
          <p:cNvPr id="7" name="Picture Placeholder 6"/>
          <p:cNvSpPr>
            <a:spLocks noGrp="1"/>
          </p:cNvSpPr>
          <p:nvPr>
            <p:ph type="pic" sz="quarter" idx="12"/>
          </p:nvPr>
        </p:nvSpPr>
        <p:spPr>
          <a:xfrm>
            <a:off x="6229350" y="5429250"/>
            <a:ext cx="3124200" cy="1885950"/>
          </a:xfrm>
        </p:spPr>
        <p:txBody>
          <a:bodyPr/>
          <a:lstStyle/>
          <a:p>
            <a:endParaRPr lang="en-US" dirty="0"/>
          </a:p>
        </p:txBody>
      </p:sp>
      <p:sp>
        <p:nvSpPr>
          <p:cNvPr id="6" name="Table Placeholder 5"/>
          <p:cNvSpPr>
            <a:spLocks noGrp="1"/>
          </p:cNvSpPr>
          <p:nvPr>
            <p:ph type="tbl" sz="quarter" idx="13"/>
          </p:nvPr>
        </p:nvSpPr>
        <p:spPr>
          <a:xfrm>
            <a:off x="7435850" y="3019425"/>
            <a:ext cx="1931988" cy="1346200"/>
          </a:xfrm>
        </p:spPr>
        <p:txBody>
          <a:bodyPr/>
          <a:lstStyle/>
          <a:p>
            <a:endParaRPr lang="en-US" dirty="0"/>
          </a:p>
        </p:txBody>
      </p:sp>
      <p:sp>
        <p:nvSpPr>
          <p:cNvPr id="8" name="Content Placeholder 7">
            <a:extLst>
              <a:ext uri="{FF2B5EF4-FFF2-40B4-BE49-F238E27FC236}">
                <a16:creationId xmlns:a16="http://schemas.microsoft.com/office/drawing/2014/main" id="{A45636CB-A43F-29EB-0665-84EAECCD91EB}"/>
              </a:ext>
            </a:extLst>
          </p:cNvPr>
          <p:cNvSpPr>
            <a:spLocks noGrp="1"/>
          </p:cNvSpPr>
          <p:nvPr>
            <p:ph sz="quarter" idx="14"/>
          </p:nvPr>
        </p:nvSpPr>
        <p:spPr>
          <a:xfrm>
            <a:off x="4143375" y="542925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962606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Figure+Caption">
    <p:bg>
      <p:bgPr>
        <a:solidFill>
          <a:schemeClr val="lt1"/>
        </a:solidFill>
        <a:effectLst/>
      </p:bgPr>
    </p:bg>
    <p:spTree>
      <p:nvGrpSpPr>
        <p:cNvPr id="1" name="Shape 81"/>
        <p:cNvGrpSpPr/>
        <p:nvPr/>
      </p:nvGrpSpPr>
      <p:grpSpPr>
        <a:xfrm>
          <a:off x="0" y="0"/>
          <a:ext cx="0" cy="0"/>
          <a:chOff x="0" y="0"/>
          <a:chExt cx="0" cy="0"/>
        </a:xfrm>
      </p:grpSpPr>
      <p:sp>
        <p:nvSpPr>
          <p:cNvPr id="4" name="Title 1"/>
          <p:cNvSpPr>
            <a:spLocks noGrp="1"/>
          </p:cNvSpPr>
          <p:nvPr>
            <p:ph type="title"/>
          </p:nvPr>
        </p:nvSpPr>
        <p:spPr>
          <a:xfrm>
            <a:off x="0" y="737299"/>
            <a:ext cx="9996324" cy="1107543"/>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1"/>
          </p:nvPr>
        </p:nvSpPr>
        <p:spPr>
          <a:xfrm>
            <a:off x="190500" y="5200650"/>
            <a:ext cx="3162300" cy="2114550"/>
          </a:xfrm>
        </p:spPr>
        <p:txBody>
          <a:bodyPr/>
          <a:lstStyle/>
          <a:p>
            <a:endParaRPr lang="en-US" dirty="0"/>
          </a:p>
        </p:txBody>
      </p:sp>
      <p:sp>
        <p:nvSpPr>
          <p:cNvPr id="7" name="Picture Placeholder 6"/>
          <p:cNvSpPr>
            <a:spLocks noGrp="1"/>
          </p:cNvSpPr>
          <p:nvPr>
            <p:ph type="pic" sz="quarter" idx="12"/>
          </p:nvPr>
        </p:nvSpPr>
        <p:spPr>
          <a:xfrm>
            <a:off x="6229350" y="5429250"/>
            <a:ext cx="3124200" cy="1885950"/>
          </a:xfrm>
        </p:spPr>
        <p:txBody>
          <a:bodyPr/>
          <a:lstStyle/>
          <a:p>
            <a:endParaRPr lang="en-US" dirty="0"/>
          </a:p>
        </p:txBody>
      </p:sp>
      <p:sp>
        <p:nvSpPr>
          <p:cNvPr id="6" name="Table Placeholder 5"/>
          <p:cNvSpPr>
            <a:spLocks noGrp="1"/>
          </p:cNvSpPr>
          <p:nvPr>
            <p:ph type="tbl" sz="quarter" idx="13"/>
          </p:nvPr>
        </p:nvSpPr>
        <p:spPr>
          <a:xfrm>
            <a:off x="7435850" y="3019425"/>
            <a:ext cx="1931988" cy="1346200"/>
          </a:xfrm>
        </p:spPr>
        <p:txBody>
          <a:bodyPr/>
          <a:lstStyle/>
          <a:p>
            <a:endParaRPr lang="en-US" dirty="0"/>
          </a:p>
        </p:txBody>
      </p:sp>
    </p:spTree>
    <p:extLst>
      <p:ext uri="{BB962C8B-B14F-4D97-AF65-F5344CB8AC3E}">
        <p14:creationId xmlns:p14="http://schemas.microsoft.com/office/powerpoint/2010/main" val="1380000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6" descr="MacLearn_logo_reverse.png"/>
          <p:cNvPicPr preferRelativeResize="0"/>
          <p:nvPr/>
        </p:nvPicPr>
        <p:blipFill rotWithShape="1">
          <a:blip r:embed="rId13">
            <a:alphaModFix/>
          </a:blip>
          <a:srcRect/>
          <a:stretch/>
        </p:blipFill>
        <p:spPr>
          <a:xfrm>
            <a:off x="228600" y="217571"/>
            <a:ext cx="1524000" cy="468227"/>
          </a:xfrm>
          <a:prstGeom prst="rect">
            <a:avLst/>
          </a:prstGeom>
          <a:noFill/>
          <a:ln>
            <a:noFill/>
          </a:ln>
        </p:spPr>
      </p:pic>
      <p:sp>
        <p:nvSpPr>
          <p:cNvPr id="11" name="Google Shape;11;p36"/>
          <p:cNvSpPr txBox="1">
            <a:spLocks noGrp="1"/>
          </p:cNvSpPr>
          <p:nvPr>
            <p:ph type="title"/>
          </p:nvPr>
        </p:nvSpPr>
        <p:spPr>
          <a:xfrm>
            <a:off x="2659577" y="311256"/>
            <a:ext cx="6895900" cy="1295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900"/>
              <a:buFont typeface="Helvetica Neue"/>
              <a:buNone/>
              <a:defRPr sz="4900" b="1" i="0" u="none" strike="noStrike" cap="none">
                <a:solidFill>
                  <a:schemeClr val="lt1"/>
                </a:solidFill>
                <a:latin typeface="Helvetica Neue"/>
                <a:ea typeface="Helvetica Neue"/>
                <a:cs typeface="Helvetica Neue"/>
                <a:sym typeface="Helvetica Neue"/>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a:endParaRPr/>
          </a:p>
        </p:txBody>
      </p:sp>
      <p:sp>
        <p:nvSpPr>
          <p:cNvPr id="12" name="Google Shape;12;p36"/>
          <p:cNvSpPr txBox="1">
            <a:spLocks noGrp="1"/>
          </p:cNvSpPr>
          <p:nvPr>
            <p:ph type="body" idx="1"/>
          </p:nvPr>
        </p:nvSpPr>
        <p:spPr>
          <a:xfrm>
            <a:off x="502920" y="1813559"/>
            <a:ext cx="9052559" cy="512942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720"/>
              </a:spcBef>
              <a:spcAft>
                <a:spcPts val="0"/>
              </a:spcAft>
              <a:buClr>
                <a:schemeClr val="lt1"/>
              </a:buClr>
              <a:buSzPts val="3600"/>
              <a:buFont typeface="Arial"/>
              <a:buNone/>
              <a:defRPr sz="3600" b="0"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rtl="0">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13" name="Google Shape;13;p36"/>
          <p:cNvSpPr/>
          <p:nvPr/>
        </p:nvSpPr>
        <p:spPr>
          <a:xfrm>
            <a:off x="3954780" y="7401580"/>
            <a:ext cx="610362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dirty="0">
                <a:solidFill>
                  <a:schemeClr val="lt1"/>
                </a:solidFill>
                <a:latin typeface="Arial"/>
                <a:ea typeface="Arial"/>
                <a:cs typeface="Arial"/>
                <a:sym typeface="Arial"/>
              </a:rPr>
              <a:t>Krugman, </a:t>
            </a:r>
            <a:r>
              <a:rPr lang="en-US" sz="1400" b="0" i="1" u="none" strike="noStrike" cap="none" dirty="0">
                <a:solidFill>
                  <a:schemeClr val="lt1"/>
                </a:solidFill>
                <a:latin typeface="Arial"/>
                <a:ea typeface="Arial"/>
                <a:cs typeface="Arial"/>
                <a:sym typeface="Arial"/>
              </a:rPr>
              <a:t>Economics</a:t>
            </a:r>
            <a:r>
              <a:rPr lang="en-US" sz="1400" b="0" i="0" u="none" strike="noStrike" cap="none" dirty="0">
                <a:solidFill>
                  <a:schemeClr val="lt1"/>
                </a:solidFill>
                <a:latin typeface="Arial"/>
                <a:ea typeface="Arial"/>
                <a:cs typeface="Arial"/>
                <a:sym typeface="Arial"/>
              </a:rPr>
              <a:t>, 6e, © 2020 Worth Publishers</a:t>
            </a:r>
            <a:endParaRPr dirty="0"/>
          </a:p>
        </p:txBody>
      </p:sp>
      <p:sp>
        <p:nvSpPr>
          <p:cNvPr id="14" name="Google Shape;14;p36"/>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sp>
        <p:nvSpPr>
          <p:cNvPr id="15" name="Google Shape;15;p36"/>
          <p:cNvSpPr/>
          <p:nvPr/>
        </p:nvSpPr>
        <p:spPr>
          <a:xfrm>
            <a:off x="0" y="7401580"/>
            <a:ext cx="1005840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dirty="0">
                <a:solidFill>
                  <a:schemeClr val="lt1"/>
                </a:solidFill>
                <a:latin typeface="Arial"/>
                <a:ea typeface="Arial"/>
                <a:cs typeface="Arial"/>
                <a:sym typeface="Arial"/>
              </a:rPr>
              <a:t>Krugman, </a:t>
            </a:r>
            <a:r>
              <a:rPr lang="en-US" sz="1400" b="0" i="1" u="none" strike="noStrike" cap="none" dirty="0">
                <a:solidFill>
                  <a:schemeClr val="lt1"/>
                </a:solidFill>
                <a:latin typeface="Arial"/>
                <a:ea typeface="Arial"/>
                <a:cs typeface="Arial"/>
                <a:sym typeface="Arial"/>
              </a:rPr>
              <a:t>Economics</a:t>
            </a:r>
            <a:r>
              <a:rPr lang="en-US" sz="1400" b="0" i="0" u="none" strike="noStrike" cap="none" dirty="0">
                <a:solidFill>
                  <a:schemeClr val="lt1"/>
                </a:solidFill>
                <a:latin typeface="Arial"/>
                <a:ea typeface="Arial"/>
                <a:cs typeface="Arial"/>
                <a:sym typeface="Arial"/>
              </a:rPr>
              <a:t>, 7e, © 2024 Worth Publishers</a:t>
            </a:r>
            <a:endParaRPr dirty="0"/>
          </a:p>
        </p:txBody>
      </p:sp>
      <p:pic>
        <p:nvPicPr>
          <p:cNvPr id="16" name="Google Shape;16;p36" descr="MacLearn_logo_reverse.png"/>
          <p:cNvPicPr preferRelativeResize="0"/>
          <p:nvPr/>
        </p:nvPicPr>
        <p:blipFill rotWithShape="1">
          <a:blip r:embed="rId13">
            <a:alphaModFix/>
          </a:blip>
          <a:srcRect/>
          <a:stretch/>
        </p:blipFill>
        <p:spPr>
          <a:xfrm>
            <a:off x="76200" y="7424440"/>
            <a:ext cx="1001762" cy="30777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4" r:id="rId3"/>
    <p:sldLayoutId id="2147483652" r:id="rId4"/>
    <p:sldLayoutId id="2147483653" r:id="rId5"/>
    <p:sldLayoutId id="2147483655" r:id="rId6"/>
    <p:sldLayoutId id="2147483656"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9.xml"/><Relationship Id="rId5" Type="http://schemas.openxmlformats.org/officeDocument/2006/relationships/image" Target="../media/image1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0.xml"/><Relationship Id="rId5" Type="http://schemas.openxmlformats.org/officeDocument/2006/relationships/image" Target="../media/image15.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1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0.xml"/><Relationship Id="rId5" Type="http://schemas.openxmlformats.org/officeDocument/2006/relationships/image" Target="../media/image15.pn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1"/>
          <p:cNvSpPr txBox="1">
            <a:spLocks noGrp="1"/>
          </p:cNvSpPr>
          <p:nvPr>
            <p:ph type="title"/>
          </p:nvPr>
        </p:nvSpPr>
        <p:spPr>
          <a:xfrm>
            <a:off x="1735016" y="3010756"/>
            <a:ext cx="6091880" cy="1750888"/>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sz="4800" dirty="0">
                <a:latin typeface="+mn-lt"/>
              </a:rPr>
              <a:t>Review Session</a:t>
            </a:r>
            <a:br>
              <a:rPr lang="en-US" sz="4800" dirty="0">
                <a:latin typeface="+mn-lt"/>
              </a:rPr>
            </a:br>
            <a:r>
              <a:rPr lang="en-US" sz="4800" dirty="0">
                <a:latin typeface="+mn-lt"/>
              </a:rPr>
              <a:t>Final Exam</a:t>
            </a:r>
            <a:br>
              <a:rPr lang="en-US" sz="4800" dirty="0">
                <a:latin typeface="+mn-lt"/>
              </a:rPr>
            </a:br>
            <a:r>
              <a:rPr lang="en-US" sz="4800" dirty="0">
                <a:latin typeface="+mn-lt"/>
              </a:rPr>
              <a:t>Chapters 13-17</a:t>
            </a:r>
            <a:endParaRPr sz="4800" dirty="0">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Important Dates</a:t>
            </a:r>
            <a:endParaRPr dirty="0">
              <a:latin typeface="+mn-lt"/>
            </a:endParaRPr>
          </a:p>
        </p:txBody>
      </p:sp>
      <p:sp>
        <p:nvSpPr>
          <p:cNvPr id="51" name="Google Shape;51;p2"/>
          <p:cNvSpPr txBox="1">
            <a:spLocks noGrp="1"/>
          </p:cNvSpPr>
          <p:nvPr>
            <p:ph type="body" idx="1"/>
          </p:nvPr>
        </p:nvSpPr>
        <p:spPr>
          <a:xfrm>
            <a:off x="-54981" y="1467556"/>
            <a:ext cx="10168362" cy="5113867"/>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ct val="100000"/>
              <a:buFont typeface="Arial"/>
              <a:buChar char="•"/>
            </a:pPr>
            <a:r>
              <a:rPr lang="en-US" sz="3600" b="1" dirty="0">
                <a:latin typeface="+mn-lt"/>
              </a:rPr>
              <a:t>Thursday Dec 5</a:t>
            </a:r>
            <a:r>
              <a:rPr lang="en-US" sz="3600" b="1" baseline="30000" dirty="0">
                <a:latin typeface="+mn-lt"/>
              </a:rPr>
              <a:t>th</a:t>
            </a:r>
            <a:r>
              <a:rPr lang="en-US" sz="3600" dirty="0">
                <a:latin typeface="+mn-lt"/>
              </a:rPr>
              <a:t>: No class [Office Hours].</a:t>
            </a:r>
          </a:p>
          <a:p>
            <a:pPr marL="354013" indent="-354013">
              <a:spcBef>
                <a:spcPts val="0"/>
              </a:spcBef>
              <a:buSzPct val="100000"/>
            </a:pPr>
            <a:endParaRPr lang="en-US" sz="3600" b="1" dirty="0">
              <a:solidFill>
                <a:schemeClr val="dk1"/>
              </a:solidFill>
              <a:latin typeface="+mn-lt"/>
            </a:endParaRPr>
          </a:p>
          <a:p>
            <a:pPr marL="354013" indent="-354013">
              <a:spcBef>
                <a:spcPts val="0"/>
              </a:spcBef>
              <a:buSzPct val="100000"/>
            </a:pPr>
            <a:endParaRPr lang="en-US" sz="3600" b="1" dirty="0">
              <a:solidFill>
                <a:schemeClr val="dk1"/>
              </a:solidFill>
              <a:latin typeface="+mn-lt"/>
            </a:endParaRPr>
          </a:p>
          <a:p>
            <a:pPr marL="354013" indent="-354013">
              <a:spcBef>
                <a:spcPts val="0"/>
              </a:spcBef>
              <a:buSzPct val="100000"/>
            </a:pPr>
            <a:r>
              <a:rPr lang="en-US" sz="3600" b="1" dirty="0">
                <a:solidFill>
                  <a:schemeClr val="dk1"/>
                </a:solidFill>
                <a:latin typeface="+mn-lt"/>
              </a:rPr>
              <a:t>Friday Dec 6</a:t>
            </a:r>
            <a:r>
              <a:rPr lang="en-US" sz="3600" b="1" baseline="30000" dirty="0">
                <a:solidFill>
                  <a:schemeClr val="dk1"/>
                </a:solidFill>
                <a:latin typeface="+mn-lt"/>
              </a:rPr>
              <a:t>th</a:t>
            </a:r>
            <a:r>
              <a:rPr lang="en-US" sz="3600" dirty="0">
                <a:solidFill>
                  <a:schemeClr val="dk1"/>
                </a:solidFill>
                <a:latin typeface="+mn-lt"/>
              </a:rPr>
              <a:t>: Homework #14 (Chapters 16 &amp; 17).</a:t>
            </a:r>
          </a:p>
          <a:p>
            <a:pPr marL="354013" lvl="0" indent="-354013" algn="l" rtl="0">
              <a:lnSpc>
                <a:spcPct val="100000"/>
              </a:lnSpc>
              <a:spcBef>
                <a:spcPts val="0"/>
              </a:spcBef>
              <a:spcAft>
                <a:spcPts val="0"/>
              </a:spcAft>
              <a:buClr>
                <a:srgbClr val="4E4E4E"/>
              </a:buClr>
              <a:buSzPct val="100000"/>
              <a:buFont typeface="Arial"/>
              <a:buChar char="•"/>
            </a:pPr>
            <a:endParaRPr lang="en-US" sz="3600" dirty="0">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600" b="1" dirty="0">
                <a:latin typeface="+mn-lt"/>
              </a:rPr>
              <a:t>Wednesday Dec 11</a:t>
            </a:r>
            <a:r>
              <a:rPr lang="en-US" sz="3600" b="1" baseline="30000" dirty="0">
                <a:latin typeface="+mn-lt"/>
              </a:rPr>
              <a:t>th </a:t>
            </a:r>
            <a:r>
              <a:rPr lang="en-US" sz="3600" b="1" dirty="0">
                <a:latin typeface="+mn-lt"/>
              </a:rPr>
              <a:t>at 1:30pm</a:t>
            </a:r>
            <a:r>
              <a:rPr lang="en-US" sz="3600" dirty="0">
                <a:latin typeface="+mn-lt"/>
              </a:rPr>
              <a:t>: Final Exam.</a:t>
            </a:r>
          </a:p>
          <a:p>
            <a:pPr marL="811213" lvl="1" indent="-354013">
              <a:spcBef>
                <a:spcPts val="0"/>
              </a:spcBef>
              <a:buSzPct val="100000"/>
              <a:buFont typeface="Arial"/>
              <a:buChar char="•"/>
            </a:pPr>
            <a:endParaRPr lang="en-US" sz="3400" dirty="0">
              <a:latin typeface="+mn-lt"/>
            </a:endParaRPr>
          </a:p>
          <a:p>
            <a:pPr marL="354013" lvl="0" indent="-354013" algn="l" rtl="0">
              <a:lnSpc>
                <a:spcPct val="100000"/>
              </a:lnSpc>
              <a:spcBef>
                <a:spcPts val="0"/>
              </a:spcBef>
              <a:spcAft>
                <a:spcPts val="0"/>
              </a:spcAft>
              <a:buClr>
                <a:srgbClr val="4E4E4E"/>
              </a:buClr>
              <a:buSzPct val="100000"/>
              <a:buFont typeface="Arial"/>
              <a:buChar char="•"/>
            </a:pPr>
            <a:endParaRPr lang="en-US" sz="3200" dirty="0">
              <a:latin typeface="+mn-lt"/>
            </a:endParaRPr>
          </a:p>
          <a:p>
            <a:pPr marL="354013" lvl="0" indent="-354013" algn="l" rtl="0">
              <a:lnSpc>
                <a:spcPct val="100000"/>
              </a:lnSpc>
              <a:spcBef>
                <a:spcPts val="0"/>
              </a:spcBef>
              <a:spcAft>
                <a:spcPts val="0"/>
              </a:spcAft>
              <a:buClr>
                <a:srgbClr val="4E4E4E"/>
              </a:buClr>
              <a:buSzPct val="100000"/>
              <a:buFont typeface="Arial"/>
              <a:buChar char="•"/>
            </a:pPr>
            <a:endParaRPr sz="3200"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19756" y="304543"/>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Important Dates</a:t>
            </a:r>
            <a:endParaRPr dirty="0">
              <a:latin typeface="+mn-lt"/>
            </a:endParaRPr>
          </a:p>
        </p:txBody>
      </p:sp>
      <p:cxnSp>
        <p:nvCxnSpPr>
          <p:cNvPr id="5" name="Straight Connector 4">
            <a:extLst>
              <a:ext uri="{FF2B5EF4-FFF2-40B4-BE49-F238E27FC236}">
                <a16:creationId xmlns:a16="http://schemas.microsoft.com/office/drawing/2014/main" id="{55B9B33F-C8ED-4F23-8021-F109E0AA9899}"/>
              </a:ext>
            </a:extLst>
          </p:cNvPr>
          <p:cNvCxnSpPr/>
          <p:nvPr/>
        </p:nvCxnSpPr>
        <p:spPr>
          <a:xfrm>
            <a:off x="880533" y="2867378"/>
            <a:ext cx="8094134"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B9DAD81-7E77-4D8D-AA68-CF03B88F34D4}"/>
              </a:ext>
            </a:extLst>
          </p:cNvPr>
          <p:cNvCxnSpPr/>
          <p:nvPr/>
        </p:nvCxnSpPr>
        <p:spPr>
          <a:xfrm>
            <a:off x="880533" y="2867378"/>
            <a:ext cx="0" cy="7450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CDB650B-66ED-474A-87E2-98107E5A4DD6}"/>
              </a:ext>
            </a:extLst>
          </p:cNvPr>
          <p:cNvCxnSpPr/>
          <p:nvPr/>
        </p:nvCxnSpPr>
        <p:spPr>
          <a:xfrm>
            <a:off x="3606800"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A22886F-83E5-4DC0-8B81-898218B1E9F7}"/>
              </a:ext>
            </a:extLst>
          </p:cNvPr>
          <p:cNvSpPr txBox="1"/>
          <p:nvPr/>
        </p:nvSpPr>
        <p:spPr>
          <a:xfrm>
            <a:off x="2904065" y="3662137"/>
            <a:ext cx="1721553" cy="830997"/>
          </a:xfrm>
          <a:prstGeom prst="rect">
            <a:avLst/>
          </a:prstGeom>
          <a:noFill/>
        </p:spPr>
        <p:txBody>
          <a:bodyPr wrap="square" rtlCol="0">
            <a:spAutoFit/>
          </a:bodyPr>
          <a:lstStyle/>
          <a:p>
            <a:pPr algn="ctr"/>
            <a:r>
              <a:rPr lang="en-US" sz="2400" b="1" dirty="0"/>
              <a:t>No Class</a:t>
            </a:r>
          </a:p>
          <a:p>
            <a:pPr algn="ctr"/>
            <a:r>
              <a:rPr lang="en-US" sz="2400" b="1" dirty="0"/>
              <a:t>12/05</a:t>
            </a:r>
          </a:p>
        </p:txBody>
      </p:sp>
      <p:cxnSp>
        <p:nvCxnSpPr>
          <p:cNvPr id="15" name="Straight Arrow Connector 14">
            <a:extLst>
              <a:ext uri="{FF2B5EF4-FFF2-40B4-BE49-F238E27FC236}">
                <a16:creationId xmlns:a16="http://schemas.microsoft.com/office/drawing/2014/main" id="{7F77047A-C84D-4BD0-BDDE-BF97EE0532F1}"/>
              </a:ext>
            </a:extLst>
          </p:cNvPr>
          <p:cNvCxnSpPr/>
          <p:nvPr/>
        </p:nvCxnSpPr>
        <p:spPr>
          <a:xfrm>
            <a:off x="6993467"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C96D1FF-64EE-4582-8B8F-0E3770196717}"/>
              </a:ext>
            </a:extLst>
          </p:cNvPr>
          <p:cNvSpPr txBox="1"/>
          <p:nvPr/>
        </p:nvSpPr>
        <p:spPr>
          <a:xfrm>
            <a:off x="6121403" y="3623732"/>
            <a:ext cx="1721553" cy="830997"/>
          </a:xfrm>
          <a:prstGeom prst="rect">
            <a:avLst/>
          </a:prstGeom>
          <a:noFill/>
        </p:spPr>
        <p:txBody>
          <a:bodyPr wrap="square" rtlCol="0">
            <a:spAutoFit/>
          </a:bodyPr>
          <a:lstStyle>
            <a:defPPr marR="0" lvl="0" algn="l" rtl="0">
              <a:lnSpc>
                <a:spcPct val="100000"/>
              </a:lnSpc>
              <a:spcBef>
                <a:spcPts val="0"/>
              </a:spcBef>
              <a:spcAft>
                <a:spcPts val="0"/>
              </a:spcAft>
            </a:defPPr>
            <a:lvl1pPr algn="ctr">
              <a:defRPr sz="2400" b="1"/>
            </a:lvl1pPr>
          </a:lstStyle>
          <a:p>
            <a:r>
              <a:rPr lang="en-US" dirty="0"/>
              <a:t>HW #14</a:t>
            </a:r>
          </a:p>
          <a:p>
            <a:r>
              <a:rPr lang="en-US" dirty="0"/>
              <a:t>12/06</a:t>
            </a:r>
          </a:p>
        </p:txBody>
      </p:sp>
      <p:cxnSp>
        <p:nvCxnSpPr>
          <p:cNvPr id="17" name="Straight Arrow Connector 16">
            <a:extLst>
              <a:ext uri="{FF2B5EF4-FFF2-40B4-BE49-F238E27FC236}">
                <a16:creationId xmlns:a16="http://schemas.microsoft.com/office/drawing/2014/main" id="{6F23A97F-F4C2-4BE9-BB0D-2D9E816676D3}"/>
              </a:ext>
            </a:extLst>
          </p:cNvPr>
          <p:cNvCxnSpPr/>
          <p:nvPr/>
        </p:nvCxnSpPr>
        <p:spPr>
          <a:xfrm>
            <a:off x="8963378" y="2867378"/>
            <a:ext cx="0" cy="745066"/>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E9A075E-99A5-42AF-8504-DF97AA9AAD9B}"/>
              </a:ext>
            </a:extLst>
          </p:cNvPr>
          <p:cNvSpPr txBox="1"/>
          <p:nvPr/>
        </p:nvSpPr>
        <p:spPr>
          <a:xfrm>
            <a:off x="8048982" y="3646310"/>
            <a:ext cx="1828792" cy="1200329"/>
          </a:xfrm>
          <a:prstGeom prst="rect">
            <a:avLst/>
          </a:prstGeom>
          <a:noFill/>
        </p:spPr>
        <p:txBody>
          <a:bodyPr wrap="square" rtlCol="0">
            <a:spAutoFit/>
          </a:bodyPr>
          <a:lstStyle>
            <a:defPPr marR="0" lvl="0" algn="l" rtl="0">
              <a:lnSpc>
                <a:spcPct val="100000"/>
              </a:lnSpc>
              <a:spcBef>
                <a:spcPts val="0"/>
              </a:spcBef>
              <a:spcAft>
                <a:spcPts val="0"/>
              </a:spcAft>
              <a:defRPr/>
            </a:defPPr>
            <a:lvl1pPr algn="ctr">
              <a:defRPr sz="2400" b="1"/>
            </a:lvl1pPr>
          </a:lstStyle>
          <a:p>
            <a:r>
              <a:rPr lang="en-US" dirty="0">
                <a:solidFill>
                  <a:srgbClr val="FF0000"/>
                </a:solidFill>
              </a:rPr>
              <a:t>Final Exam</a:t>
            </a:r>
          </a:p>
          <a:p>
            <a:r>
              <a:rPr lang="en-US" dirty="0">
                <a:solidFill>
                  <a:srgbClr val="FF0000"/>
                </a:solidFill>
              </a:rPr>
              <a:t>1:30pm</a:t>
            </a:r>
          </a:p>
          <a:p>
            <a:r>
              <a:rPr lang="en-US" dirty="0">
                <a:solidFill>
                  <a:srgbClr val="FF0000"/>
                </a:solidFill>
              </a:rPr>
              <a:t>12/11</a:t>
            </a:r>
          </a:p>
        </p:txBody>
      </p:sp>
      <p:sp>
        <p:nvSpPr>
          <p:cNvPr id="20" name="TextBox 19">
            <a:extLst>
              <a:ext uri="{FF2B5EF4-FFF2-40B4-BE49-F238E27FC236}">
                <a16:creationId xmlns:a16="http://schemas.microsoft.com/office/drawing/2014/main" id="{2E23C437-C2D5-4CB7-BFD8-3A2951B5173F}"/>
              </a:ext>
            </a:extLst>
          </p:cNvPr>
          <p:cNvSpPr txBox="1"/>
          <p:nvPr/>
        </p:nvSpPr>
        <p:spPr>
          <a:xfrm>
            <a:off x="287871" y="3662137"/>
            <a:ext cx="1416751" cy="1200329"/>
          </a:xfrm>
          <a:prstGeom prst="rect">
            <a:avLst/>
          </a:prstGeom>
          <a:noFill/>
        </p:spPr>
        <p:txBody>
          <a:bodyPr wrap="square" rtlCol="0">
            <a:spAutoFit/>
          </a:bodyPr>
          <a:lstStyle/>
          <a:p>
            <a:pPr algn="ctr"/>
            <a:r>
              <a:rPr lang="en-US" sz="2400" b="1" dirty="0"/>
              <a:t>Review Session</a:t>
            </a:r>
          </a:p>
          <a:p>
            <a:pPr algn="ctr"/>
            <a:r>
              <a:rPr lang="en-US" sz="2400" b="1" dirty="0"/>
              <a:t>12/03</a:t>
            </a:r>
          </a:p>
        </p:txBody>
      </p:sp>
      <p:sp>
        <p:nvSpPr>
          <p:cNvPr id="24" name="TextBox 23">
            <a:extLst>
              <a:ext uri="{FF2B5EF4-FFF2-40B4-BE49-F238E27FC236}">
                <a16:creationId xmlns:a16="http://schemas.microsoft.com/office/drawing/2014/main" id="{8D2ABFF6-3EF0-406B-B606-95E0AD31C25E}"/>
              </a:ext>
            </a:extLst>
          </p:cNvPr>
          <p:cNvSpPr txBox="1"/>
          <p:nvPr/>
        </p:nvSpPr>
        <p:spPr>
          <a:xfrm>
            <a:off x="19756" y="2339646"/>
            <a:ext cx="1721553" cy="400110"/>
          </a:xfrm>
          <a:prstGeom prst="rect">
            <a:avLst/>
          </a:prstGeom>
          <a:noFill/>
        </p:spPr>
        <p:txBody>
          <a:bodyPr wrap="square" rtlCol="0">
            <a:spAutoFit/>
          </a:bodyPr>
          <a:lstStyle/>
          <a:p>
            <a:pPr algn="ctr"/>
            <a:r>
              <a:rPr lang="en-US" sz="2000" b="1" dirty="0"/>
              <a:t>Tuesday</a:t>
            </a:r>
          </a:p>
        </p:txBody>
      </p:sp>
      <p:sp>
        <p:nvSpPr>
          <p:cNvPr id="26" name="TextBox 25">
            <a:extLst>
              <a:ext uri="{FF2B5EF4-FFF2-40B4-BE49-F238E27FC236}">
                <a16:creationId xmlns:a16="http://schemas.microsoft.com/office/drawing/2014/main" id="{FBF95735-B383-4CB4-9D21-DE702BE183DA}"/>
              </a:ext>
            </a:extLst>
          </p:cNvPr>
          <p:cNvSpPr txBox="1"/>
          <p:nvPr/>
        </p:nvSpPr>
        <p:spPr>
          <a:xfrm>
            <a:off x="2904065" y="2340208"/>
            <a:ext cx="1721553" cy="400110"/>
          </a:xfrm>
          <a:prstGeom prst="rect">
            <a:avLst/>
          </a:prstGeom>
          <a:noFill/>
        </p:spPr>
        <p:txBody>
          <a:bodyPr wrap="square" rtlCol="0">
            <a:spAutoFit/>
          </a:bodyPr>
          <a:lstStyle/>
          <a:p>
            <a:pPr algn="ctr"/>
            <a:r>
              <a:rPr lang="en-US" sz="2000" b="1" dirty="0"/>
              <a:t>Thursday</a:t>
            </a:r>
          </a:p>
        </p:txBody>
      </p:sp>
      <p:sp>
        <p:nvSpPr>
          <p:cNvPr id="28" name="TextBox 27">
            <a:extLst>
              <a:ext uri="{FF2B5EF4-FFF2-40B4-BE49-F238E27FC236}">
                <a16:creationId xmlns:a16="http://schemas.microsoft.com/office/drawing/2014/main" id="{7DDBEBB9-3274-46C8-9580-1C809AF2AF40}"/>
              </a:ext>
            </a:extLst>
          </p:cNvPr>
          <p:cNvSpPr txBox="1"/>
          <p:nvPr/>
        </p:nvSpPr>
        <p:spPr>
          <a:xfrm>
            <a:off x="6121402" y="2311848"/>
            <a:ext cx="1721553" cy="400110"/>
          </a:xfrm>
          <a:prstGeom prst="rect">
            <a:avLst/>
          </a:prstGeom>
          <a:noFill/>
        </p:spPr>
        <p:txBody>
          <a:bodyPr wrap="square" rtlCol="0">
            <a:spAutoFit/>
          </a:bodyPr>
          <a:lstStyle/>
          <a:p>
            <a:pPr algn="ctr"/>
            <a:r>
              <a:rPr lang="en-US" sz="2000" b="1" dirty="0"/>
              <a:t>Friday</a:t>
            </a:r>
          </a:p>
        </p:txBody>
      </p:sp>
      <p:sp>
        <p:nvSpPr>
          <p:cNvPr id="29" name="TextBox 28">
            <a:extLst>
              <a:ext uri="{FF2B5EF4-FFF2-40B4-BE49-F238E27FC236}">
                <a16:creationId xmlns:a16="http://schemas.microsoft.com/office/drawing/2014/main" id="{488549C9-E402-49F4-9E12-6DB6C743E049}"/>
              </a:ext>
            </a:extLst>
          </p:cNvPr>
          <p:cNvSpPr txBox="1"/>
          <p:nvPr/>
        </p:nvSpPr>
        <p:spPr>
          <a:xfrm>
            <a:off x="8040516" y="2342848"/>
            <a:ext cx="1721553" cy="400110"/>
          </a:xfrm>
          <a:prstGeom prst="rect">
            <a:avLst/>
          </a:prstGeom>
          <a:noFill/>
        </p:spPr>
        <p:txBody>
          <a:bodyPr wrap="square" rtlCol="0">
            <a:spAutoFit/>
          </a:bodyPr>
          <a:lstStyle/>
          <a:p>
            <a:pPr algn="ctr"/>
            <a:r>
              <a:rPr lang="en-US" sz="2000" b="1" dirty="0">
                <a:solidFill>
                  <a:srgbClr val="FF0000"/>
                </a:solidFill>
              </a:rPr>
              <a:t>Wednesday</a:t>
            </a:r>
          </a:p>
        </p:txBody>
      </p:sp>
    </p:spTree>
    <p:extLst>
      <p:ext uri="{BB962C8B-B14F-4D97-AF65-F5344CB8AC3E}">
        <p14:creationId xmlns:p14="http://schemas.microsoft.com/office/powerpoint/2010/main" val="1145423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8" grpId="0"/>
      <p:bldP spid="20" grpId="0"/>
      <p:bldP spid="24" grpId="0"/>
      <p:bldP spid="26" grpId="0"/>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127107"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Final Exam</a:t>
            </a:r>
            <a:endParaRPr dirty="0">
              <a:latin typeface="+mn-lt"/>
            </a:endParaRPr>
          </a:p>
        </p:txBody>
      </p:sp>
      <p:sp>
        <p:nvSpPr>
          <p:cNvPr id="51" name="Google Shape;51;p2"/>
          <p:cNvSpPr txBox="1">
            <a:spLocks noGrp="1"/>
          </p:cNvSpPr>
          <p:nvPr>
            <p:ph type="body" idx="1"/>
          </p:nvPr>
        </p:nvSpPr>
        <p:spPr>
          <a:xfrm>
            <a:off x="0" y="923714"/>
            <a:ext cx="9804186" cy="5924971"/>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ct val="100000"/>
              <a:buFont typeface="Arial"/>
              <a:buChar char="•"/>
            </a:pPr>
            <a:r>
              <a:rPr lang="en-US" sz="3200" dirty="0">
                <a:solidFill>
                  <a:schemeClr val="dk1"/>
                </a:solidFill>
                <a:latin typeface="+mn-lt"/>
              </a:rPr>
              <a:t>20 Questions, m</a:t>
            </a:r>
            <a:r>
              <a:rPr lang="en-US" sz="3200" dirty="0">
                <a:latin typeface="+mn-lt"/>
              </a:rPr>
              <a:t>ultiple choice.</a:t>
            </a:r>
          </a:p>
          <a:p>
            <a:pPr marL="354013" lvl="0" indent="-354013" algn="l" rtl="0">
              <a:lnSpc>
                <a:spcPct val="100000"/>
              </a:lnSpc>
              <a:spcBef>
                <a:spcPts val="0"/>
              </a:spcBef>
              <a:spcAft>
                <a:spcPts val="0"/>
              </a:spcAft>
              <a:buClr>
                <a:srgbClr val="4E4E4E"/>
              </a:buClr>
              <a:buSzPct val="100000"/>
              <a:buFont typeface="Arial"/>
              <a:buChar char="•"/>
            </a:pPr>
            <a:endParaRPr lang="en-US" sz="3200" dirty="0">
              <a:latin typeface="+mn-lt"/>
            </a:endParaRPr>
          </a:p>
          <a:p>
            <a:pPr marL="354013" lvl="0" indent="-354013" algn="l" rtl="0">
              <a:lnSpc>
                <a:spcPct val="100000"/>
              </a:lnSpc>
              <a:spcBef>
                <a:spcPts val="0"/>
              </a:spcBef>
              <a:spcAft>
                <a:spcPts val="0"/>
              </a:spcAft>
              <a:buClr>
                <a:srgbClr val="4E4E4E"/>
              </a:buClr>
              <a:buSzPct val="100000"/>
              <a:buFont typeface="Arial"/>
              <a:buChar char="•"/>
            </a:pPr>
            <a:r>
              <a:rPr lang="en-US" sz="3200" dirty="0">
                <a:latin typeface="+mn-lt"/>
              </a:rPr>
              <a:t>Chapters 13 (Rational Consumer), 14 (Production), 15 (Perfect Competition), 16 (Monopoly) and 17 (Oligopoly).</a:t>
            </a:r>
            <a:endParaRPr sz="3200" dirty="0">
              <a:latin typeface="+mn-lt"/>
            </a:endParaRPr>
          </a:p>
          <a:p>
            <a:pPr marL="354013" lvl="0" indent="-354013" algn="l" rtl="0">
              <a:lnSpc>
                <a:spcPct val="100000"/>
              </a:lnSpc>
              <a:spcBef>
                <a:spcPts val="1824"/>
              </a:spcBef>
              <a:spcAft>
                <a:spcPts val="0"/>
              </a:spcAft>
              <a:buClr>
                <a:srgbClr val="4E4E4E"/>
              </a:buClr>
              <a:buSzPct val="100000"/>
              <a:buFont typeface="Arial"/>
              <a:buChar char="•"/>
            </a:pPr>
            <a:r>
              <a:rPr lang="en-US" sz="3200" dirty="0">
                <a:solidFill>
                  <a:schemeClr val="dk1"/>
                </a:solidFill>
                <a:latin typeface="+mn-lt"/>
              </a:rPr>
              <a:t>2 hour and 30 minutes.</a:t>
            </a:r>
            <a:endParaRPr sz="3200" dirty="0">
              <a:latin typeface="+mn-lt"/>
            </a:endParaRPr>
          </a:p>
          <a:p>
            <a:pPr marL="354013" lvl="0" indent="-354013" algn="l" rtl="0">
              <a:lnSpc>
                <a:spcPct val="100000"/>
              </a:lnSpc>
              <a:spcBef>
                <a:spcPts val="1824"/>
              </a:spcBef>
              <a:spcAft>
                <a:spcPts val="0"/>
              </a:spcAft>
              <a:buClr>
                <a:srgbClr val="4E4E4E"/>
              </a:buClr>
              <a:buSzPct val="100000"/>
              <a:buFont typeface="Arial"/>
              <a:buChar char="•"/>
            </a:pPr>
            <a:r>
              <a:rPr lang="en-US" sz="3200" dirty="0">
                <a:solidFill>
                  <a:schemeClr val="dk1"/>
                </a:solidFill>
                <a:latin typeface="+mn-lt"/>
              </a:rPr>
              <a:t>No phones are allowed.</a:t>
            </a:r>
            <a:endParaRPr sz="3200" dirty="0">
              <a:latin typeface="+mn-lt"/>
            </a:endParaRPr>
          </a:p>
          <a:p>
            <a:pPr marL="354013" lvl="0" indent="-354013" algn="l" rtl="0">
              <a:lnSpc>
                <a:spcPct val="100000"/>
              </a:lnSpc>
              <a:spcBef>
                <a:spcPts val="1824"/>
              </a:spcBef>
              <a:spcAft>
                <a:spcPts val="0"/>
              </a:spcAft>
              <a:buClr>
                <a:srgbClr val="4E4E4E"/>
              </a:buClr>
              <a:buSzPct val="100000"/>
              <a:buFont typeface="Arial"/>
              <a:buChar char="•"/>
            </a:pPr>
            <a:r>
              <a:rPr lang="en-US" sz="3200" dirty="0">
                <a:solidFill>
                  <a:schemeClr val="dk1"/>
                </a:solidFill>
                <a:latin typeface="+mn-lt"/>
              </a:rPr>
              <a:t>You can bring a calculator.</a:t>
            </a:r>
          </a:p>
          <a:p>
            <a:pPr marL="354013" lvl="0" indent="-354013" algn="l" rtl="0">
              <a:lnSpc>
                <a:spcPct val="100000"/>
              </a:lnSpc>
              <a:spcBef>
                <a:spcPts val="1824"/>
              </a:spcBef>
              <a:spcAft>
                <a:spcPts val="0"/>
              </a:spcAft>
              <a:buClr>
                <a:srgbClr val="4E4E4E"/>
              </a:buClr>
              <a:buSzPct val="100000"/>
              <a:buFont typeface="Arial"/>
              <a:buChar char="•"/>
            </a:pPr>
            <a:r>
              <a:rPr lang="en-US" sz="3200" dirty="0">
                <a:latin typeface="+mn-lt"/>
              </a:rPr>
              <a:t>No extra credit assignments!</a:t>
            </a:r>
            <a:endParaRPr sz="3200" dirty="0">
              <a:latin typeface="+mn-lt"/>
            </a:endParaRPr>
          </a:p>
        </p:txBody>
      </p:sp>
    </p:spTree>
    <p:extLst>
      <p:ext uri="{BB962C8B-B14F-4D97-AF65-F5344CB8AC3E}">
        <p14:creationId xmlns:p14="http://schemas.microsoft.com/office/powerpoint/2010/main" val="1282481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0" y="1"/>
            <a:ext cx="10058400" cy="527538"/>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ts val="3600"/>
              <a:buNone/>
            </a:pPr>
            <a:r>
              <a:rPr lang="en-US" dirty="0">
                <a:latin typeface="+mn-lt"/>
              </a:rPr>
              <a:t>Final Exam – Scantron answer sheet</a:t>
            </a:r>
            <a:endParaRPr dirty="0">
              <a:latin typeface="+mn-lt"/>
            </a:endParaRPr>
          </a:p>
        </p:txBody>
      </p:sp>
      <p:pic>
        <p:nvPicPr>
          <p:cNvPr id="5" name="Picture 4">
            <a:extLst>
              <a:ext uri="{FF2B5EF4-FFF2-40B4-BE49-F238E27FC236}">
                <a16:creationId xmlns:a16="http://schemas.microsoft.com/office/drawing/2014/main" id="{2AC66472-5DC1-2DD3-62FE-CEF8A9AE40A0}"/>
              </a:ext>
            </a:extLst>
          </p:cNvPr>
          <p:cNvPicPr>
            <a:picLocks noChangeAspect="1"/>
          </p:cNvPicPr>
          <p:nvPr/>
        </p:nvPicPr>
        <p:blipFill>
          <a:blip r:embed="rId3"/>
          <a:stretch>
            <a:fillRect/>
          </a:stretch>
        </p:blipFill>
        <p:spPr>
          <a:xfrm>
            <a:off x="1835834" y="621324"/>
            <a:ext cx="6112412" cy="6646986"/>
          </a:xfrm>
          <a:prstGeom prst="rect">
            <a:avLst/>
          </a:prstGeom>
        </p:spPr>
      </p:pic>
    </p:spTree>
    <p:extLst>
      <p:ext uri="{BB962C8B-B14F-4D97-AF65-F5344CB8AC3E}">
        <p14:creationId xmlns:p14="http://schemas.microsoft.com/office/powerpoint/2010/main" val="2174905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The Rational Consumer (Chapter 13)</a:t>
            </a:r>
          </a:p>
        </p:txBody>
      </p:sp>
      <p:sp>
        <p:nvSpPr>
          <p:cNvPr id="3" name="Content Placeholder 2"/>
          <p:cNvSpPr>
            <a:spLocks noGrp="1"/>
          </p:cNvSpPr>
          <p:nvPr>
            <p:ph sz="quarter" idx="10"/>
          </p:nvPr>
        </p:nvSpPr>
        <p:spPr>
          <a:xfrm>
            <a:off x="127107" y="1501403"/>
            <a:ext cx="9804186" cy="2903663"/>
          </a:xfrm>
        </p:spPr>
        <p:txBody>
          <a:bodyPr/>
          <a:lstStyle/>
          <a:p>
            <a:pPr marL="354013" lvl="1" indent="-354013" algn="l" rtl="0">
              <a:lnSpc>
                <a:spcPct val="100000"/>
              </a:lnSpc>
              <a:spcAft>
                <a:spcPts val="0"/>
              </a:spcAft>
              <a:buSzPct val="100000"/>
              <a:buFont typeface="Arial"/>
              <a:buChar char="•"/>
            </a:pPr>
            <a:r>
              <a:rPr lang="en-US" b="1" dirty="0">
                <a:solidFill>
                  <a:schemeClr val="tx1"/>
                </a:solidFill>
                <a:sym typeface="Arial"/>
              </a:rPr>
              <a:t>Marginal utility (MU) </a:t>
            </a:r>
            <a:r>
              <a:rPr lang="en-US" dirty="0">
                <a:solidFill>
                  <a:schemeClr val="tx1"/>
                </a:solidFill>
                <a:sym typeface="Arial"/>
              </a:rPr>
              <a:t>is</a:t>
            </a:r>
            <a:r>
              <a:rPr lang="en-US" b="1" dirty="0">
                <a:solidFill>
                  <a:schemeClr val="tx1"/>
                </a:solidFill>
                <a:sym typeface="Arial"/>
              </a:rPr>
              <a:t> </a:t>
            </a:r>
            <a:r>
              <a:rPr lang="en-US" dirty="0">
                <a:solidFill>
                  <a:schemeClr val="tx1"/>
                </a:solidFill>
                <a:sym typeface="Arial"/>
              </a:rPr>
              <a:t>the change in utility from consuming an additional unit.</a:t>
            </a:r>
          </a:p>
          <a:p>
            <a:pPr marL="354013" lvl="1" indent="-354013" algn="l" rtl="0">
              <a:lnSpc>
                <a:spcPct val="100000"/>
              </a:lnSpc>
              <a:spcAft>
                <a:spcPts val="0"/>
              </a:spcAft>
              <a:buSzPct val="100000"/>
              <a:buFont typeface="Arial"/>
              <a:buChar char="•"/>
            </a:pPr>
            <a:endParaRPr lang="en-US" dirty="0">
              <a:solidFill>
                <a:schemeClr val="tx1"/>
              </a:solidFill>
            </a:endParaRPr>
          </a:p>
          <a:p>
            <a:pPr marL="354013" lvl="1" indent="-354013" algn="l" rtl="0">
              <a:lnSpc>
                <a:spcPct val="100000"/>
              </a:lnSpc>
              <a:spcAft>
                <a:spcPts val="0"/>
              </a:spcAft>
              <a:buSzPct val="100000"/>
              <a:buFont typeface="Arial"/>
              <a:buChar char="•"/>
            </a:pPr>
            <a:r>
              <a:rPr lang="en-US" b="1" dirty="0">
                <a:solidFill>
                  <a:schemeClr val="tx1"/>
                </a:solidFill>
                <a:sym typeface="Arial"/>
              </a:rPr>
              <a:t>Diminishing marginal utility </a:t>
            </a:r>
            <a:r>
              <a:rPr lang="en-US" dirty="0">
                <a:solidFill>
                  <a:schemeClr val="tx1"/>
                </a:solidFill>
                <a:sym typeface="Arial"/>
              </a:rPr>
              <a:t>is the fact that each additional unit of a good adds less to utility than the previous unit.</a:t>
            </a:r>
          </a:p>
          <a:p>
            <a:pPr marL="354013" indent="-354013"/>
            <a:endParaRPr lang="en-US" dirty="0">
              <a:solidFill>
                <a:srgbClr val="000000"/>
              </a:solidFill>
              <a:latin typeface="+mn-lt"/>
            </a:endParaRPr>
          </a:p>
        </p:txBody>
      </p:sp>
      <p:pic>
        <p:nvPicPr>
          <p:cNvPr id="5" name="Picture 4">
            <a:extLst>
              <a:ext uri="{FF2B5EF4-FFF2-40B4-BE49-F238E27FC236}">
                <a16:creationId xmlns:a16="http://schemas.microsoft.com/office/drawing/2014/main" id="{2F4D949A-C5C2-43DD-5CAF-0E0E1A393E30}"/>
              </a:ext>
            </a:extLst>
          </p:cNvPr>
          <p:cNvPicPr>
            <a:picLocks noChangeAspect="1"/>
          </p:cNvPicPr>
          <p:nvPr/>
        </p:nvPicPr>
        <p:blipFill>
          <a:blip r:embed="rId2"/>
          <a:stretch>
            <a:fillRect/>
          </a:stretch>
        </p:blipFill>
        <p:spPr>
          <a:xfrm>
            <a:off x="5029200" y="3886200"/>
            <a:ext cx="4852837" cy="3237257"/>
          </a:xfrm>
          <a:prstGeom prst="rect">
            <a:avLst/>
          </a:prstGeom>
        </p:spPr>
      </p:pic>
    </p:spTree>
    <p:extLst>
      <p:ext uri="{BB962C8B-B14F-4D97-AF65-F5344CB8AC3E}">
        <p14:creationId xmlns:p14="http://schemas.microsoft.com/office/powerpoint/2010/main" val="3782436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4"/>
          <p:cNvSpPr txBox="1">
            <a:spLocks noGrp="1"/>
          </p:cNvSpPr>
          <p:nvPr>
            <p:ph type="title"/>
          </p:nvPr>
        </p:nvSpPr>
        <p:spPr>
          <a:xfrm>
            <a:off x="4928" y="117974"/>
            <a:ext cx="10053472"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dirty="0"/>
              <a:t>CASSIE’S TOTAL UTILITY AND MARGINAL UTILITY</a:t>
            </a:r>
            <a:endParaRPr dirty="0"/>
          </a:p>
        </p:txBody>
      </p:sp>
      <p:sp>
        <p:nvSpPr>
          <p:cNvPr id="55" name="Google Shape;55;p4"/>
          <p:cNvSpPr txBox="1">
            <a:spLocks noGrp="1"/>
          </p:cNvSpPr>
          <p:nvPr>
            <p:ph type="body" idx="1"/>
          </p:nvPr>
        </p:nvSpPr>
        <p:spPr>
          <a:xfrm>
            <a:off x="190500" y="1514401"/>
            <a:ext cx="2777552" cy="5654969"/>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800"/>
              <a:buFont typeface="Arial"/>
              <a:buChar char="•"/>
            </a:pPr>
            <a:r>
              <a:rPr lang="en-US" dirty="0"/>
              <a:t>Each additional egg roll gives Cassie less additional utility than the previous egg roll. </a:t>
            </a:r>
            <a:endParaRPr dirty="0"/>
          </a:p>
        </p:txBody>
      </p:sp>
      <p:pic>
        <p:nvPicPr>
          <p:cNvPr id="56" name="Google Shape;56;p4" descr="Two line graphs and a table show Cassie's utility function and marginal utility function for egg rolls.&#10;The table has three columns labeled Quantity of egg rolls, Total utility (utils), and Marginal utility per egg roll (utils). The marginal utility is the change of total utility per increase of one egg roll. The data contained in the rows of the table read as follows:&#10;• Row 1: Quantity of egg rolls, 0; Total utility, 0; Marginal utility, null.&#10;• Row 2: Quantity of egg rolls, 1; Total utility, 15; Marginal utility, 15.&#10;• Row 3: Quantity of egg rolls, 2; Total utility, 28; Marginal utility, 13.&#10;• Row 4: Quantity of egg rolls, 3; Total utility, 39; Marginal utility, 11.&#10;• Row 5: Quantity of egg rolls, 4; Total utility, 48; Marginal utility, 9.&#10;• Row 6: Quantity of egg rolls, 5; Total utility, 55; Marginal utility, 7.&#10;• Row 7: Quantity of egg rolls, 6; Total utility, 60; Marginal utility, 5.&#10;• Row 8: Quantity of egg rolls, 7; Total utility, 63; Marginal utility, 3.&#10;• Row 9: Quantity of egg rolls, 8; Total utility, 64; Marginal utility, 1.&#10;• Row 10: Quantity of egg rolls, 9; Total utility, 63; Marginal utility, negative 1.&#10;The first graph is titled (a) Cassie’s Utility Function. The horizontal axis is labeled Quantity of egg rolls and ranges from 0 to 9 in increments of 1. The vertical axis is labeled Total utility (utils) and ranges from 0 to 70 in increments of 10. A concave downward curve labeled, Utility function passes through the following approximate points:&#10;• (0, 0)&#10;• (1, 15)&#10;• (2, 28)&#10;• (3, 39)&#10;• (4, 48)&#10;• (5, 55)&#10;• (6, 60)&#10;• (7, 63)&#10;• (8, 64)&#10;• (9, 63).&#10;The second graph is titled (b) Cassie’s Marginal Utility Curve. The horizontal axis is labeled Quantity of egg rolls and ranges from 0 to 9 in increments of 1. The vertical axis is labeled Marginal utility per egg roll (utils) and ranges from negative 2 to 16 in increments of 2 utils. A downward sloping linear curve labeled Marginal utility curve passes through the following approximate points:&#10;• (0.5, 15)&#10;• (1.5, 13)&#10;• (2.5, 11)&#10;• (3.5, 9)&#10;• (4.5, 7)&#10;• (5.5, 5)&#10;• (6.5, 3)&#10;• (7.5, 1)&#10;• (8.5, negative 1)."/>
          <p:cNvPicPr preferRelativeResize="0">
            <a:picLocks noGrp="1"/>
          </p:cNvPicPr>
          <p:nvPr>
            <p:ph type="pic" idx="2"/>
          </p:nvPr>
        </p:nvPicPr>
        <p:blipFill rotWithShape="1">
          <a:blip r:embed="rId3">
            <a:alphaModFix/>
          </a:blip>
          <a:srcRect/>
          <a:stretch/>
        </p:blipFill>
        <p:spPr>
          <a:xfrm>
            <a:off x="2968052" y="1374305"/>
            <a:ext cx="6962920" cy="5989935"/>
          </a:xfrm>
          <a:prstGeom prst="rect">
            <a:avLst/>
          </a:prstGeom>
          <a:noFill/>
          <a:ln>
            <a:noFill/>
          </a:ln>
        </p:spPr>
      </p:pic>
      <p:sp>
        <p:nvSpPr>
          <p:cNvPr id="2" name="Oval 1">
            <a:extLst>
              <a:ext uri="{FF2B5EF4-FFF2-40B4-BE49-F238E27FC236}">
                <a16:creationId xmlns:a16="http://schemas.microsoft.com/office/drawing/2014/main" id="{2C630E7E-2DFE-4C9C-AEFA-E3377FFB3703}"/>
              </a:ext>
            </a:extLst>
          </p:cNvPr>
          <p:cNvSpPr/>
          <p:nvPr/>
        </p:nvSpPr>
        <p:spPr>
          <a:xfrm>
            <a:off x="8985956" y="3194756"/>
            <a:ext cx="575733" cy="327377"/>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8"/>
          <p:cNvSpPr txBox="1">
            <a:spLocks noGrp="1"/>
          </p:cNvSpPr>
          <p:nvPr>
            <p:ph type="title"/>
          </p:nvPr>
        </p:nvSpPr>
        <p:spPr>
          <a:xfrm>
            <a:off x="0" y="130581"/>
            <a:ext cx="10058400"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BUDGET CONSTRAINTS AND BUDGET LINES</a:t>
            </a:r>
            <a:endParaRPr dirty="0"/>
          </a:p>
        </p:txBody>
      </p:sp>
      <p:sp>
        <p:nvSpPr>
          <p:cNvPr id="80" name="Google Shape;80;p8"/>
          <p:cNvSpPr txBox="1">
            <a:spLocks noGrp="1"/>
          </p:cNvSpPr>
          <p:nvPr>
            <p:ph type="body" idx="1"/>
          </p:nvPr>
        </p:nvSpPr>
        <p:spPr>
          <a:xfrm>
            <a:off x="0" y="1673789"/>
            <a:ext cx="9804186" cy="3620841"/>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Char char="•"/>
            </a:pPr>
            <a:r>
              <a:rPr lang="en-US" b="1" dirty="0">
                <a:latin typeface="Arial"/>
                <a:ea typeface="Arial"/>
                <a:cs typeface="Arial"/>
                <a:sym typeface="Arial"/>
              </a:rPr>
              <a:t>Because the amount of money a consumer can spend is limited, a decision to consume more of one good is also a decision to consume less of some other good.</a:t>
            </a:r>
          </a:p>
          <a:p>
            <a:pPr marL="354013" lvl="0" indent="-354013" algn="l" rtl="0">
              <a:lnSpc>
                <a:spcPct val="100000"/>
              </a:lnSpc>
              <a:spcBef>
                <a:spcPts val="0"/>
              </a:spcBef>
              <a:spcAft>
                <a:spcPts val="0"/>
              </a:spcAft>
              <a:buSzPct val="100000"/>
              <a:buChar char="•"/>
            </a:pPr>
            <a:endParaRPr dirty="0"/>
          </a:p>
          <a:p>
            <a:pPr marL="354013" lvl="0" indent="-354013" algn="l" rtl="0">
              <a:lnSpc>
                <a:spcPct val="100000"/>
              </a:lnSpc>
              <a:spcBef>
                <a:spcPts val="1224"/>
              </a:spcBef>
              <a:spcAft>
                <a:spcPts val="0"/>
              </a:spcAft>
              <a:buSzPct val="100000"/>
              <a:buChar char="•"/>
            </a:pPr>
            <a:r>
              <a:rPr lang="en-US" dirty="0">
                <a:latin typeface="Arial"/>
                <a:ea typeface="Arial"/>
                <a:cs typeface="Arial"/>
                <a:sym typeface="Arial"/>
              </a:rPr>
              <a:t>A </a:t>
            </a:r>
            <a:r>
              <a:rPr lang="en-US" b="1" dirty="0">
                <a:latin typeface="Arial"/>
                <a:ea typeface="Arial"/>
                <a:cs typeface="Arial"/>
                <a:sym typeface="Arial"/>
              </a:rPr>
              <a:t>budget constraint </a:t>
            </a:r>
            <a:r>
              <a:rPr lang="en-US" dirty="0">
                <a:latin typeface="Arial"/>
                <a:ea typeface="Arial"/>
                <a:cs typeface="Arial"/>
                <a:sym typeface="Arial"/>
              </a:rPr>
              <a:t>requires that the cost of a consumer’s consumption bundle be no more than the consumer’s income.</a:t>
            </a:r>
            <a:endParaRPr dirty="0"/>
          </a:p>
        </p:txBody>
      </p:sp>
      <p:pic>
        <p:nvPicPr>
          <p:cNvPr id="2" name="Picture 1">
            <a:extLst>
              <a:ext uri="{FF2B5EF4-FFF2-40B4-BE49-F238E27FC236}">
                <a16:creationId xmlns:a16="http://schemas.microsoft.com/office/drawing/2014/main" id="{0AAA8BEF-0690-4F72-953F-8C5C693CCD64}"/>
              </a:ext>
            </a:extLst>
          </p:cNvPr>
          <p:cNvPicPr>
            <a:picLocks noChangeAspect="1"/>
          </p:cNvPicPr>
          <p:nvPr/>
        </p:nvPicPr>
        <p:blipFill>
          <a:blip r:embed="rId3"/>
          <a:stretch>
            <a:fillRect/>
          </a:stretch>
        </p:blipFill>
        <p:spPr>
          <a:xfrm>
            <a:off x="6412090" y="5062482"/>
            <a:ext cx="3155420" cy="209978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2"/>
          <p:cNvSpPr txBox="1">
            <a:spLocks noGrp="1"/>
          </p:cNvSpPr>
          <p:nvPr>
            <p:ph type="title"/>
          </p:nvPr>
        </p:nvSpPr>
        <p:spPr>
          <a:xfrm>
            <a:off x="146755"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LEARN BY DOING: PRACTICE QUESTION</a:t>
            </a:r>
            <a:endParaRPr dirty="0"/>
          </a:p>
        </p:txBody>
      </p:sp>
      <p:sp>
        <p:nvSpPr>
          <p:cNvPr id="2" name="Rectangle 1">
            <a:extLst>
              <a:ext uri="{FF2B5EF4-FFF2-40B4-BE49-F238E27FC236}">
                <a16:creationId xmlns:a16="http://schemas.microsoft.com/office/drawing/2014/main" id="{2628BAAA-5A8D-4798-8DD4-7C896A783C6E}"/>
              </a:ext>
            </a:extLst>
          </p:cNvPr>
          <p:cNvSpPr>
            <a:spLocks noChangeArrowheads="1"/>
          </p:cNvSpPr>
          <p:nvPr/>
        </p:nvSpPr>
        <p:spPr bwMode="auto">
          <a:xfrm>
            <a:off x="0" y="1042032"/>
            <a:ext cx="9640711" cy="1193167"/>
          </a:xfrm>
          <a:prstGeom prst="rect">
            <a:avLst/>
          </a:prstGeom>
          <a:noFill/>
          <a:ln>
            <a:noFill/>
          </a:ln>
        </p:spPr>
        <p:txBody>
          <a:bodyPr spcFirstLastPara="1" wrap="square" lIns="91425" tIns="91425" rIns="91425" bIns="91425" anchor="t" anchorCtr="0">
            <a:noAutofit/>
          </a:bodyPr>
          <a:lstStyle/>
          <a:p>
            <a:pPr marL="457200" indent="-406400">
              <a:spcBef>
                <a:spcPts val="624"/>
              </a:spcBef>
              <a:buClr>
                <a:srgbClr val="4E4E4E"/>
              </a:buClr>
              <a:buSzPts val="2800"/>
              <a:buChar char="•"/>
            </a:pPr>
            <a:r>
              <a:rPr lang="en-US" altLang="en-US" sz="2400" dirty="0">
                <a:solidFill>
                  <a:schemeClr val="dk1"/>
                </a:solidFill>
              </a:rPr>
              <a:t>The graph shows Mauricio's initial budget constraint. The price per unicycle is $120, and the price per monkey is $90.  </a:t>
            </a:r>
          </a:p>
        </p:txBody>
      </p:sp>
      <p:pic>
        <p:nvPicPr>
          <p:cNvPr id="8" name="Picture 7">
            <a:extLst>
              <a:ext uri="{FF2B5EF4-FFF2-40B4-BE49-F238E27FC236}">
                <a16:creationId xmlns:a16="http://schemas.microsoft.com/office/drawing/2014/main" id="{68ED8509-8652-4D44-BC01-74AB3F3F787B}"/>
              </a:ext>
            </a:extLst>
          </p:cNvPr>
          <p:cNvPicPr>
            <a:picLocks noChangeAspect="1"/>
          </p:cNvPicPr>
          <p:nvPr/>
        </p:nvPicPr>
        <p:blipFill>
          <a:blip r:embed="rId3"/>
          <a:stretch>
            <a:fillRect/>
          </a:stretch>
        </p:blipFill>
        <p:spPr>
          <a:xfrm>
            <a:off x="643467" y="2235199"/>
            <a:ext cx="5000448" cy="4764020"/>
          </a:xfrm>
          <a:prstGeom prst="rect">
            <a:avLst/>
          </a:prstGeom>
        </p:spPr>
      </p:pic>
      <p:sp>
        <p:nvSpPr>
          <p:cNvPr id="22" name="TextBox 21">
            <a:extLst>
              <a:ext uri="{FF2B5EF4-FFF2-40B4-BE49-F238E27FC236}">
                <a16:creationId xmlns:a16="http://schemas.microsoft.com/office/drawing/2014/main" id="{ED1BC2D2-539B-44C0-96EB-DCFC60DAAC5D}"/>
              </a:ext>
            </a:extLst>
          </p:cNvPr>
          <p:cNvSpPr txBox="1"/>
          <p:nvPr/>
        </p:nvSpPr>
        <p:spPr>
          <a:xfrm>
            <a:off x="5643915" y="2461434"/>
            <a:ext cx="4106863" cy="160256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indent="-406400">
              <a:spcBef>
                <a:spcPts val="624"/>
              </a:spcBef>
              <a:buClr>
                <a:srgbClr val="4E4E4E"/>
              </a:buClr>
              <a:buSzPts val="2800"/>
              <a:buChar char="•"/>
              <a:defRPr sz="2400">
                <a:solidFill>
                  <a:schemeClr val="dk1"/>
                </a:solidFill>
              </a:defRPr>
            </a:lvl1pPr>
          </a:lstStyle>
          <a:p>
            <a:r>
              <a:rPr lang="en-US" dirty="0"/>
              <a:t>What is Mauricio's budget for monkeys and unicycles?</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BC9521B-5C43-4D95-A180-6BF8E237A616}"/>
                  </a:ext>
                </a:extLst>
              </p:cNvPr>
              <p:cNvSpPr txBox="1"/>
              <p:nvPr/>
            </p:nvSpPr>
            <p:spPr>
              <a:xfrm>
                <a:off x="6683022" y="4447928"/>
                <a:ext cx="2483556" cy="596317"/>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Cambria Math" panose="02040503050406030204" pitchFamily="18" charset="0"/>
                        </a:rPr>
                        <m:t>6</m:t>
                      </m:r>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i="1">
                              <a:latin typeface="Cambria Math" panose="02040503050406030204" pitchFamily="18" charset="0"/>
                              <a:ea typeface="Cambria Math" panose="02040503050406030204" pitchFamily="18" charset="0"/>
                            </a:rPr>
                            <m:t>𝐼𝑛𝑐𝑜𝑚𝑒</m:t>
                          </m:r>
                        </m:num>
                        <m:den>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𝑃𝑟𝑖𝑐𝑒</m:t>
                              </m:r>
                            </m:e>
                            <m:sub>
                              <m:r>
                                <a:rPr lang="en-US" sz="1800" b="0" i="1" smtClean="0">
                                  <a:latin typeface="Cambria Math" panose="02040503050406030204" pitchFamily="18" charset="0"/>
                                </a:rPr>
                                <m:t>𝑈𝑛𝑖𝑐𝑦𝑐𝑙𝑒𝑠</m:t>
                              </m:r>
                            </m:sub>
                          </m:sSub>
                        </m:den>
                      </m:f>
                    </m:oMath>
                  </m:oMathPara>
                </a14:m>
                <a:endParaRPr lang="en-US" sz="1800" dirty="0"/>
              </a:p>
            </p:txBody>
          </p:sp>
        </mc:Choice>
        <mc:Fallback xmlns="">
          <p:sp>
            <p:nvSpPr>
              <p:cNvPr id="23" name="TextBox 22">
                <a:extLst>
                  <a:ext uri="{FF2B5EF4-FFF2-40B4-BE49-F238E27FC236}">
                    <a16:creationId xmlns:a16="http://schemas.microsoft.com/office/drawing/2014/main" id="{3BC9521B-5C43-4D95-A180-6BF8E237A616}"/>
                  </a:ext>
                </a:extLst>
              </p:cNvPr>
              <p:cNvSpPr txBox="1">
                <a:spLocks noRot="1" noChangeAspect="1" noMove="1" noResize="1" noEditPoints="1" noAdjustHandles="1" noChangeArrowheads="1" noChangeShapeType="1" noTextEdit="1"/>
              </p:cNvSpPr>
              <p:nvPr/>
            </p:nvSpPr>
            <p:spPr>
              <a:xfrm>
                <a:off x="6683022" y="4447928"/>
                <a:ext cx="2483556" cy="596317"/>
              </a:xfrm>
              <a:prstGeom prst="rect">
                <a:avLst/>
              </a:prstGeom>
              <a:blipFill>
                <a:blip r:embed="rId4"/>
                <a:stretch>
                  <a:fillRect b="-10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DFD39962-EB9E-468F-AD33-5B54753C1CE4}"/>
                  </a:ext>
                </a:extLst>
              </p:cNvPr>
              <p:cNvSpPr txBox="1"/>
              <p:nvPr/>
            </p:nvSpPr>
            <p:spPr>
              <a:xfrm>
                <a:off x="6683022" y="5411478"/>
                <a:ext cx="2483556" cy="516745"/>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Cambria Math" panose="02040503050406030204" pitchFamily="18" charset="0"/>
                        </a:rPr>
                        <m:t>6</m:t>
                      </m:r>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i="1">
                              <a:latin typeface="Cambria Math" panose="02040503050406030204" pitchFamily="18" charset="0"/>
                              <a:ea typeface="Cambria Math" panose="02040503050406030204" pitchFamily="18" charset="0"/>
                            </a:rPr>
                            <m:t>𝐼𝑛𝑐𝑜𝑚𝑒</m:t>
                          </m:r>
                        </m:num>
                        <m:den>
                          <m:r>
                            <a:rPr lang="en-US" sz="1800" b="0" i="1" smtClean="0">
                              <a:latin typeface="Cambria Math" panose="02040503050406030204" pitchFamily="18" charset="0"/>
                            </a:rPr>
                            <m:t>120</m:t>
                          </m:r>
                        </m:den>
                      </m:f>
                    </m:oMath>
                  </m:oMathPara>
                </a14:m>
                <a:endParaRPr lang="en-US" sz="1800" dirty="0"/>
              </a:p>
            </p:txBody>
          </p:sp>
        </mc:Choice>
        <mc:Fallback xmlns="">
          <p:sp>
            <p:nvSpPr>
              <p:cNvPr id="25" name="TextBox 24">
                <a:extLst>
                  <a:ext uri="{FF2B5EF4-FFF2-40B4-BE49-F238E27FC236}">
                    <a16:creationId xmlns:a16="http://schemas.microsoft.com/office/drawing/2014/main" id="{DFD39962-EB9E-468F-AD33-5B54753C1CE4}"/>
                  </a:ext>
                </a:extLst>
              </p:cNvPr>
              <p:cNvSpPr txBox="1">
                <a:spLocks noRot="1" noChangeAspect="1" noMove="1" noResize="1" noEditPoints="1" noAdjustHandles="1" noChangeArrowheads="1" noChangeShapeType="1" noTextEdit="1"/>
              </p:cNvSpPr>
              <p:nvPr/>
            </p:nvSpPr>
            <p:spPr>
              <a:xfrm>
                <a:off x="6683022" y="5411478"/>
                <a:ext cx="2483556" cy="516745"/>
              </a:xfrm>
              <a:prstGeom prst="rect">
                <a:avLst/>
              </a:prstGeom>
              <a:blipFill>
                <a:blip r:embed="rId5"/>
                <a:stretch>
                  <a:fillRect b="-1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9CE07A5F-6B9B-489E-998F-C68D6109ED31}"/>
                  </a:ext>
                </a:extLst>
              </p:cNvPr>
              <p:cNvSpPr txBox="1"/>
              <p:nvPr/>
            </p:nvSpPr>
            <p:spPr>
              <a:xfrm>
                <a:off x="6739466" y="6037083"/>
                <a:ext cx="2483556" cy="276999"/>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Cambria Math" panose="02040503050406030204" pitchFamily="18" charset="0"/>
                        </a:rPr>
                        <m:t>6</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120</m:t>
                      </m:r>
                      <m:r>
                        <a:rPr lang="en-US" sz="1800" b="0" i="1" smtClean="0">
                          <a:latin typeface="Cambria Math" panose="02040503050406030204" pitchFamily="18" charset="0"/>
                        </a:rPr>
                        <m:t>=</m:t>
                      </m:r>
                      <m:r>
                        <a:rPr lang="en-US" sz="1800" i="1">
                          <a:latin typeface="Cambria Math" panose="02040503050406030204" pitchFamily="18" charset="0"/>
                          <a:ea typeface="Cambria Math" panose="02040503050406030204" pitchFamily="18" charset="0"/>
                        </a:rPr>
                        <m:t>𝐼𝑛𝑐𝑜𝑚𝑒</m:t>
                      </m:r>
                    </m:oMath>
                  </m:oMathPara>
                </a14:m>
                <a:endParaRPr lang="en-US" sz="1800" dirty="0"/>
              </a:p>
            </p:txBody>
          </p:sp>
        </mc:Choice>
        <mc:Fallback xmlns="">
          <p:sp>
            <p:nvSpPr>
              <p:cNvPr id="26" name="TextBox 25">
                <a:extLst>
                  <a:ext uri="{FF2B5EF4-FFF2-40B4-BE49-F238E27FC236}">
                    <a16:creationId xmlns:a16="http://schemas.microsoft.com/office/drawing/2014/main" id="{9CE07A5F-6B9B-489E-998F-C68D6109ED31}"/>
                  </a:ext>
                </a:extLst>
              </p:cNvPr>
              <p:cNvSpPr txBox="1">
                <a:spLocks noRot="1" noChangeAspect="1" noMove="1" noResize="1" noEditPoints="1" noAdjustHandles="1" noChangeArrowheads="1" noChangeShapeType="1" noTextEdit="1"/>
              </p:cNvSpPr>
              <p:nvPr/>
            </p:nvSpPr>
            <p:spPr>
              <a:xfrm>
                <a:off x="6739466" y="6037083"/>
                <a:ext cx="2483556" cy="276999"/>
              </a:xfrm>
              <a:prstGeom prst="rect">
                <a:avLst/>
              </a:prstGeom>
              <a:blipFill>
                <a:blip r:embed="rId6"/>
                <a:stretch>
                  <a:fillRect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527D456-9F2D-4448-B6D6-5F6C89C4F261}"/>
                  </a:ext>
                </a:extLst>
              </p:cNvPr>
              <p:cNvSpPr txBox="1"/>
              <p:nvPr/>
            </p:nvSpPr>
            <p:spPr>
              <a:xfrm>
                <a:off x="6762044" y="6591868"/>
                <a:ext cx="2483556" cy="276999"/>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sz="1800" i="1">
                          <a:latin typeface="Cambria Math" panose="02040503050406030204" pitchFamily="18" charset="0"/>
                          <a:ea typeface="Cambria Math" panose="02040503050406030204" pitchFamily="18" charset="0"/>
                        </a:rPr>
                        <m:t>𝐼𝑛𝑐𝑜𝑚𝑒</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720</m:t>
                      </m:r>
                    </m:oMath>
                  </m:oMathPara>
                </a14:m>
                <a:endParaRPr lang="en-US" sz="1800" dirty="0"/>
              </a:p>
            </p:txBody>
          </p:sp>
        </mc:Choice>
        <mc:Fallback xmlns="">
          <p:sp>
            <p:nvSpPr>
              <p:cNvPr id="27" name="TextBox 26">
                <a:extLst>
                  <a:ext uri="{FF2B5EF4-FFF2-40B4-BE49-F238E27FC236}">
                    <a16:creationId xmlns:a16="http://schemas.microsoft.com/office/drawing/2014/main" id="{B527D456-9F2D-4448-B6D6-5F6C89C4F261}"/>
                  </a:ext>
                </a:extLst>
              </p:cNvPr>
              <p:cNvSpPr txBox="1">
                <a:spLocks noRot="1" noChangeAspect="1" noMove="1" noResize="1" noEditPoints="1" noAdjustHandles="1" noChangeArrowheads="1" noChangeShapeType="1" noTextEdit="1"/>
              </p:cNvSpPr>
              <p:nvPr/>
            </p:nvSpPr>
            <p:spPr>
              <a:xfrm>
                <a:off x="6762044" y="6591868"/>
                <a:ext cx="2483556" cy="276999"/>
              </a:xfrm>
              <a:prstGeom prst="rect">
                <a:avLst/>
              </a:prstGeom>
              <a:blipFill>
                <a:blip r:embed="rId7"/>
                <a:stretch>
                  <a:fillRect b="-8696"/>
                </a:stretch>
              </a:blipFill>
            </p:spPr>
            <p:txBody>
              <a:bodyPr/>
              <a:lstStyle/>
              <a:p>
                <a:r>
                  <a:rPr lang="en-US">
                    <a:noFill/>
                  </a:rPr>
                  <a:t> </a:t>
                </a:r>
              </a:p>
            </p:txBody>
          </p:sp>
        </mc:Fallback>
      </mc:AlternateContent>
      <p:cxnSp>
        <p:nvCxnSpPr>
          <p:cNvPr id="4" name="Straight Arrow Connector 3">
            <a:extLst>
              <a:ext uri="{FF2B5EF4-FFF2-40B4-BE49-F238E27FC236}">
                <a16:creationId xmlns:a16="http://schemas.microsoft.com/office/drawing/2014/main" id="{18181E6C-1FF0-45C1-8452-C17FE762069A}"/>
              </a:ext>
            </a:extLst>
          </p:cNvPr>
          <p:cNvCxnSpPr/>
          <p:nvPr/>
        </p:nvCxnSpPr>
        <p:spPr>
          <a:xfrm>
            <a:off x="936978" y="3324472"/>
            <a:ext cx="327378" cy="6605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3B8C04C9-3C90-45B3-8C97-F08E2209C885}"/>
                  </a:ext>
                </a:extLst>
              </p:cNvPr>
              <p:cNvSpPr txBox="1"/>
              <p:nvPr/>
            </p:nvSpPr>
            <p:spPr>
              <a:xfrm>
                <a:off x="0" y="2768422"/>
                <a:ext cx="1354666" cy="556050"/>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i="1">
                              <a:latin typeface="Cambria Math" panose="02040503050406030204" pitchFamily="18" charset="0"/>
                              <a:ea typeface="Cambria Math" panose="02040503050406030204" pitchFamily="18" charset="0"/>
                            </a:rPr>
                            <m:t>𝐼𝑛𝑐𝑜𝑚𝑒</m:t>
                          </m:r>
                        </m:num>
                        <m:den>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𝑃𝑟𝑖𝑐𝑒</m:t>
                              </m:r>
                            </m:e>
                            <m:sub>
                              <m:r>
                                <a:rPr lang="en-US" sz="1400" b="0" i="1" smtClean="0">
                                  <a:latin typeface="Cambria Math" panose="02040503050406030204" pitchFamily="18" charset="0"/>
                                </a:rPr>
                                <m:t>𝑈𝑛𝑖𝑐𝑦𝑐𝑙𝑒𝑠</m:t>
                              </m:r>
                            </m:sub>
                          </m:sSub>
                        </m:den>
                      </m:f>
                    </m:oMath>
                  </m:oMathPara>
                </a14:m>
                <a:endParaRPr lang="en-US" dirty="0"/>
              </a:p>
            </p:txBody>
          </p:sp>
        </mc:Choice>
        <mc:Fallback>
          <p:sp>
            <p:nvSpPr>
              <p:cNvPr id="5" name="TextBox 4">
                <a:extLst>
                  <a:ext uri="{FF2B5EF4-FFF2-40B4-BE49-F238E27FC236}">
                    <a16:creationId xmlns:a16="http://schemas.microsoft.com/office/drawing/2014/main" id="{3B8C04C9-3C90-45B3-8C97-F08E2209C885}"/>
                  </a:ext>
                </a:extLst>
              </p:cNvPr>
              <p:cNvSpPr txBox="1">
                <a:spLocks noRot="1" noChangeAspect="1" noMove="1" noResize="1" noEditPoints="1" noAdjustHandles="1" noChangeArrowheads="1" noChangeShapeType="1" noTextEdit="1"/>
              </p:cNvSpPr>
              <p:nvPr/>
            </p:nvSpPr>
            <p:spPr>
              <a:xfrm>
                <a:off x="0" y="2768422"/>
                <a:ext cx="1354666" cy="556050"/>
              </a:xfrm>
              <a:prstGeom prst="rect">
                <a:avLst/>
              </a:prstGeom>
              <a:blipFill>
                <a:blip r:embed="rId8"/>
                <a:stretch>
                  <a:fillRect b="-1099"/>
                </a:stretch>
              </a:blipFill>
            </p:spPr>
            <p:txBody>
              <a:bodyPr/>
              <a:lstStyle/>
              <a:p>
                <a:r>
                  <a:rPr lang="en-US">
                    <a:noFill/>
                  </a:rPr>
                  <a:t> </a:t>
                </a:r>
              </a:p>
            </p:txBody>
          </p:sp>
        </mc:Fallback>
      </mc:AlternateContent>
    </p:spTree>
    <p:extLst>
      <p:ext uri="{BB962C8B-B14F-4D97-AF65-F5344CB8AC3E}">
        <p14:creationId xmlns:p14="http://schemas.microsoft.com/office/powerpoint/2010/main" val="210958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6" grpId="0"/>
      <p:bldP spid="27"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MARGINAL UTILITY PER DOLLAR</a:t>
            </a:r>
            <a:endParaRPr dirty="0"/>
          </a:p>
        </p:txBody>
      </p:sp>
      <p:sp>
        <p:nvSpPr>
          <p:cNvPr id="138" name="Google Shape;138;p16"/>
          <p:cNvSpPr txBox="1">
            <a:spLocks noGrp="1"/>
          </p:cNvSpPr>
          <p:nvPr>
            <p:ph type="body" idx="1"/>
          </p:nvPr>
        </p:nvSpPr>
        <p:spPr>
          <a:xfrm>
            <a:off x="117582" y="1933290"/>
            <a:ext cx="9804186" cy="4139263"/>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ts val="2800"/>
              <a:buFont typeface="Arial"/>
              <a:buChar char="•"/>
            </a:pPr>
            <a:endParaRPr lang="en-US" dirty="0"/>
          </a:p>
          <a:p>
            <a:pPr marL="354013" lvl="0" indent="-354013" algn="l" rtl="0">
              <a:lnSpc>
                <a:spcPct val="100000"/>
              </a:lnSpc>
              <a:spcBef>
                <a:spcPts val="0"/>
              </a:spcBef>
              <a:spcAft>
                <a:spcPts val="0"/>
              </a:spcAft>
              <a:buClr>
                <a:srgbClr val="4E4E4E"/>
              </a:buClr>
              <a:buSzPts val="2800"/>
              <a:buFont typeface="Arial"/>
              <a:buChar char="•"/>
            </a:pPr>
            <a:endParaRPr dirty="0"/>
          </a:p>
          <a:p>
            <a:pPr marL="354013" lvl="0" indent="-354013" algn="l" rtl="0">
              <a:lnSpc>
                <a:spcPct val="100000"/>
              </a:lnSpc>
              <a:spcBef>
                <a:spcPts val="624"/>
              </a:spcBef>
              <a:spcAft>
                <a:spcPts val="0"/>
              </a:spcAft>
              <a:buClr>
                <a:srgbClr val="4E4E4E"/>
              </a:buClr>
              <a:buSzPts val="2800"/>
              <a:buFont typeface="Arial"/>
              <a:buChar char="•"/>
            </a:pPr>
            <a:r>
              <a:rPr lang="en-US" dirty="0">
                <a:latin typeface="Arial"/>
                <a:ea typeface="Arial"/>
                <a:cs typeface="Arial"/>
                <a:sym typeface="Arial"/>
              </a:rPr>
              <a:t>The </a:t>
            </a:r>
            <a:r>
              <a:rPr lang="en-US" b="1" dirty="0">
                <a:latin typeface="Arial"/>
                <a:ea typeface="Arial"/>
                <a:cs typeface="Arial"/>
                <a:sym typeface="Arial"/>
              </a:rPr>
              <a:t>marginal utility per dollar </a:t>
            </a:r>
            <a:r>
              <a:rPr lang="en-US" dirty="0">
                <a:latin typeface="Arial"/>
                <a:ea typeface="Arial"/>
                <a:cs typeface="Arial"/>
                <a:sym typeface="Arial"/>
              </a:rPr>
              <a:t>spent on a good or service is the additional utility from spending one more dollar on that good or service.</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MARGINAL UTILITY PER DOLLAR</a:t>
            </a:r>
            <a:endParaRPr dirty="0"/>
          </a:p>
        </p:txBody>
      </p:sp>
      <mc:AlternateContent xmlns:mc="http://schemas.openxmlformats.org/markup-compatibility/2006">
        <mc:Choice xmlns:a14="http://schemas.microsoft.com/office/drawing/2010/main" Requires="a14">
          <p:sp>
            <p:nvSpPr>
              <p:cNvPr id="138" name="Google Shape;138;p16"/>
              <p:cNvSpPr txBox="1">
                <a:spLocks noGrp="1"/>
              </p:cNvSpPr>
              <p:nvPr>
                <p:ph type="body" idx="1"/>
              </p:nvPr>
            </p:nvSpPr>
            <p:spPr>
              <a:xfrm>
                <a:off x="127107" y="1952978"/>
                <a:ext cx="9804186" cy="4706597"/>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624"/>
                  </a:spcBef>
                  <a:spcAft>
                    <a:spcPts val="0"/>
                  </a:spcAft>
                  <a:buClr>
                    <a:srgbClr val="4E4E4E"/>
                  </a:buClr>
                  <a:buSzPts val="2800"/>
                  <a:buFont typeface="Arial"/>
                  <a:buChar char="•"/>
                </a:pPr>
                <a:r>
                  <a:rPr lang="en-US" sz="3200" dirty="0"/>
                  <a:t>To find the marginal utility per dollar, we must divide the marginal utility of the good by its price.</a:t>
                </a:r>
              </a:p>
              <a:p>
                <a:pPr marL="354013" lvl="0" indent="-354013" algn="l" rtl="0">
                  <a:lnSpc>
                    <a:spcPct val="100000"/>
                  </a:lnSpc>
                  <a:spcBef>
                    <a:spcPts val="624"/>
                  </a:spcBef>
                  <a:spcAft>
                    <a:spcPts val="0"/>
                  </a:spcAft>
                  <a:buClr>
                    <a:srgbClr val="4E4E4E"/>
                  </a:buClr>
                  <a:buSzPts val="2800"/>
                  <a:buFont typeface="Arial"/>
                  <a:buChar char="•"/>
                </a:pPr>
                <a:endParaRPr lang="en-US" sz="3200" dirty="0"/>
              </a:p>
              <a:p>
                <a:pPr marL="457200" lvl="1" indent="0">
                  <a:buSzPts val="2800"/>
                  <a:buNone/>
                </a:pPr>
                <a14:m>
                  <m:oMathPara xmlns:m="http://schemas.openxmlformats.org/officeDocument/2006/math">
                    <m:oMathParaPr>
                      <m:jc m:val="center"/>
                    </m:oMathParaPr>
                    <m:oMath xmlns:m="http://schemas.openxmlformats.org/officeDocument/2006/math">
                      <m:f>
                        <m:fPr>
                          <m:ctrlPr>
                            <a:rPr lang="ar-AE" sz="3200" i="1" smtClean="0">
                              <a:latin typeface="Cambria Math" panose="02040503050406030204" pitchFamily="18" charset="0"/>
                            </a:rPr>
                          </m:ctrlPr>
                        </m:fPr>
                        <m:num>
                          <m:r>
                            <a:rPr lang="ar-AE" sz="3200" b="0" i="1" smtClean="0">
                              <a:latin typeface="Cambria Math" panose="02040503050406030204" pitchFamily="18" charset="0"/>
                            </a:rPr>
                            <m:t>𝑀</m:t>
                          </m:r>
                          <m:r>
                            <a:rPr lang="en-US" sz="3200" b="0" i="1" smtClean="0">
                              <a:latin typeface="Cambria Math" panose="02040503050406030204" pitchFamily="18" charset="0"/>
                            </a:rPr>
                            <m:t>𝑎𝑟𝑔𝑖𝑛𝑎𝑙</m:t>
                          </m:r>
                          <m:r>
                            <a:rPr lang="en-US" sz="3200" b="0" i="1" smtClean="0">
                              <a:latin typeface="Cambria Math" panose="02040503050406030204" pitchFamily="18" charset="0"/>
                            </a:rPr>
                            <m:t> </m:t>
                          </m:r>
                          <m:r>
                            <a:rPr lang="en-US" sz="3200" b="0" i="1" smtClean="0">
                              <a:latin typeface="Cambria Math" panose="02040503050406030204" pitchFamily="18" charset="0"/>
                            </a:rPr>
                            <m:t>𝑈𝑡𝑖𝑙𝑖𝑡𝑦</m:t>
                          </m:r>
                        </m:num>
                        <m:den>
                          <m:r>
                            <a:rPr lang="en-US" sz="3200" b="0" i="1" smtClean="0">
                              <a:latin typeface="Cambria Math" panose="02040503050406030204" pitchFamily="18" charset="0"/>
                            </a:rPr>
                            <m:t>𝑃𝑟𝑖𝑐𝑒</m:t>
                          </m:r>
                        </m:den>
                      </m:f>
                    </m:oMath>
                  </m:oMathPara>
                </a14:m>
                <a:endParaRPr lang="ar-AE" sz="3000" dirty="0"/>
              </a:p>
              <a:p>
                <a:pPr marL="354013" lvl="0" indent="-354013" algn="l" rtl="0">
                  <a:lnSpc>
                    <a:spcPct val="100000"/>
                  </a:lnSpc>
                  <a:spcBef>
                    <a:spcPts val="624"/>
                  </a:spcBef>
                  <a:spcAft>
                    <a:spcPts val="0"/>
                  </a:spcAft>
                  <a:buClr>
                    <a:srgbClr val="4E4E4E"/>
                  </a:buClr>
                  <a:buSzPts val="2800"/>
                  <a:buFont typeface="Arial"/>
                  <a:buChar char="•"/>
                </a:pPr>
                <a:endParaRPr lang="ar-AE" sz="3200" dirty="0"/>
              </a:p>
              <a:p>
                <a:pPr marL="354013" lvl="0" indent="-354013" algn="l" rtl="0">
                  <a:lnSpc>
                    <a:spcPct val="100000"/>
                  </a:lnSpc>
                  <a:spcBef>
                    <a:spcPts val="624"/>
                  </a:spcBef>
                  <a:spcAft>
                    <a:spcPts val="0"/>
                  </a:spcAft>
                  <a:buClr>
                    <a:srgbClr val="4E4E4E"/>
                  </a:buClr>
                  <a:buSzPts val="2800"/>
                  <a:buFont typeface="Arial"/>
                  <a:buChar char="•"/>
                </a:pPr>
                <a:r>
                  <a:rPr lang="en-US" sz="3200" dirty="0"/>
                  <a:t>Marginal utility per dollar declines as the quantity of that good consumed rises, due to </a:t>
                </a:r>
                <a:r>
                  <a:rPr lang="en-US" sz="3200" i="1" dirty="0"/>
                  <a:t>diminishing marginal utility</a:t>
                </a:r>
                <a:r>
                  <a:rPr lang="en-US" sz="3200" dirty="0"/>
                  <a:t>.</a:t>
                </a:r>
                <a:endParaRPr sz="3200" dirty="0"/>
              </a:p>
            </p:txBody>
          </p:sp>
        </mc:Choice>
        <mc:Fallback>
          <p:sp>
            <p:nvSpPr>
              <p:cNvPr id="138" name="Google Shape;138;p16"/>
              <p:cNvSpPr txBox="1">
                <a:spLocks noGrp="1" noRot="1" noChangeAspect="1" noMove="1" noResize="1" noEditPoints="1" noAdjustHandles="1" noChangeArrowheads="1" noChangeShapeType="1" noTextEdit="1"/>
              </p:cNvSpPr>
              <p:nvPr>
                <p:ph type="body" idx="1"/>
              </p:nvPr>
            </p:nvSpPr>
            <p:spPr>
              <a:xfrm>
                <a:off x="127107" y="1952978"/>
                <a:ext cx="9804186" cy="4706597"/>
              </a:xfrm>
              <a:prstGeom prst="rect">
                <a:avLst/>
              </a:prstGeom>
              <a:blipFill>
                <a:blip r:embed="rId3"/>
                <a:stretch>
                  <a:fillRect l="-1119" t="-130" r="-2052"/>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3504549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601"/>
            <a:ext cx="10058400" cy="925688"/>
          </a:xfrm>
        </p:spPr>
        <p:txBody>
          <a:bodyPr/>
          <a:lstStyle/>
          <a:p>
            <a:r>
              <a:rPr lang="en-US" dirty="0">
                <a:latin typeface="Arial" panose="020B0604020202020204" pitchFamily="34" charset="0"/>
                <a:cs typeface="Arial" panose="020B0604020202020204" pitchFamily="34" charset="0"/>
              </a:rPr>
              <a:t>PRODUCTION (Chapter 14)</a:t>
            </a:r>
          </a:p>
        </p:txBody>
      </p:sp>
      <p:sp>
        <p:nvSpPr>
          <p:cNvPr id="3" name="Content Placeholder 2"/>
          <p:cNvSpPr>
            <a:spLocks noGrp="1"/>
          </p:cNvSpPr>
          <p:nvPr>
            <p:ph sz="quarter" idx="10"/>
          </p:nvPr>
        </p:nvSpPr>
        <p:spPr>
          <a:xfrm>
            <a:off x="117582" y="1569156"/>
            <a:ext cx="9804186" cy="5718748"/>
          </a:xfrm>
        </p:spPr>
        <p:txBody>
          <a:bodyPr>
            <a:normAutofit/>
          </a:bodyPr>
          <a:lstStyle/>
          <a:p>
            <a:pPr marL="354013" indent="-354013">
              <a:spcAft>
                <a:spcPts val="1200"/>
              </a:spcAft>
            </a:pPr>
            <a:r>
              <a:rPr lang="en-US" sz="2600" dirty="0">
                <a:latin typeface="Arial" panose="020B0604020202020204" pitchFamily="34" charset="0"/>
                <a:cs typeface="Arial" panose="020B0604020202020204" pitchFamily="34" charset="0"/>
              </a:rPr>
              <a:t>A </a:t>
            </a:r>
            <a:r>
              <a:rPr lang="en-US" sz="2600" b="1" dirty="0">
                <a:latin typeface="Arial" panose="020B0604020202020204" pitchFamily="34" charset="0"/>
                <a:cs typeface="Arial" panose="020B0604020202020204" pitchFamily="34" charset="0"/>
              </a:rPr>
              <a:t>fixed input </a:t>
            </a:r>
            <a:r>
              <a:rPr lang="en-US" sz="2600" dirty="0">
                <a:latin typeface="Arial" panose="020B0604020202020204" pitchFamily="34" charset="0"/>
                <a:cs typeface="Arial" panose="020B0604020202020204" pitchFamily="34" charset="0"/>
              </a:rPr>
              <a:t>is an input whose quantity is fixed for a period of time and cannot be varied.</a:t>
            </a:r>
          </a:p>
          <a:p>
            <a:pPr marL="354013" indent="-354013">
              <a:spcAft>
                <a:spcPts val="1200"/>
              </a:spcAft>
            </a:pPr>
            <a:endParaRPr lang="en-US" sz="2600" dirty="0"/>
          </a:p>
          <a:p>
            <a:pPr marL="354013" indent="-354013">
              <a:spcAft>
                <a:spcPts val="1200"/>
              </a:spcAft>
            </a:pPr>
            <a:endParaRPr lang="en-US" sz="2600" dirty="0">
              <a:latin typeface="Arial" panose="020B0604020202020204" pitchFamily="34" charset="0"/>
              <a:cs typeface="Arial" panose="020B0604020202020204" pitchFamily="34" charset="0"/>
            </a:endParaRPr>
          </a:p>
          <a:p>
            <a:pPr marL="354013" indent="-354013">
              <a:spcAft>
                <a:spcPts val="1200"/>
              </a:spcAft>
            </a:pPr>
            <a:endParaRPr lang="en-US" sz="2600" dirty="0">
              <a:latin typeface="Arial" panose="020B0604020202020204" pitchFamily="34" charset="0"/>
              <a:cs typeface="Arial" panose="020B0604020202020204" pitchFamily="34" charset="0"/>
            </a:endParaRPr>
          </a:p>
          <a:p>
            <a:pPr marL="354013" indent="-354013">
              <a:spcAft>
                <a:spcPts val="1200"/>
              </a:spcAft>
            </a:pPr>
            <a:r>
              <a:rPr lang="en-US" sz="2600" dirty="0">
                <a:latin typeface="Arial" panose="020B0604020202020204" pitchFamily="34" charset="0"/>
                <a:cs typeface="Arial" panose="020B0604020202020204" pitchFamily="34" charset="0"/>
              </a:rPr>
              <a:t>A </a:t>
            </a:r>
            <a:r>
              <a:rPr lang="en-US" sz="2600" b="1" dirty="0">
                <a:latin typeface="Arial" panose="020B0604020202020204" pitchFamily="34" charset="0"/>
                <a:cs typeface="Arial" panose="020B0604020202020204" pitchFamily="34" charset="0"/>
              </a:rPr>
              <a:t>variable input </a:t>
            </a:r>
            <a:r>
              <a:rPr lang="en-US" sz="2600" dirty="0">
                <a:latin typeface="Arial" panose="020B0604020202020204" pitchFamily="34" charset="0"/>
                <a:cs typeface="Arial" panose="020B0604020202020204" pitchFamily="34" charset="0"/>
              </a:rPr>
              <a:t>is an input whose quantity the firm can vary at any time.</a:t>
            </a:r>
          </a:p>
        </p:txBody>
      </p:sp>
      <p:pic>
        <p:nvPicPr>
          <p:cNvPr id="4" name="Picture 3">
            <a:extLst>
              <a:ext uri="{FF2B5EF4-FFF2-40B4-BE49-F238E27FC236}">
                <a16:creationId xmlns:a16="http://schemas.microsoft.com/office/drawing/2014/main" id="{951A9360-E190-3AC6-2459-4C4F88D8CBA3}"/>
              </a:ext>
            </a:extLst>
          </p:cNvPr>
          <p:cNvPicPr>
            <a:picLocks noChangeAspect="1"/>
          </p:cNvPicPr>
          <p:nvPr/>
        </p:nvPicPr>
        <p:blipFill>
          <a:blip r:embed="rId2"/>
          <a:stretch>
            <a:fillRect/>
          </a:stretch>
        </p:blipFill>
        <p:spPr>
          <a:xfrm>
            <a:off x="4681864" y="2420054"/>
            <a:ext cx="3661330" cy="2050345"/>
          </a:xfrm>
          <a:prstGeom prst="rect">
            <a:avLst/>
          </a:prstGeom>
        </p:spPr>
      </p:pic>
      <p:pic>
        <p:nvPicPr>
          <p:cNvPr id="5" name="Picture 4">
            <a:extLst>
              <a:ext uri="{FF2B5EF4-FFF2-40B4-BE49-F238E27FC236}">
                <a16:creationId xmlns:a16="http://schemas.microsoft.com/office/drawing/2014/main" id="{6A438580-429A-9CDA-31A2-C8C960DB88C6}"/>
              </a:ext>
            </a:extLst>
          </p:cNvPr>
          <p:cNvPicPr>
            <a:picLocks noChangeAspect="1"/>
          </p:cNvPicPr>
          <p:nvPr/>
        </p:nvPicPr>
        <p:blipFill>
          <a:blip r:embed="rId3"/>
          <a:stretch>
            <a:fillRect/>
          </a:stretch>
        </p:blipFill>
        <p:spPr>
          <a:xfrm>
            <a:off x="2797199" y="5012267"/>
            <a:ext cx="5545995" cy="2380525"/>
          </a:xfrm>
          <a:prstGeom prst="rect">
            <a:avLst/>
          </a:prstGeom>
        </p:spPr>
      </p:pic>
    </p:spTree>
    <p:extLst>
      <p:ext uri="{BB962C8B-B14F-4D97-AF65-F5344CB8AC3E}">
        <p14:creationId xmlns:p14="http://schemas.microsoft.com/office/powerpoint/2010/main" val="231063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 y="0"/>
            <a:ext cx="10058400" cy="815797"/>
          </a:xfrm>
        </p:spPr>
        <p:txBody>
          <a:bodyPr/>
          <a:lstStyle/>
          <a:p>
            <a:r>
              <a:rPr lang="en-US" dirty="0">
                <a:latin typeface="Arial" panose="020B0604020202020204" pitchFamily="34" charset="0"/>
                <a:cs typeface="Arial" panose="020B0604020202020204" pitchFamily="34" charset="0"/>
              </a:rPr>
              <a:t>INPUTS AND OUTPUT</a:t>
            </a:r>
          </a:p>
        </p:txBody>
      </p:sp>
      <p:sp>
        <p:nvSpPr>
          <p:cNvPr id="3" name="Content Placeholder 2"/>
          <p:cNvSpPr>
            <a:spLocks noGrp="1"/>
          </p:cNvSpPr>
          <p:nvPr>
            <p:ph sz="quarter" idx="10"/>
          </p:nvPr>
        </p:nvSpPr>
        <p:spPr>
          <a:xfrm>
            <a:off x="117582" y="1933291"/>
            <a:ext cx="9804186" cy="4253020"/>
          </a:xfrm>
        </p:spPr>
        <p:txBody>
          <a:bodyPr>
            <a:normAutofit fontScale="92500"/>
          </a:bodyPr>
          <a:lstStyle/>
          <a:p>
            <a:pPr marL="354013" indent="-354013">
              <a:spcAft>
                <a:spcPts val="1200"/>
              </a:spcAft>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long run </a:t>
            </a:r>
            <a:r>
              <a:rPr lang="en-US" dirty="0">
                <a:latin typeface="Arial" panose="020B0604020202020204" pitchFamily="34" charset="0"/>
                <a:cs typeface="Arial" panose="020B0604020202020204" pitchFamily="34" charset="0"/>
              </a:rPr>
              <a:t>is the period in which all inputs can be varied.</a:t>
            </a:r>
          </a:p>
          <a:p>
            <a:pPr marL="354013" indent="-354013">
              <a:spcAft>
                <a:spcPts val="1200"/>
              </a:spcAft>
            </a:pPr>
            <a:endParaRPr lang="en-US" dirty="0">
              <a:latin typeface="Arial" panose="020B0604020202020204" pitchFamily="34" charset="0"/>
              <a:cs typeface="Arial" panose="020B0604020202020204" pitchFamily="34" charset="0"/>
            </a:endParaRPr>
          </a:p>
          <a:p>
            <a:pPr marL="354013" indent="-354013">
              <a:spcAft>
                <a:spcPts val="1200"/>
              </a:spcAft>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short</a:t>
            </a:r>
            <a:r>
              <a:rPr lang="en-US" b="1" i="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run</a:t>
            </a:r>
            <a:r>
              <a:rPr lang="en-US" b="1"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is the period in which at least one input is fixed.</a:t>
            </a:r>
          </a:p>
          <a:p>
            <a:pPr marL="354013" indent="-354013">
              <a:spcAft>
                <a:spcPts val="1200"/>
              </a:spcAft>
            </a:pPr>
            <a:endParaRPr lang="en-US" dirty="0">
              <a:latin typeface="Arial" panose="020B0604020202020204" pitchFamily="34" charset="0"/>
              <a:cs typeface="Arial" panose="020B0604020202020204" pitchFamily="34" charset="0"/>
            </a:endParaRPr>
          </a:p>
          <a:p>
            <a:pPr marL="354013" indent="-354013">
              <a:spcAft>
                <a:spcPts val="1200"/>
              </a:spcAft>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total</a:t>
            </a:r>
            <a:r>
              <a:rPr lang="en-US" b="1" i="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product</a:t>
            </a:r>
            <a:r>
              <a:rPr lang="en-US" b="1" i="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curve</a:t>
            </a:r>
            <a:r>
              <a:rPr lang="en-US" b="1"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shows how the quantity of output depends on the quantity of the variable input for a given quantity of the fixed input.</a:t>
            </a:r>
          </a:p>
        </p:txBody>
      </p:sp>
      <p:pic>
        <p:nvPicPr>
          <p:cNvPr id="4" name="Picture 3">
            <a:extLst>
              <a:ext uri="{FF2B5EF4-FFF2-40B4-BE49-F238E27FC236}">
                <a16:creationId xmlns:a16="http://schemas.microsoft.com/office/drawing/2014/main" id="{8C985316-4894-4ADD-1FA0-21519D577C2A}"/>
              </a:ext>
            </a:extLst>
          </p:cNvPr>
          <p:cNvPicPr>
            <a:picLocks noChangeAspect="1"/>
          </p:cNvPicPr>
          <p:nvPr/>
        </p:nvPicPr>
        <p:blipFill rotWithShape="1">
          <a:blip r:embed="rId2"/>
          <a:srcRect l="48240" r="18208"/>
          <a:stretch/>
        </p:blipFill>
        <p:spPr>
          <a:xfrm>
            <a:off x="8069155" y="0"/>
            <a:ext cx="1989245" cy="1817511"/>
          </a:xfrm>
          <a:prstGeom prst="rect">
            <a:avLst/>
          </a:prstGeom>
        </p:spPr>
      </p:pic>
    </p:spTree>
    <p:extLst>
      <p:ext uri="{BB962C8B-B14F-4D97-AF65-F5344CB8AC3E}">
        <p14:creationId xmlns:p14="http://schemas.microsoft.com/office/powerpoint/2010/main" val="222500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415" y="89713"/>
            <a:ext cx="9087567" cy="987115"/>
          </a:xfrm>
        </p:spPr>
        <p:txBody>
          <a:bodyPr/>
          <a:lstStyle/>
          <a:p>
            <a:r>
              <a:rPr lang="en-US" dirty="0">
                <a:latin typeface="Arial" panose="020B0604020202020204" pitchFamily="34" charset="0"/>
                <a:cs typeface="Arial" panose="020B0604020202020204" pitchFamily="34" charset="0"/>
              </a:rPr>
              <a:t>PRODUCTION FUNCTION AND TOTAL PRODUCT CURVE</a:t>
            </a:r>
          </a:p>
        </p:txBody>
      </p:sp>
      <p:sp>
        <p:nvSpPr>
          <p:cNvPr id="5" name="Content Placeholder 4"/>
          <p:cNvSpPr>
            <a:spLocks noGrp="1"/>
          </p:cNvSpPr>
          <p:nvPr>
            <p:ph sz="quarter" idx="10"/>
          </p:nvPr>
        </p:nvSpPr>
        <p:spPr>
          <a:xfrm>
            <a:off x="233463" y="1486760"/>
            <a:ext cx="9591472" cy="1730165"/>
          </a:xfrm>
        </p:spPr>
        <p:txBody>
          <a:bodyPr>
            <a:normAutofit/>
          </a:bodyPr>
          <a:lstStyle/>
          <a:p>
            <a:pPr marL="0" indent="0">
              <a:buNone/>
            </a:pPr>
            <a:r>
              <a:rPr lang="en-US" sz="2000" dirty="0">
                <a:latin typeface="Arial" panose="020B0604020202020204" pitchFamily="34" charset="0"/>
                <a:cs typeface="Arial" panose="020B0604020202020204" pitchFamily="34" charset="0"/>
              </a:rPr>
              <a:t>The curve slopes upward because more wheat is produced as more workers are employed. It becomes flatter because the marginal product of labor declines as more workers are employed.</a:t>
            </a:r>
            <a:endParaRPr lang="en-US" sz="2000" dirty="0"/>
          </a:p>
          <a:p>
            <a:pPr marL="0" indent="0" algn="ctr">
              <a:buNone/>
            </a:pPr>
            <a:r>
              <a:rPr lang="en-US" sz="1800" dirty="0"/>
              <a:t>Figure 1</a:t>
            </a:r>
          </a:p>
        </p:txBody>
      </p:sp>
      <p:pic>
        <p:nvPicPr>
          <p:cNvPr id="12" name="Picture 11">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542" y="2873985"/>
            <a:ext cx="8849239" cy="4315144"/>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42" y="2873985"/>
            <a:ext cx="8849239" cy="4315144"/>
          </a:xfrm>
          <a:prstGeom prst="rect">
            <a:avLst/>
          </a:prstGeom>
        </p:spPr>
      </p:pic>
      <p:pic>
        <p:nvPicPr>
          <p:cNvPr id="14" name="Picture 13">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542" y="2873985"/>
            <a:ext cx="8849239" cy="4315144"/>
          </a:xfrm>
          <a:prstGeom prst="rect">
            <a:avLst/>
          </a:prstGeom>
        </p:spPr>
      </p:pic>
      <p:pic>
        <p:nvPicPr>
          <p:cNvPr id="3" name="Picture 2" descr="A line graph and associated table show the production function and total product curve for a farm.&#10;The table has three columns labeled from left to right as Quantity of labor L (workers), Quantity of wheat Q (bushels), and Marginal product of labor M P L equals delta Q over delta L (bushels per worker). The data in the rows of the table read as follows:&#10;• Row 1: Quantity of labor, 0; Quantity of wheat, 0; Marginal product of labor, null.&#10;• Row 2: Quantity of labor, 1; Quantity of wheat, 19; Marginal product of labor, 19.&#10;• Row 3: Quantity of labor, 2; Quantity of wheat, 36; Marginal product of labor, 17.&#10;• Row 4: Quantity of labor, 3; Quantity of wheat, 51; Marginal product of labor, 15.&#10;• Row 5: Quantity of labor, 4; Quantity of wheat, 64; Marginal product of labor, 13.&#10;• Row 6: Quantity of labor, 5; Quantity of wheat, 75; Marginal product of labor, 11.&#10;• Row 7: Quantity of labor, 6; Quantity of wheat, 84; Marginal product of labor, 9.&#10;• Row 8: Quantity of labor, 7; Quantity of wheat, 91; Marginal product of labor, 7.&#10;• Row 9: Quantity of labor, 8; Quantity of wheat, 96; Marginal product of labor, 5.&#10;The graph has a horizontal axis labeled, Quantity of Labor (workers) and ranges from 0 to 8 in increments of 1 worker. The vertical axis is labeled Quantity of wheat (bushels) and ranges from 0 to 100 in increments of 20 bushels. An increasing concave downward curve labeled, Total product, T P passes through the following points:&#10;• (0, 0)&#10;• (1, 19)&#10;• (2, 36)&#10;• (3, 51)&#10;• (4, 64)&#10;• (5, 75)&#10;• (6, 84)&#10;• (7, 91)&#10;• (8, 96).&#10;A rightward arrow from the steeper section of the curve at (1, 19) to (2, 19) and an upward arrow from (2, 20) to the point on the curve at (2, 36) indicate the increase of the curve between 1 and 2 workers.&#10;• A callout to the segment of the curve between points (1, 19) to (2, 36) reads: Adding a second worker leads to an increase in output of 17 bushels.&#10;A rightward arrow from the flatter section of the curve at (6, 84) to (7, 91) and an upward arrow from (7, 84) to the point on the curve at (7, 91) indicate the increase of the curve between 6 and 7 workers.&#10;• A callout to the segment of the curve between (6, 84) to (7, 91) reads: Adding a seventh worker leads to an increase in output of only 7 bushels.">
            <a:extLst>
              <a:ext uri="{FF2B5EF4-FFF2-40B4-BE49-F238E27FC236}">
                <a16:creationId xmlns:a16="http://schemas.microsoft.com/office/drawing/2014/main" id="{C8FE2263-4688-CEF3-DFEA-0719D1C89B98}"/>
              </a:ext>
            </a:extLst>
          </p:cNvPr>
          <p:cNvPicPr>
            <a:picLocks noChangeAspect="1"/>
          </p:cNvPicPr>
          <p:nvPr/>
        </p:nvPicPr>
        <p:blipFill>
          <a:blip r:embed="rId5"/>
          <a:stretch>
            <a:fillRect/>
          </a:stretch>
        </p:blipFill>
        <p:spPr>
          <a:xfrm>
            <a:off x="9539170" y="5267131"/>
            <a:ext cx="285765" cy="158758"/>
          </a:xfrm>
          <a:prstGeom prst="rect">
            <a:avLst/>
          </a:prstGeom>
        </p:spPr>
      </p:pic>
      <p:sp>
        <p:nvSpPr>
          <p:cNvPr id="4" name="Oval 3">
            <a:extLst>
              <a:ext uri="{FF2B5EF4-FFF2-40B4-BE49-F238E27FC236}">
                <a16:creationId xmlns:a16="http://schemas.microsoft.com/office/drawing/2014/main" id="{6AB7D45A-4C36-41A3-8561-918E37ACB2C7}"/>
              </a:ext>
            </a:extLst>
          </p:cNvPr>
          <p:cNvSpPr/>
          <p:nvPr/>
        </p:nvSpPr>
        <p:spPr>
          <a:xfrm>
            <a:off x="8184444" y="4334933"/>
            <a:ext cx="530578" cy="269217"/>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1957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3"/>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09" y="37937"/>
            <a:ext cx="9087567" cy="961913"/>
          </a:xfrm>
        </p:spPr>
        <p:txBody>
          <a:bodyPr>
            <a:noAutofit/>
          </a:bodyPr>
          <a:lstStyle/>
          <a:p>
            <a:r>
              <a:rPr lang="en-US" dirty="0">
                <a:latin typeface="Arial" panose="020B0604020202020204" pitchFamily="34" charset="0"/>
                <a:cs typeface="Arial" panose="020B0604020202020204" pitchFamily="34" charset="0"/>
              </a:rPr>
              <a:t>PRODUCTION FUNCTION AND TOTAL PRODUCT CURVE</a:t>
            </a:r>
          </a:p>
        </p:txBody>
      </p:sp>
      <p:sp>
        <p:nvSpPr>
          <p:cNvPr id="3" name="Content Placeholder 2"/>
          <p:cNvSpPr>
            <a:spLocks noGrp="1"/>
          </p:cNvSpPr>
          <p:nvPr>
            <p:ph sz="quarter" idx="10"/>
          </p:nvPr>
        </p:nvSpPr>
        <p:spPr>
          <a:xfrm>
            <a:off x="117582" y="1524000"/>
            <a:ext cx="9804186" cy="5504121"/>
          </a:xfrm>
        </p:spPr>
        <p:txBody>
          <a:bodyPr>
            <a:normAutofit/>
          </a:bodyPr>
          <a:lstStyle/>
          <a:p>
            <a:pPr marL="354013" indent="-354013">
              <a:spcAft>
                <a:spcPts val="1200"/>
              </a:spcAft>
            </a:pPr>
            <a:r>
              <a:rPr lang="en-US" dirty="0"/>
              <a:t>MPL equals the slope of the total product curve.</a:t>
            </a:r>
          </a:p>
          <a:p>
            <a:pPr marL="354013" lvl="0" indent="-354013">
              <a:spcAft>
                <a:spcPts val="1200"/>
              </a:spcAft>
            </a:pPr>
            <a:r>
              <a:rPr lang="en-US" dirty="0"/>
              <a:t>MPL declines as more workers are hired. As employment increases, the total product curve gets flatter.</a:t>
            </a:r>
          </a:p>
          <a:p>
            <a:pPr marL="354013" lvl="0" indent="-354013">
              <a:spcAft>
                <a:spcPts val="1200"/>
              </a:spcAft>
            </a:pPr>
            <a:r>
              <a:rPr lang="en-US" dirty="0">
                <a:latin typeface="Arial" panose="020B0604020202020204" pitchFamily="34" charset="0"/>
                <a:cs typeface="Arial" panose="020B0604020202020204" pitchFamily="34" charset="0"/>
              </a:rPr>
              <a:t>Figure 2 shows how MPL depends on the number of workers.</a:t>
            </a:r>
            <a:endParaRPr lang="en-US" dirty="0">
              <a:solidFill>
                <a:srgbClr val="FF00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F5885B6-67CA-9CA3-5372-0A203DFE4F77}"/>
              </a:ext>
            </a:extLst>
          </p:cNvPr>
          <p:cNvPicPr>
            <a:picLocks noChangeAspect="1"/>
          </p:cNvPicPr>
          <p:nvPr/>
        </p:nvPicPr>
        <p:blipFill rotWithShape="1">
          <a:blip r:embed="rId2"/>
          <a:srcRect r="42329"/>
          <a:stretch/>
        </p:blipFill>
        <p:spPr>
          <a:xfrm>
            <a:off x="460309" y="4459111"/>
            <a:ext cx="3406579" cy="2880241"/>
          </a:xfrm>
          <a:prstGeom prst="rect">
            <a:avLst/>
          </a:prstGeom>
        </p:spPr>
      </p:pic>
      <p:pic>
        <p:nvPicPr>
          <p:cNvPr id="5" name="Picture Placeholder 5" descr="A line graph shows the marginal product of labor for a farm.&#10;The horizontal axis is labeled Quantity of labor (workers) and ranges from 0 to 8 in increments of 1 worker. The vertical axis is labeled Marginal product of labor (bushels per worker) and shows markings from 5 to 19 in increments of 2 bushels per worker. A downward-sloping linear curve labeled Marginal product of labor, M P L passes through the following approximate points:&#10;• (0.5, 19)&#10;• (1.5, 17)&#10;• (2.5, 15)&#10;• (3.5, 13)&#10;• (4.5, 11)&#10;• (5.5, 9)&#10;• (6.5, 7)&#10;• (7.5, 5).&#10;A callout to the curve reads: There are diminishing returns to labor.">
            <a:extLst>
              <a:ext uri="{FF2B5EF4-FFF2-40B4-BE49-F238E27FC236}">
                <a16:creationId xmlns:a16="http://schemas.microsoft.com/office/drawing/2014/main" id="{BF3516B8-2EFB-606C-9AC0-699ACCEC0CF5}"/>
              </a:ext>
            </a:extLst>
          </p:cNvPr>
          <p:cNvPicPr>
            <a:picLocks noChangeAspect="1"/>
          </p:cNvPicPr>
          <p:nvPr/>
        </p:nvPicPr>
        <p:blipFill rotWithShape="1">
          <a:blip r:embed="rId3">
            <a:extLst>
              <a:ext uri="{28A0092B-C50C-407E-A947-70E740481C1C}">
                <a14:useLocalDpi xmlns:a14="http://schemas.microsoft.com/office/drawing/2010/main" val="0"/>
              </a:ext>
            </a:extLst>
          </a:blip>
          <a:stretch/>
        </p:blipFill>
        <p:spPr>
          <a:xfrm>
            <a:off x="5111912" y="4108993"/>
            <a:ext cx="4946488" cy="3230359"/>
          </a:xfrm>
          <a:prstGeom prst="rect">
            <a:avLst/>
          </a:prstGeom>
        </p:spPr>
      </p:pic>
    </p:spTree>
    <p:extLst>
      <p:ext uri="{BB962C8B-B14F-4D97-AF65-F5344CB8AC3E}">
        <p14:creationId xmlns:p14="http://schemas.microsoft.com/office/powerpoint/2010/main" val="204167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28" y="0"/>
            <a:ext cx="10053472" cy="987115"/>
          </a:xfrm>
        </p:spPr>
        <p:txBody>
          <a:bodyPr/>
          <a:lstStyle/>
          <a:p>
            <a:r>
              <a:rPr lang="en-US" dirty="0">
                <a:latin typeface="Arial" panose="020B0604020202020204" pitchFamily="34" charset="0"/>
                <a:cs typeface="Arial" panose="020B0604020202020204" pitchFamily="34" charset="0"/>
              </a:rPr>
              <a:t>DIMINISHING RETURNS TO AN INPUT</a:t>
            </a:r>
          </a:p>
        </p:txBody>
      </p:sp>
      <p:sp>
        <p:nvSpPr>
          <p:cNvPr id="5" name="Content Placeholder 4"/>
          <p:cNvSpPr>
            <a:spLocks noGrp="1"/>
          </p:cNvSpPr>
          <p:nvPr>
            <p:ph sz="quarter" idx="10"/>
          </p:nvPr>
        </p:nvSpPr>
        <p:spPr>
          <a:xfrm>
            <a:off x="127106" y="1111682"/>
            <a:ext cx="9804186" cy="1200423"/>
          </a:xfrm>
        </p:spPr>
        <p:txBody>
          <a:bodyPr/>
          <a:lstStyle/>
          <a:p>
            <a:pPr marL="0" indent="0">
              <a:buNone/>
            </a:pPr>
            <a:r>
              <a:rPr lang="en-US" sz="2400" b="1" dirty="0">
                <a:latin typeface="Arial" panose="020B0604020202020204" pitchFamily="34" charset="0"/>
                <a:cs typeface="Arial" panose="020B0604020202020204" pitchFamily="34" charset="0"/>
              </a:rPr>
              <a:t>Diminishing returns to an input:</a:t>
            </a:r>
            <a:r>
              <a:rPr lang="en-US" sz="2400" dirty="0">
                <a:latin typeface="Arial" panose="020B0604020202020204" pitchFamily="34" charset="0"/>
                <a:cs typeface="Arial" panose="020B0604020202020204" pitchFamily="34" charset="0"/>
              </a:rPr>
              <a:t> an increase in the quantity of that input, holding the levels of all other inputs fixed, reduces that input’s marginal product.</a:t>
            </a:r>
          </a:p>
          <a:p>
            <a:pPr marL="0" indent="0" algn="ctr">
              <a:buNone/>
            </a:pPr>
            <a:r>
              <a:rPr lang="en-US" sz="2000" dirty="0"/>
              <a:t>Figure 2</a:t>
            </a:r>
          </a:p>
        </p:txBody>
      </p:sp>
      <p:pic>
        <p:nvPicPr>
          <p:cNvPr id="7" name="Picture Placeholder 5" descr="A line graph shows the marginal product of labor for a farm.&#10;The horizontal axis is labeled Quantity of labor (workers) and ranges from 0 to 8 in increments of 1 worker. The vertical axis is labeled Marginal product of labor (bushels per worker) and shows markings from 5 to 19 in increments of 2 bushels per worker. A downward-sloping linear curve labeled Marginal product of labor, M P L passes through the following approximate points:&#10;• (0.5, 19)&#10;• (1.5, 17)&#10;• (2.5, 15)&#10;• (3.5, 13)&#10;• (4.5, 11)&#10;• (5.5, 9)&#10;• (6.5, 7)&#10;• (7.5, 5).&#10;A callout to the curve reads: There are diminishing returns to labor.">
            <a:extLst>
              <a:ext uri="{FF2B5EF4-FFF2-40B4-BE49-F238E27FC236}">
                <a16:creationId xmlns:a16="http://schemas.microsoft.com/office/drawing/2014/main" id="{51BB59C6-D97C-42C7-91B6-2C3EA17313AE}"/>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tretch/>
        </p:blipFill>
        <p:spPr>
          <a:xfrm>
            <a:off x="1743727" y="3055036"/>
            <a:ext cx="6570945" cy="4291229"/>
          </a:xfrm>
          <a:prstGeom prst="rect">
            <a:avLst/>
          </a:prstGeom>
        </p:spPr>
      </p:pic>
    </p:spTree>
    <p:extLst>
      <p:ext uri="{BB962C8B-B14F-4D97-AF65-F5344CB8AC3E}">
        <p14:creationId xmlns:p14="http://schemas.microsoft.com/office/powerpoint/2010/main" val="3304270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latin typeface="+mn-lt"/>
              </a:rPr>
              <a:t>Production (Chapter 14)</a:t>
            </a:r>
          </a:p>
        </p:txBody>
      </p:sp>
      <p:sp>
        <p:nvSpPr>
          <p:cNvPr id="9" name="Content Placeholder 8"/>
          <p:cNvSpPr>
            <a:spLocks noGrp="1"/>
          </p:cNvSpPr>
          <p:nvPr>
            <p:ph sz="quarter" idx="10"/>
          </p:nvPr>
        </p:nvSpPr>
        <p:spPr>
          <a:xfrm>
            <a:off x="127107" y="3886200"/>
            <a:ext cx="9804186" cy="3124200"/>
          </a:xfrm>
        </p:spPr>
        <p:txBody>
          <a:bodyPr/>
          <a:lstStyle/>
          <a:p>
            <a:pPr marL="354013" indent="-354013">
              <a:spcAft>
                <a:spcPts val="600"/>
              </a:spcAft>
            </a:pPr>
            <a:r>
              <a:rPr lang="en-US" dirty="0">
                <a:latin typeface="+mn-lt"/>
              </a:rPr>
              <a:t>The firm’s production experiences diminishing returns to labor when it hires</a:t>
            </a:r>
            <a:r>
              <a:rPr lang="en-US" b="1" dirty="0">
                <a:latin typeface="+mn-lt"/>
              </a:rPr>
              <a:t>.</a:t>
            </a:r>
            <a:endParaRPr lang="en-US" dirty="0">
              <a:latin typeface="+mn-lt"/>
            </a:endParaRPr>
          </a:p>
          <a:p>
            <a:pPr marL="339725" indent="0">
              <a:spcBef>
                <a:spcPts val="0"/>
              </a:spcBef>
              <a:buNone/>
              <a:tabLst>
                <a:tab pos="515938" algn="l"/>
              </a:tabLst>
            </a:pPr>
            <a:r>
              <a:rPr lang="en-US" dirty="0">
                <a:latin typeface="+mn-lt"/>
              </a:rPr>
              <a:t>A. the second unit of labor.</a:t>
            </a:r>
          </a:p>
          <a:p>
            <a:pPr marL="339725" indent="0">
              <a:spcBef>
                <a:spcPts val="0"/>
              </a:spcBef>
              <a:buNone/>
              <a:tabLst>
                <a:tab pos="515938" algn="l"/>
              </a:tabLst>
            </a:pPr>
            <a:r>
              <a:rPr lang="en-US" dirty="0">
                <a:latin typeface="+mn-lt"/>
              </a:rPr>
              <a:t>B. the fourth unit of labor.</a:t>
            </a:r>
          </a:p>
          <a:p>
            <a:pPr marL="339725" indent="0">
              <a:spcBef>
                <a:spcPts val="0"/>
              </a:spcBef>
              <a:buNone/>
              <a:tabLst>
                <a:tab pos="515938" algn="l"/>
              </a:tabLst>
            </a:pPr>
            <a:r>
              <a:rPr lang="en-US" dirty="0">
                <a:latin typeface="+mn-lt"/>
              </a:rPr>
              <a:t>C. the sixth unit of labor.</a:t>
            </a:r>
          </a:p>
          <a:p>
            <a:pPr marL="339725" indent="0">
              <a:spcBef>
                <a:spcPts val="0"/>
              </a:spcBef>
              <a:buNone/>
              <a:tabLst>
                <a:tab pos="515938" algn="l"/>
              </a:tabLst>
            </a:pPr>
            <a:r>
              <a:rPr lang="en-US" dirty="0">
                <a:latin typeface="+mn-lt"/>
              </a:rPr>
              <a:t>D. the eighth unit of labor.</a:t>
            </a:r>
          </a:p>
        </p:txBody>
      </p:sp>
      <p:graphicFrame>
        <p:nvGraphicFramePr>
          <p:cNvPr id="2" name="Table 2">
            <a:extLst>
              <a:ext uri="{FF2B5EF4-FFF2-40B4-BE49-F238E27FC236}">
                <a16:creationId xmlns:a16="http://schemas.microsoft.com/office/drawing/2014/main" id="{3FC91405-3E67-4FD4-A130-9AB80D682A68}"/>
              </a:ext>
            </a:extLst>
          </p:cNvPr>
          <p:cNvGraphicFramePr>
            <a:graphicFrameLocks noGrp="1"/>
          </p:cNvGraphicFramePr>
          <p:nvPr>
            <p:extLst>
              <p:ext uri="{D42A27DB-BD31-4B8C-83A1-F6EECF244321}">
                <p14:modId xmlns:p14="http://schemas.microsoft.com/office/powerpoint/2010/main" val="3920976533"/>
              </p:ext>
            </p:extLst>
          </p:nvPr>
        </p:nvGraphicFramePr>
        <p:xfrm>
          <a:off x="2413000" y="1615440"/>
          <a:ext cx="4871156" cy="2372360"/>
        </p:xfrm>
        <a:graphic>
          <a:graphicData uri="http://schemas.openxmlformats.org/drawingml/2006/table">
            <a:tbl>
              <a:tblPr firstRow="1" bandRow="1">
                <a:tableStyleId>{5C22544A-7EE6-4342-B048-85BDC9FD1C3A}</a:tableStyleId>
              </a:tblPr>
              <a:tblGrid>
                <a:gridCol w="2370667">
                  <a:extLst>
                    <a:ext uri="{9D8B030D-6E8A-4147-A177-3AD203B41FA5}">
                      <a16:colId xmlns:a16="http://schemas.microsoft.com/office/drawing/2014/main" val="1480560967"/>
                    </a:ext>
                  </a:extLst>
                </a:gridCol>
                <a:gridCol w="2500489">
                  <a:extLst>
                    <a:ext uri="{9D8B030D-6E8A-4147-A177-3AD203B41FA5}">
                      <a16:colId xmlns:a16="http://schemas.microsoft.com/office/drawing/2014/main" val="2732411513"/>
                    </a:ext>
                  </a:extLst>
                </a:gridCol>
              </a:tblGrid>
              <a:tr h="370840">
                <a:tc>
                  <a:txBody>
                    <a:bodyPr/>
                    <a:lstStyle/>
                    <a:p>
                      <a:pPr algn="ctr"/>
                      <a:r>
                        <a:rPr lang="en-US" dirty="0"/>
                        <a:t>Quantity of variable inputs </a:t>
                      </a:r>
                    </a:p>
                  </a:txBody>
                  <a:tcPr/>
                </a:tc>
                <a:tc>
                  <a:txBody>
                    <a:bodyPr/>
                    <a:lstStyle/>
                    <a:p>
                      <a:pPr algn="ctr"/>
                      <a:r>
                        <a:rPr lang="en-US" dirty="0"/>
                        <a:t>Quantity of output</a:t>
                      </a:r>
                    </a:p>
                  </a:txBody>
                  <a:tcPr/>
                </a:tc>
                <a:extLst>
                  <a:ext uri="{0D108BD9-81ED-4DB2-BD59-A6C34878D82A}">
                    <a16:rowId xmlns:a16="http://schemas.microsoft.com/office/drawing/2014/main" val="1200496983"/>
                  </a:ext>
                </a:extLst>
              </a:tr>
              <a:tr h="370840">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1012998136"/>
                  </a:ext>
                </a:extLst>
              </a:tr>
              <a:tr h="370840">
                <a:tc>
                  <a:txBody>
                    <a:bodyPr/>
                    <a:lstStyle/>
                    <a:p>
                      <a:pPr algn="ctr"/>
                      <a:r>
                        <a:rPr lang="en-US" dirty="0"/>
                        <a:t>2</a:t>
                      </a:r>
                    </a:p>
                  </a:txBody>
                  <a:tcPr/>
                </a:tc>
                <a:tc>
                  <a:txBody>
                    <a:bodyPr/>
                    <a:lstStyle/>
                    <a:p>
                      <a:pPr algn="ctr"/>
                      <a:r>
                        <a:rPr lang="en-US" dirty="0"/>
                        <a:t>200</a:t>
                      </a:r>
                    </a:p>
                  </a:txBody>
                  <a:tcPr/>
                </a:tc>
                <a:extLst>
                  <a:ext uri="{0D108BD9-81ED-4DB2-BD59-A6C34878D82A}">
                    <a16:rowId xmlns:a16="http://schemas.microsoft.com/office/drawing/2014/main" val="3677780777"/>
                  </a:ext>
                </a:extLst>
              </a:tr>
              <a:tr h="370840">
                <a:tc>
                  <a:txBody>
                    <a:bodyPr/>
                    <a:lstStyle/>
                    <a:p>
                      <a:pPr algn="ctr"/>
                      <a:r>
                        <a:rPr lang="en-US" dirty="0"/>
                        <a:t>4</a:t>
                      </a:r>
                    </a:p>
                  </a:txBody>
                  <a:tcPr/>
                </a:tc>
                <a:tc>
                  <a:txBody>
                    <a:bodyPr/>
                    <a:lstStyle/>
                    <a:p>
                      <a:pPr algn="ctr"/>
                      <a:r>
                        <a:rPr lang="en-US" dirty="0"/>
                        <a:t>500</a:t>
                      </a:r>
                    </a:p>
                  </a:txBody>
                  <a:tcPr/>
                </a:tc>
                <a:extLst>
                  <a:ext uri="{0D108BD9-81ED-4DB2-BD59-A6C34878D82A}">
                    <a16:rowId xmlns:a16="http://schemas.microsoft.com/office/drawing/2014/main" val="4028215021"/>
                  </a:ext>
                </a:extLst>
              </a:tr>
              <a:tr h="370840">
                <a:tc>
                  <a:txBody>
                    <a:bodyPr/>
                    <a:lstStyle/>
                    <a:p>
                      <a:pPr algn="ctr"/>
                      <a:r>
                        <a:rPr lang="en-US" dirty="0"/>
                        <a:t>6</a:t>
                      </a:r>
                    </a:p>
                  </a:txBody>
                  <a:tcPr/>
                </a:tc>
                <a:tc>
                  <a:txBody>
                    <a:bodyPr/>
                    <a:lstStyle/>
                    <a:p>
                      <a:pPr algn="ctr"/>
                      <a:r>
                        <a:rPr lang="en-US" dirty="0"/>
                        <a:t>1,000</a:t>
                      </a:r>
                    </a:p>
                  </a:txBody>
                  <a:tcPr/>
                </a:tc>
                <a:extLst>
                  <a:ext uri="{0D108BD9-81ED-4DB2-BD59-A6C34878D82A}">
                    <a16:rowId xmlns:a16="http://schemas.microsoft.com/office/drawing/2014/main" val="486426699"/>
                  </a:ext>
                </a:extLst>
              </a:tr>
              <a:tr h="370840">
                <a:tc>
                  <a:txBody>
                    <a:bodyPr/>
                    <a:lstStyle/>
                    <a:p>
                      <a:pPr algn="ctr"/>
                      <a:r>
                        <a:rPr lang="en-US" dirty="0"/>
                        <a:t>8</a:t>
                      </a:r>
                    </a:p>
                  </a:txBody>
                  <a:tcPr/>
                </a:tc>
                <a:tc>
                  <a:txBody>
                    <a:bodyPr/>
                    <a:lstStyle/>
                    <a:p>
                      <a:pPr algn="ctr"/>
                      <a:r>
                        <a:rPr lang="en-US" dirty="0"/>
                        <a:t>1,400</a:t>
                      </a:r>
                    </a:p>
                  </a:txBody>
                  <a:tcPr/>
                </a:tc>
                <a:extLst>
                  <a:ext uri="{0D108BD9-81ED-4DB2-BD59-A6C34878D82A}">
                    <a16:rowId xmlns:a16="http://schemas.microsoft.com/office/drawing/2014/main" val="61833168"/>
                  </a:ext>
                </a:extLst>
              </a:tr>
            </a:tbl>
          </a:graphicData>
        </a:graphic>
      </p:graphicFrame>
      <p:graphicFrame>
        <p:nvGraphicFramePr>
          <p:cNvPr id="3" name="Table 3">
            <a:extLst>
              <a:ext uri="{FF2B5EF4-FFF2-40B4-BE49-F238E27FC236}">
                <a16:creationId xmlns:a16="http://schemas.microsoft.com/office/drawing/2014/main" id="{4A922CD9-C6A5-462A-9807-6653C1F4F3FE}"/>
              </a:ext>
            </a:extLst>
          </p:cNvPr>
          <p:cNvGraphicFramePr>
            <a:graphicFrameLocks noGrp="1"/>
          </p:cNvGraphicFramePr>
          <p:nvPr>
            <p:extLst>
              <p:ext uri="{D42A27DB-BD31-4B8C-83A1-F6EECF244321}">
                <p14:modId xmlns:p14="http://schemas.microsoft.com/office/powerpoint/2010/main" val="851532212"/>
              </p:ext>
            </p:extLst>
          </p:nvPr>
        </p:nvGraphicFramePr>
        <p:xfrm>
          <a:off x="7518399" y="1615440"/>
          <a:ext cx="1507067" cy="2372360"/>
        </p:xfrm>
        <a:graphic>
          <a:graphicData uri="http://schemas.openxmlformats.org/drawingml/2006/table">
            <a:tbl>
              <a:tblPr firstRow="1" bandRow="1">
                <a:tableStyleId>{5C22544A-7EE6-4342-B048-85BDC9FD1C3A}</a:tableStyleId>
              </a:tblPr>
              <a:tblGrid>
                <a:gridCol w="1507067">
                  <a:extLst>
                    <a:ext uri="{9D8B030D-6E8A-4147-A177-3AD203B41FA5}">
                      <a16:colId xmlns:a16="http://schemas.microsoft.com/office/drawing/2014/main" val="3450608170"/>
                    </a:ext>
                  </a:extLst>
                </a:gridCol>
              </a:tblGrid>
              <a:tr h="517596">
                <a:tc>
                  <a:txBody>
                    <a:bodyPr/>
                    <a:lstStyle/>
                    <a:p>
                      <a:pPr algn="ctr"/>
                      <a:r>
                        <a:rPr lang="en-US" dirty="0"/>
                        <a:t>Marginal Product</a:t>
                      </a:r>
                    </a:p>
                  </a:txBody>
                  <a:tcPr/>
                </a:tc>
                <a:extLst>
                  <a:ext uri="{0D108BD9-81ED-4DB2-BD59-A6C34878D82A}">
                    <a16:rowId xmlns:a16="http://schemas.microsoft.com/office/drawing/2014/main" val="1719196790"/>
                  </a:ext>
                </a:extLst>
              </a:tr>
              <a:tr h="370840">
                <a:tc>
                  <a:txBody>
                    <a:bodyPr/>
                    <a:lstStyle/>
                    <a:p>
                      <a:pPr algn="ctr"/>
                      <a:r>
                        <a:rPr lang="en-US" dirty="0"/>
                        <a:t>0</a:t>
                      </a:r>
                    </a:p>
                  </a:txBody>
                  <a:tcPr/>
                </a:tc>
                <a:extLst>
                  <a:ext uri="{0D108BD9-81ED-4DB2-BD59-A6C34878D82A}">
                    <a16:rowId xmlns:a16="http://schemas.microsoft.com/office/drawing/2014/main" val="3913329767"/>
                  </a:ext>
                </a:extLst>
              </a:tr>
              <a:tr h="370840">
                <a:tc>
                  <a:txBody>
                    <a:bodyPr/>
                    <a:lstStyle/>
                    <a:p>
                      <a:pPr algn="ctr"/>
                      <a:r>
                        <a:rPr lang="en-US" dirty="0"/>
                        <a:t>200</a:t>
                      </a:r>
                    </a:p>
                  </a:txBody>
                  <a:tcPr/>
                </a:tc>
                <a:extLst>
                  <a:ext uri="{0D108BD9-81ED-4DB2-BD59-A6C34878D82A}">
                    <a16:rowId xmlns:a16="http://schemas.microsoft.com/office/drawing/2014/main" val="3718677140"/>
                  </a:ext>
                </a:extLst>
              </a:tr>
              <a:tr h="370840">
                <a:tc>
                  <a:txBody>
                    <a:bodyPr/>
                    <a:lstStyle/>
                    <a:p>
                      <a:pPr algn="ctr"/>
                      <a:r>
                        <a:rPr lang="en-US" dirty="0"/>
                        <a:t>300</a:t>
                      </a:r>
                    </a:p>
                  </a:txBody>
                  <a:tcPr/>
                </a:tc>
                <a:extLst>
                  <a:ext uri="{0D108BD9-81ED-4DB2-BD59-A6C34878D82A}">
                    <a16:rowId xmlns:a16="http://schemas.microsoft.com/office/drawing/2014/main" val="3732354290"/>
                  </a:ext>
                </a:extLst>
              </a:tr>
              <a:tr h="370840">
                <a:tc>
                  <a:txBody>
                    <a:bodyPr/>
                    <a:lstStyle/>
                    <a:p>
                      <a:pPr algn="ctr"/>
                      <a:r>
                        <a:rPr lang="en-US" b="1" dirty="0">
                          <a:solidFill>
                            <a:srgbClr val="00B050"/>
                          </a:solidFill>
                        </a:rPr>
                        <a:t>500</a:t>
                      </a:r>
                    </a:p>
                  </a:txBody>
                  <a:tcPr/>
                </a:tc>
                <a:extLst>
                  <a:ext uri="{0D108BD9-81ED-4DB2-BD59-A6C34878D82A}">
                    <a16:rowId xmlns:a16="http://schemas.microsoft.com/office/drawing/2014/main" val="3558142696"/>
                  </a:ext>
                </a:extLst>
              </a:tr>
              <a:tr h="370840">
                <a:tc>
                  <a:txBody>
                    <a:bodyPr/>
                    <a:lstStyle/>
                    <a:p>
                      <a:pPr algn="ctr"/>
                      <a:r>
                        <a:rPr lang="en-US" dirty="0"/>
                        <a:t>400</a:t>
                      </a:r>
                    </a:p>
                  </a:txBody>
                  <a:tcPr/>
                </a:tc>
                <a:extLst>
                  <a:ext uri="{0D108BD9-81ED-4DB2-BD59-A6C34878D82A}">
                    <a16:rowId xmlns:a16="http://schemas.microsoft.com/office/drawing/2014/main" val="408199221"/>
                  </a:ext>
                </a:extLst>
              </a:tr>
            </a:tbl>
          </a:graphicData>
        </a:graphic>
      </p:graphicFrame>
      <p:sp>
        <p:nvSpPr>
          <p:cNvPr id="4" name="Oval 3">
            <a:extLst>
              <a:ext uri="{FF2B5EF4-FFF2-40B4-BE49-F238E27FC236}">
                <a16:creationId xmlns:a16="http://schemas.microsoft.com/office/drawing/2014/main" id="{5936D587-2444-4DD4-8255-A1C89FC00046}"/>
              </a:ext>
            </a:extLst>
          </p:cNvPr>
          <p:cNvSpPr/>
          <p:nvPr/>
        </p:nvSpPr>
        <p:spPr>
          <a:xfrm>
            <a:off x="304800" y="5746044"/>
            <a:ext cx="4357511" cy="620889"/>
          </a:xfrm>
          <a:prstGeom prst="ellipse">
            <a:avLst/>
          </a:prstGeom>
          <a:noFill/>
          <a:ln w="19050">
            <a:solidFill>
              <a:schemeClr val="accent6">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62EAF2E6-F20E-4A29-A0C6-F9CA39650CCF}"/>
              </a:ext>
            </a:extLst>
          </p:cNvPr>
          <p:cNvCxnSpPr/>
          <p:nvPr/>
        </p:nvCxnSpPr>
        <p:spPr>
          <a:xfrm>
            <a:off x="6513689" y="2212622"/>
            <a:ext cx="1241778" cy="372534"/>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228399F-5D1D-4D92-AEDC-3E399797D398}"/>
              </a:ext>
            </a:extLst>
          </p:cNvPr>
          <p:cNvCxnSpPr/>
          <p:nvPr/>
        </p:nvCxnSpPr>
        <p:spPr>
          <a:xfrm>
            <a:off x="6513689" y="2664178"/>
            <a:ext cx="1241778"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998E6A3-BDED-4708-A543-8DCBF6D334FB}"/>
              </a:ext>
            </a:extLst>
          </p:cNvPr>
          <p:cNvCxnSpPr/>
          <p:nvPr/>
        </p:nvCxnSpPr>
        <p:spPr>
          <a:xfrm>
            <a:off x="6513689" y="2664178"/>
            <a:ext cx="1241778" cy="349955"/>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2892C92-560B-4B84-83A7-2D37ACF147EF}"/>
              </a:ext>
            </a:extLst>
          </p:cNvPr>
          <p:cNvCxnSpPr/>
          <p:nvPr/>
        </p:nvCxnSpPr>
        <p:spPr>
          <a:xfrm>
            <a:off x="6513689" y="3059289"/>
            <a:ext cx="1241778"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2D64EE4-1270-476F-8B4D-DF70A2B43781}"/>
              </a:ext>
            </a:extLst>
          </p:cNvPr>
          <p:cNvCxnSpPr>
            <a:cxnSpLocks/>
          </p:cNvCxnSpPr>
          <p:nvPr/>
        </p:nvCxnSpPr>
        <p:spPr>
          <a:xfrm>
            <a:off x="6550378" y="3122779"/>
            <a:ext cx="1317978" cy="255421"/>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955BC8D-1B3C-490C-8474-32AD0E6678AC}"/>
              </a:ext>
            </a:extLst>
          </p:cNvPr>
          <p:cNvCxnSpPr/>
          <p:nvPr/>
        </p:nvCxnSpPr>
        <p:spPr>
          <a:xfrm>
            <a:off x="6612572" y="3457223"/>
            <a:ext cx="1255784"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308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86439"/>
            <a:ext cx="9996324" cy="1437975"/>
          </a:xfrm>
        </p:spPr>
        <p:txBody>
          <a:bodyPr/>
          <a:lstStyle/>
          <a:p>
            <a:r>
              <a:rPr lang="en-US" dirty="0">
                <a:latin typeface="Arial" panose="020B0604020202020204" pitchFamily="34" charset="0"/>
                <a:cs typeface="Arial" panose="020B0604020202020204" pitchFamily="34" charset="0"/>
              </a:rPr>
              <a:t>AVERAGE TOTAL COST CURVE FOR SELENA’S GOURMET SALSAS</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239" y="2361376"/>
            <a:ext cx="6492374" cy="4689560"/>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7239" y="2361376"/>
            <a:ext cx="6492374" cy="4689560"/>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7239" y="2358885"/>
            <a:ext cx="6492374" cy="5026535"/>
          </a:xfrm>
          <a:prstGeom prst="rect">
            <a:avLst/>
          </a:prstGeom>
        </p:spPr>
      </p:pic>
      <p:sp>
        <p:nvSpPr>
          <p:cNvPr id="11" name="Content Placeholder 10">
            <a:extLst>
              <a:ext uri="{FF2B5EF4-FFF2-40B4-BE49-F238E27FC236}">
                <a16:creationId xmlns:a16="http://schemas.microsoft.com/office/drawing/2014/main" id="{AB9A0A90-EA56-B8C8-018A-013BC5398843}"/>
              </a:ext>
            </a:extLst>
          </p:cNvPr>
          <p:cNvSpPr txBox="1">
            <a:spLocks noGrp="1"/>
          </p:cNvSpPr>
          <p:nvPr>
            <p:ph sz="quarter" idx="10"/>
          </p:nvPr>
        </p:nvSpPr>
        <p:spPr>
          <a:xfrm>
            <a:off x="4320610" y="1913439"/>
            <a:ext cx="1125598" cy="492412"/>
          </a:xfrm>
          <a:prstGeom prst="rect">
            <a:avLst/>
          </a:prstGeom>
          <a:noFill/>
        </p:spPr>
        <p:txBody>
          <a:bodyPr wrap="none" rtlCol="0">
            <a:spAutoFit/>
          </a:bodyPr>
          <a:lstStyle/>
          <a:p>
            <a:pPr marL="0" indent="0" algn="ctr">
              <a:buNone/>
            </a:pPr>
            <a:r>
              <a:rPr lang="en-US" sz="2000" dirty="0"/>
              <a:t>Figure 7</a:t>
            </a:r>
          </a:p>
        </p:txBody>
      </p:sp>
      <p:pic>
        <p:nvPicPr>
          <p:cNvPr id="2" name="Picture 1" descr="A line graph shows the average total cost curve for Selena’s Gourmet Salsas.&#10;The horizontal axis, labeled Quantity of salsa (cases), ranges from 0 to 10 in increments of 1. The vertical axis, labeled Cost of case, ranges from 0 to 140 dollars in increments of 20 dollars. A roughly U-shaped concave upward curve is labeled Average total cost, A T C, and passes through the following approximate points:&#10;• (1, 120)&#10;• (2, 78)&#10;• (3, 72)&#10;• (4, 75)&#10;• (5, 81.6)&#10;• (6, 90)&#10;• (7, 99.43)&#10;• (8, 109.5)&#10;• (9, 120)&#10;• (10, 130.8).&#10;The point at (3, 72) is labeled M, Minimum average total cost. A vertical dashed line extends from 3 on the horizontal axis to point M. The value 3 on the horizontal axis is labeled Minimum-cost output.">
            <a:extLst>
              <a:ext uri="{FF2B5EF4-FFF2-40B4-BE49-F238E27FC236}">
                <a16:creationId xmlns:a16="http://schemas.microsoft.com/office/drawing/2014/main" id="{68974001-D3FD-2F42-B671-87A30E12AC5F}"/>
              </a:ext>
            </a:extLst>
          </p:cNvPr>
          <p:cNvPicPr>
            <a:picLocks noChangeAspect="1"/>
          </p:cNvPicPr>
          <p:nvPr/>
        </p:nvPicPr>
        <p:blipFill>
          <a:blip r:embed="rId5"/>
          <a:stretch>
            <a:fillRect/>
          </a:stretch>
        </p:blipFill>
        <p:spPr>
          <a:xfrm>
            <a:off x="9539170" y="5267131"/>
            <a:ext cx="285765" cy="158758"/>
          </a:xfrm>
          <a:prstGeom prst="rect">
            <a:avLst/>
          </a:prstGeom>
        </p:spPr>
      </p:pic>
    </p:spTree>
    <p:extLst>
      <p:ext uri="{BB962C8B-B14F-4D97-AF65-F5344CB8AC3E}">
        <p14:creationId xmlns:p14="http://schemas.microsoft.com/office/powerpoint/2010/main" val="290504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AVERAGE TOTAL COST CURVE</a:t>
            </a:r>
          </a:p>
        </p:txBody>
      </p:sp>
      <p:sp>
        <p:nvSpPr>
          <p:cNvPr id="3" name="Content Placeholder 2"/>
          <p:cNvSpPr>
            <a:spLocks noGrp="1"/>
          </p:cNvSpPr>
          <p:nvPr>
            <p:ph sz="quarter" idx="10"/>
          </p:nvPr>
        </p:nvSpPr>
        <p:spPr>
          <a:xfrm>
            <a:off x="117582" y="1933291"/>
            <a:ext cx="9804186" cy="4563043"/>
          </a:xfrm>
        </p:spPr>
        <p:txBody>
          <a:bodyPr>
            <a:normAutofit/>
          </a:bodyPr>
          <a:lstStyle/>
          <a:p>
            <a:pPr marL="354013" indent="-354013">
              <a:spcAft>
                <a:spcPts val="1200"/>
              </a:spcAft>
            </a:pPr>
            <a:r>
              <a:rPr lang="en-US" b="1" dirty="0">
                <a:latin typeface="Arial" panose="020B0604020202020204" pitchFamily="34" charset="0"/>
                <a:cs typeface="Arial" panose="020B0604020202020204" pitchFamily="34" charset="0"/>
              </a:rPr>
              <a:t>Increasing output has two opposing effects on average total cost:</a:t>
            </a:r>
          </a:p>
          <a:p>
            <a:pPr marL="720725" lvl="1" indent="-366713">
              <a:spcAft>
                <a:spcPts val="1200"/>
              </a:spcAft>
            </a:pPr>
            <a:r>
              <a:rPr lang="en-US" b="1" dirty="0">
                <a:latin typeface="Arial" panose="020B0604020202020204" pitchFamily="34" charset="0"/>
                <a:ea typeface="Century Gothic" charset="0"/>
                <a:cs typeface="Arial" panose="020B0604020202020204" pitchFamily="34" charset="0"/>
              </a:rPr>
              <a:t>The spreading effect:</a:t>
            </a:r>
            <a:r>
              <a:rPr lang="en-US" dirty="0">
                <a:latin typeface="Arial" panose="020B0604020202020204" pitchFamily="34" charset="0"/>
                <a:ea typeface="Century Gothic" charset="0"/>
                <a:cs typeface="Arial" panose="020B0604020202020204" pitchFamily="34" charset="0"/>
              </a:rPr>
              <a:t> The larger the output, the more output over which fixed cost is spread, leading to lower average fixed cost.</a:t>
            </a:r>
          </a:p>
          <a:p>
            <a:pPr marL="720725" lvl="1" indent="-366713">
              <a:spcAft>
                <a:spcPts val="1200"/>
              </a:spcAft>
            </a:pPr>
            <a:r>
              <a:rPr lang="en-US" b="1" dirty="0">
                <a:latin typeface="Arial" panose="020B0604020202020204" pitchFamily="34" charset="0"/>
                <a:ea typeface="Century Gothic" charset="0"/>
                <a:cs typeface="Arial" panose="020B0604020202020204" pitchFamily="34" charset="0"/>
              </a:rPr>
              <a:t>The</a:t>
            </a:r>
            <a:r>
              <a:rPr lang="en-US" i="1" dirty="0">
                <a:latin typeface="Arial" panose="020B0604020202020204" pitchFamily="34" charset="0"/>
                <a:ea typeface="Century Gothic" charset="0"/>
                <a:cs typeface="Arial" panose="020B0604020202020204" pitchFamily="34" charset="0"/>
              </a:rPr>
              <a:t> </a:t>
            </a:r>
            <a:r>
              <a:rPr lang="en-US" b="1" dirty="0">
                <a:latin typeface="Arial" panose="020B0604020202020204" pitchFamily="34" charset="0"/>
                <a:ea typeface="Century Gothic" charset="0"/>
                <a:cs typeface="Arial" panose="020B0604020202020204" pitchFamily="34" charset="0"/>
              </a:rPr>
              <a:t>diminishing</a:t>
            </a:r>
            <a:r>
              <a:rPr lang="en-US" i="1" dirty="0">
                <a:latin typeface="Arial" panose="020B0604020202020204" pitchFamily="34" charset="0"/>
                <a:ea typeface="Century Gothic" charset="0"/>
                <a:cs typeface="Arial" panose="020B0604020202020204" pitchFamily="34" charset="0"/>
              </a:rPr>
              <a:t> </a:t>
            </a:r>
            <a:r>
              <a:rPr lang="en-US" b="1" dirty="0">
                <a:latin typeface="Arial" panose="020B0604020202020204" pitchFamily="34" charset="0"/>
                <a:ea typeface="Century Gothic" charset="0"/>
                <a:cs typeface="Arial" panose="020B0604020202020204" pitchFamily="34" charset="0"/>
              </a:rPr>
              <a:t>returns</a:t>
            </a:r>
            <a:r>
              <a:rPr lang="en-US" i="1" dirty="0">
                <a:latin typeface="Arial" panose="020B0604020202020204" pitchFamily="34" charset="0"/>
                <a:ea typeface="Century Gothic" charset="0"/>
                <a:cs typeface="Arial" panose="020B0604020202020204" pitchFamily="34" charset="0"/>
              </a:rPr>
              <a:t> </a:t>
            </a:r>
            <a:r>
              <a:rPr lang="en-US" b="1" dirty="0">
                <a:latin typeface="Arial" panose="020B0604020202020204" pitchFamily="34" charset="0"/>
                <a:ea typeface="Century Gothic" charset="0"/>
                <a:cs typeface="Arial" panose="020B0604020202020204" pitchFamily="34" charset="0"/>
              </a:rPr>
              <a:t>effect: </a:t>
            </a:r>
            <a:r>
              <a:rPr lang="en-US" dirty="0">
                <a:latin typeface="Arial" panose="020B0604020202020204" pitchFamily="34" charset="0"/>
                <a:ea typeface="Century Gothic" charset="0"/>
                <a:cs typeface="Arial" panose="020B0604020202020204" pitchFamily="34" charset="0"/>
              </a:rPr>
              <a:t>The larger the output, the more variable input required to produce additional units, which leads to higher average variable cost.</a:t>
            </a:r>
          </a:p>
        </p:txBody>
      </p:sp>
    </p:spTree>
    <p:extLst>
      <p:ext uri="{BB962C8B-B14F-4D97-AF65-F5344CB8AC3E}">
        <p14:creationId xmlns:p14="http://schemas.microsoft.com/office/powerpoint/2010/main" val="3861808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SHORT-RUN VERSUS LONG-RUN COSTS</a:t>
            </a:r>
          </a:p>
        </p:txBody>
      </p:sp>
      <p:sp>
        <p:nvSpPr>
          <p:cNvPr id="3" name="Content Placeholder 2"/>
          <p:cNvSpPr>
            <a:spLocks noGrp="1"/>
          </p:cNvSpPr>
          <p:nvPr>
            <p:ph sz="quarter" idx="10"/>
          </p:nvPr>
        </p:nvSpPr>
        <p:spPr>
          <a:xfrm>
            <a:off x="117582" y="1933292"/>
            <a:ext cx="9804186" cy="3598264"/>
          </a:xfrm>
        </p:spPr>
        <p:txBody>
          <a:bodyPr/>
          <a:lstStyle/>
          <a:p>
            <a:pPr marL="354013" indent="-354013">
              <a:spcAft>
                <a:spcPts val="600"/>
              </a:spcAft>
            </a:pPr>
            <a:r>
              <a:rPr lang="en-US" b="1" dirty="0">
                <a:solidFill>
                  <a:srgbClr val="00B050"/>
                </a:solidFill>
                <a:latin typeface="Arial" panose="020B0604020202020204" pitchFamily="34" charset="0"/>
                <a:cs typeface="Arial" panose="020B0604020202020204" pitchFamily="34" charset="0"/>
              </a:rPr>
              <a:t>All inputs are variable in the long run</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This means that in the long run, fixed cost (like factory size) may also vary.</a:t>
            </a:r>
          </a:p>
          <a:p>
            <a:pPr marL="354013" indent="-354013">
              <a:spcAft>
                <a:spcPts val="600"/>
              </a:spcAft>
            </a:pPr>
            <a:endParaRPr lang="en-US" dirty="0">
              <a:latin typeface="Arial" panose="020B0604020202020204" pitchFamily="34" charset="0"/>
              <a:cs typeface="Arial" panose="020B0604020202020204" pitchFamily="34" charset="0"/>
            </a:endParaRPr>
          </a:p>
          <a:p>
            <a:pPr marL="354013" indent="-354013">
              <a:spcAft>
                <a:spcPts val="600"/>
              </a:spcAft>
            </a:pPr>
            <a:r>
              <a:rPr lang="en-US" b="1" dirty="0">
                <a:latin typeface="Arial" panose="020B0604020202020204" pitchFamily="34" charset="0"/>
                <a:cs typeface="Arial" panose="020B0604020202020204" pitchFamily="34" charset="0"/>
              </a:rPr>
              <a:t>The firm will choose its fixed cost in the long run based on the level of output it expects to produce.</a:t>
            </a:r>
          </a:p>
        </p:txBody>
      </p:sp>
    </p:spTree>
    <p:extLst>
      <p:ext uri="{BB962C8B-B14F-4D97-AF65-F5344CB8AC3E}">
        <p14:creationId xmlns:p14="http://schemas.microsoft.com/office/powerpoint/2010/main" val="113961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Arial" panose="020B0604020202020204" pitchFamily="34" charset="0"/>
                <a:cs typeface="Arial" panose="020B0604020202020204" pitchFamily="34" charset="0"/>
              </a:rPr>
              <a:t>TYPES OF MARKET STRUCTURE, VISUALLY</a:t>
            </a:r>
          </a:p>
        </p:txBody>
      </p:sp>
      <p:pic>
        <p:nvPicPr>
          <p:cNvPr id="3" name="Picture Placeholder 5" descr="A matrix shows the market structure based on the number of producers and whether the products are differentiated or undifferentiated.&#10;The matrix has two columns and three rows. The column headers, from left to right, are No and Yes, corresponding to the question Are products differentiated? The row headers, from top to bottom, are One, Few, and Many corresponding to the question How many producers are there? The data in the matrix are listed as follows:&#10;• One producer with no product differentiation is a Monopoly.&#10;• One producer with product differentiation is Not applicable.&#10;• Few producers with or without product differentiation is an Oligopoly.&#10;• Many producers with no product differentiation is Perfect competition.&#10;• Many producers with product differentiation is Monopolistic competition.">
            <a:extLst>
              <a:ext uri="{FF2B5EF4-FFF2-40B4-BE49-F238E27FC236}">
                <a16:creationId xmlns:a16="http://schemas.microsoft.com/office/drawing/2014/main" id="{0D321BB9-3E9C-B5D3-9185-EE7C98ABA723}"/>
              </a:ext>
            </a:extLst>
          </p:cNvPr>
          <p:cNvPicPr>
            <a:picLocks noChangeAspect="1"/>
          </p:cNvPicPr>
          <p:nvPr/>
        </p:nvPicPr>
        <p:blipFill>
          <a:blip r:embed="rId2">
            <a:extLst>
              <a:ext uri="{28A0092B-C50C-407E-A947-70E740481C1C}">
                <a14:useLocalDpi xmlns:a14="http://schemas.microsoft.com/office/drawing/2010/main" val="0"/>
              </a:ext>
            </a:extLst>
          </a:blip>
          <a:srcRect l="14" r="14"/>
          <a:stretch/>
        </p:blipFill>
        <p:spPr>
          <a:xfrm>
            <a:off x="1398588" y="2033588"/>
            <a:ext cx="6654800" cy="4984750"/>
          </a:xfrm>
          <a:prstGeom prst="rect">
            <a:avLst/>
          </a:prstGeom>
          <a:noFill/>
          <a:ln>
            <a:noFill/>
          </a:ln>
        </p:spPr>
      </p:pic>
      <p:sp>
        <p:nvSpPr>
          <p:cNvPr id="5" name="Content Placeholder 4">
            <a:extLst>
              <a:ext uri="{FF2B5EF4-FFF2-40B4-BE49-F238E27FC236}">
                <a16:creationId xmlns:a16="http://schemas.microsoft.com/office/drawing/2014/main" id="{0102E903-320F-2B8D-23EF-7682D542716C}"/>
              </a:ext>
            </a:extLst>
          </p:cNvPr>
          <p:cNvSpPr txBox="1">
            <a:spLocks noGrp="1"/>
          </p:cNvSpPr>
          <p:nvPr>
            <p:ph sz="quarter" idx="10"/>
          </p:nvPr>
        </p:nvSpPr>
        <p:spPr>
          <a:xfrm>
            <a:off x="4410857" y="1161115"/>
            <a:ext cx="1125599" cy="492412"/>
          </a:xfrm>
          <a:prstGeom prst="rect">
            <a:avLst/>
          </a:prstGeom>
          <a:noFill/>
        </p:spPr>
        <p:txBody>
          <a:bodyPr wrap="none" rtlCol="0">
            <a:spAutoFit/>
          </a:bodyPr>
          <a:lstStyle/>
          <a:p>
            <a:pPr marL="0" indent="0" algn="ctr">
              <a:buNone/>
            </a:pPr>
            <a:r>
              <a:rPr lang="en-US" sz="2000" dirty="0"/>
              <a:t>Figure 1</a:t>
            </a:r>
          </a:p>
        </p:txBody>
      </p:sp>
    </p:spTree>
    <p:extLst>
      <p:ext uri="{BB962C8B-B14F-4D97-AF65-F5344CB8AC3E}">
        <p14:creationId xmlns:p14="http://schemas.microsoft.com/office/powerpoint/2010/main" val="1919544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10058400" cy="815797"/>
          </a:xfrm>
        </p:spPr>
        <p:txBody>
          <a:bodyPr>
            <a:normAutofit/>
          </a:bodyPr>
          <a:lstStyle/>
          <a:p>
            <a:r>
              <a:rPr lang="en-US" dirty="0"/>
              <a:t>PERFECT COMPETITION (Chapter 15)</a:t>
            </a:r>
          </a:p>
        </p:txBody>
      </p:sp>
      <p:sp>
        <p:nvSpPr>
          <p:cNvPr id="14" name="Content Placeholder 2"/>
          <p:cNvSpPr>
            <a:spLocks noGrp="1"/>
          </p:cNvSpPr>
          <p:nvPr>
            <p:ph sz="quarter" idx="10"/>
          </p:nvPr>
        </p:nvSpPr>
        <p:spPr>
          <a:xfrm>
            <a:off x="117582" y="1195405"/>
            <a:ext cx="9804186" cy="5971205"/>
          </a:xfrm>
        </p:spPr>
        <p:txBody>
          <a:bodyPr>
            <a:noAutofit/>
          </a:bodyPr>
          <a:lstStyle/>
          <a:p>
            <a:pPr marL="0" indent="0">
              <a:spcAft>
                <a:spcPts val="1200"/>
              </a:spcAft>
              <a:buNone/>
            </a:pPr>
            <a:r>
              <a:rPr lang="en-US" sz="2200" b="1" dirty="0"/>
              <a:t>All market participants, both consumers and producers, are price-takers. </a:t>
            </a:r>
          </a:p>
          <a:p>
            <a:pPr marL="354013" indent="-354013">
              <a:spcAft>
                <a:spcPts val="1200"/>
              </a:spcAft>
              <a:buFont typeface="+mj-lt"/>
              <a:buAutoNum type="arabicPeriod"/>
            </a:pPr>
            <a:r>
              <a:rPr lang="en-US" sz="2200" b="1" dirty="0"/>
              <a:t>There are many producers, each with a small market share.</a:t>
            </a:r>
          </a:p>
          <a:p>
            <a:pPr marL="720725" lvl="1" indent="-366713">
              <a:spcAft>
                <a:spcPts val="1200"/>
              </a:spcAft>
            </a:pPr>
            <a:r>
              <a:rPr lang="en-US" sz="2000" b="1" dirty="0">
                <a:ea typeface="Century Gothic" charset="0"/>
              </a:rPr>
              <a:t>Market share: </a:t>
            </a:r>
            <a:r>
              <a:rPr lang="en-US" sz="2000" dirty="0">
                <a:ea typeface="Century Gothic" charset="0"/>
              </a:rPr>
              <a:t>the fraction of the total industry output accounted for by that producer’s output</a:t>
            </a:r>
            <a:r>
              <a:rPr lang="en-US" sz="2000" dirty="0">
                <a:solidFill>
                  <a:srgbClr val="FF0000"/>
                </a:solidFill>
                <a:ea typeface="Century Gothic" charset="0"/>
              </a:rPr>
              <a:t>.</a:t>
            </a:r>
          </a:p>
          <a:p>
            <a:pPr marL="720725" lvl="1" indent="-366713">
              <a:spcAft>
                <a:spcPts val="1200"/>
              </a:spcAft>
            </a:pPr>
            <a:r>
              <a:rPr lang="en-US" sz="2000" dirty="0">
                <a:ea typeface="Century Gothic" charset="0"/>
              </a:rPr>
              <a:t>This means both sellers and buyers are </a:t>
            </a:r>
            <a:r>
              <a:rPr lang="en-US" sz="2000" b="1" dirty="0">
                <a:ea typeface="Century Gothic" charset="0"/>
              </a:rPr>
              <a:t>price-takers; </a:t>
            </a:r>
            <a:r>
              <a:rPr lang="en-US" sz="2000" dirty="0">
                <a:ea typeface="Century Gothic" charset="0"/>
              </a:rPr>
              <a:t>their actions have no effect on price.</a:t>
            </a:r>
          </a:p>
          <a:p>
            <a:pPr marL="720725" lvl="1" indent="-366713">
              <a:spcAft>
                <a:spcPts val="1200"/>
              </a:spcAft>
            </a:pPr>
            <a:endParaRPr lang="en-US" sz="2000" dirty="0">
              <a:ea typeface="Century Gothic" charset="0"/>
            </a:endParaRPr>
          </a:p>
          <a:p>
            <a:pPr marL="720725" lvl="1" indent="-366713">
              <a:spcAft>
                <a:spcPts val="1200"/>
              </a:spcAft>
            </a:pPr>
            <a:endParaRPr lang="en-US" sz="2000" dirty="0">
              <a:ea typeface="Century Gothic" charset="0"/>
            </a:endParaRPr>
          </a:p>
          <a:p>
            <a:pPr marL="354013" indent="-354013">
              <a:spcAft>
                <a:spcPts val="1200"/>
              </a:spcAft>
              <a:buFont typeface="+mj-lt"/>
              <a:buAutoNum type="arabicPeriod" startAt="2"/>
              <a:tabLst>
                <a:tab pos="173038" algn="l"/>
              </a:tabLst>
            </a:pPr>
            <a:r>
              <a:rPr lang="en-US" sz="2200" b="1" dirty="0">
                <a:ea typeface="Century Gothic" charset="0"/>
              </a:rPr>
              <a:t>Consumers regard the products of all producers as equivalent.</a:t>
            </a:r>
            <a:endParaRPr lang="en-US" sz="2200" b="1" dirty="0"/>
          </a:p>
          <a:p>
            <a:pPr marL="720725" lvl="1" indent="-366713">
              <a:spcAft>
                <a:spcPts val="1200"/>
              </a:spcAft>
            </a:pPr>
            <a:r>
              <a:rPr lang="en-US" sz="2000" dirty="0"/>
              <a:t>The product is standardized across sellers. </a:t>
            </a:r>
          </a:p>
        </p:txBody>
      </p:sp>
    </p:spTree>
    <p:extLst>
      <p:ext uri="{BB962C8B-B14F-4D97-AF65-F5344CB8AC3E}">
        <p14:creationId xmlns:p14="http://schemas.microsoft.com/office/powerpoint/2010/main" val="3827284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THE PRICE-TAKING FIRM’S PROFIT-MAXIMIZING QUANTITY OF OUTPUT</a:t>
            </a:r>
          </a:p>
        </p:txBody>
      </p:sp>
      <p:sp>
        <p:nvSpPr>
          <p:cNvPr id="4" name="Content Placeholder 3">
            <a:extLst>
              <a:ext uri="{FF2B5EF4-FFF2-40B4-BE49-F238E27FC236}">
                <a16:creationId xmlns:a16="http://schemas.microsoft.com/office/drawing/2014/main" id="{396DE99A-0389-EB22-1E9C-4535DEFCD0F3}"/>
              </a:ext>
            </a:extLst>
          </p:cNvPr>
          <p:cNvSpPr txBox="1">
            <a:spLocks noGrp="1"/>
          </p:cNvSpPr>
          <p:nvPr>
            <p:ph sz="quarter" idx="10"/>
          </p:nvPr>
        </p:nvSpPr>
        <p:spPr>
          <a:xfrm>
            <a:off x="4466385" y="1552512"/>
            <a:ext cx="1125598" cy="492412"/>
          </a:xfrm>
          <a:prstGeom prst="rect">
            <a:avLst/>
          </a:prstGeom>
          <a:noFill/>
        </p:spPr>
        <p:txBody>
          <a:bodyPr wrap="none" rtlCol="0">
            <a:spAutoFit/>
          </a:bodyPr>
          <a:lstStyle/>
          <a:p>
            <a:pPr marL="0" indent="0" algn="ctr">
              <a:buNone/>
            </a:pPr>
            <a:r>
              <a:rPr lang="en-US" sz="2000" dirty="0"/>
              <a:t>Figure 1</a:t>
            </a:r>
          </a:p>
        </p:txBody>
      </p:sp>
      <p:pic>
        <p:nvPicPr>
          <p:cNvPr id="3" name="Picture 2" descr="A line graph shows the profit-maximizing quantity at the market price for a farm.&#10;The horizontal axis is labeled Quantity of trees and ranges from 0 to 70 in increments of 10 trees. The vertical axis is labeled Price, cost of tree and shows markings at 24, 32, 48, 64, 72, 80, and 96 dollars. A horizontal line labeled M R equals P extends from the price of 72 dollars on the vertical axis.&#10;• A callout to the price of 72 dollars reads: Market price.&#10;A concave upward increasing marginal cost curve (M C) passes through the approximate points:&#10;• (5, 64)&#10;• (15, 24)&#10;• (25, 32)&#10;• (35, 48)&#10;• (45, 64)&#10;• (55, 80)&#10;• (65, 96).&#10;The marginal cost curve intersects the marginal revenue price line at point E at (50, 72).&#10;• A callout to point E reads: Optimal point.&#10;• A callout to the quantity of 50 trees on the horizontal axis reads: Profit-maximizing quantity.">
            <a:extLst>
              <a:ext uri="{FF2B5EF4-FFF2-40B4-BE49-F238E27FC236}">
                <a16:creationId xmlns:a16="http://schemas.microsoft.com/office/drawing/2014/main" id="{368613B5-08DC-B3BD-5F1A-A9BA12DF47A7}"/>
              </a:ext>
            </a:extLst>
          </p:cNvPr>
          <p:cNvPicPr>
            <a:picLocks noChangeAspect="1"/>
          </p:cNvPicPr>
          <p:nvPr/>
        </p:nvPicPr>
        <p:blipFill>
          <a:blip r:embed="rId2"/>
          <a:stretch>
            <a:fillRect/>
          </a:stretch>
        </p:blipFill>
        <p:spPr>
          <a:xfrm>
            <a:off x="8763363" y="3769981"/>
            <a:ext cx="418389" cy="232438"/>
          </a:xfrm>
          <a:prstGeom prst="rect">
            <a:avLst/>
          </a:prstGeom>
        </p:spPr>
      </p:pic>
      <p:pic>
        <p:nvPicPr>
          <p:cNvPr id="6" name="Picture 5" descr="A line graph shows the profit-maximizing quantity at the market price for a farm.&#10;The horizontal axis is labeled Quantity of trees and ranges from 0 to 70 in increments of 10 trees. The vertical axis is labeled Price, cost of tree and shows markings at 24, 32, 48, 64, 72, 80, and 96 dollars. A horizontal line labeled M R equals P extends from the price of 72 dollars on the vertical axis.&#10;• A callout to the price of 72 dollars reads: Market price.&#10;A concave upward increasing marginal cost curve (M C) passes through the approximate points:&#10;• (5, 64)&#10;• (15, 24)&#10;• (25, 32)&#10;• (35, 48)&#10;• (45, 64)&#10;• (55, 80)&#10;• (65, 96).&#10;The marginal cost curve intersects the marginal revenue price line at point E at (50, 72).&#10;• A callout to point E reads: Optimal point.&#10;• A callout to the quantity of 50 trees on the horizontal axis reads: Profit-maximizing quantity.">
            <a:extLst>
              <a:ext uri="{FF2B5EF4-FFF2-40B4-BE49-F238E27FC236}">
                <a16:creationId xmlns:a16="http://schemas.microsoft.com/office/drawing/2014/main" id="{777E7D70-EAC8-4DA5-A71E-600E361AAF4D}"/>
              </a:ext>
            </a:extLst>
          </p:cNvPr>
          <p:cNvPicPr>
            <a:picLocks noChangeAspect="1"/>
          </p:cNvPicPr>
          <p:nvPr/>
        </p:nvPicPr>
        <p:blipFill>
          <a:blip r:embed="rId3"/>
          <a:stretch>
            <a:fillRect/>
          </a:stretch>
        </p:blipFill>
        <p:spPr>
          <a:xfrm>
            <a:off x="1423065" y="2310891"/>
            <a:ext cx="6595327" cy="4681341"/>
          </a:xfrm>
          <a:prstGeom prst="rect">
            <a:avLst/>
          </a:prstGeom>
        </p:spPr>
      </p:pic>
    </p:spTree>
    <p:extLst>
      <p:ext uri="{BB962C8B-B14F-4D97-AF65-F5344CB8AC3E}">
        <p14:creationId xmlns:p14="http://schemas.microsoft.com/office/powerpoint/2010/main" val="2534215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9334"/>
            <a:ext cx="10058400" cy="1026072"/>
          </a:xfrm>
        </p:spPr>
        <p:txBody>
          <a:bodyPr>
            <a:noAutofit/>
          </a:bodyPr>
          <a:lstStyle/>
          <a:p>
            <a:r>
              <a:rPr lang="en-US" dirty="0"/>
              <a:t>What is the output level? + or – profits?</a:t>
            </a:r>
          </a:p>
        </p:txBody>
      </p:sp>
      <p:pic>
        <p:nvPicPr>
          <p:cNvPr id="3" name="Picture 2" descr="A line graph shows the profit-maximizing quantity at the market price for a farm.&#10;The horizontal axis is labeled Quantity of trees and ranges from 0 to 70 in increments of 10 trees. The vertical axis is labeled Price, cost of tree and shows markings at 24, 32, 48, 64, 72, 80, and 96 dollars. A horizontal line labeled M R equals P extends from the price of 72 dollars on the vertical axis.&#10;• A callout to the price of 72 dollars reads: Market price.&#10;A concave upward increasing marginal cost curve (M C) passes through the approximate points:&#10;• (5, 64)&#10;• (15, 24)&#10;• (25, 32)&#10;• (35, 48)&#10;• (45, 64)&#10;• (55, 80)&#10;• (65, 96).&#10;The marginal cost curve intersects the marginal revenue price line at point E at (50, 72).&#10;• A callout to point E reads: Optimal point.&#10;• A callout to the quantity of 50 trees on the horizontal axis reads: Profit-maximizing quantity.">
            <a:extLst>
              <a:ext uri="{FF2B5EF4-FFF2-40B4-BE49-F238E27FC236}">
                <a16:creationId xmlns:a16="http://schemas.microsoft.com/office/drawing/2014/main" id="{368613B5-08DC-B3BD-5F1A-A9BA12DF47A7}"/>
              </a:ext>
            </a:extLst>
          </p:cNvPr>
          <p:cNvPicPr>
            <a:picLocks noChangeAspect="1"/>
          </p:cNvPicPr>
          <p:nvPr/>
        </p:nvPicPr>
        <p:blipFill>
          <a:blip r:embed="rId2"/>
          <a:stretch>
            <a:fillRect/>
          </a:stretch>
        </p:blipFill>
        <p:spPr>
          <a:xfrm>
            <a:off x="8763363" y="3769981"/>
            <a:ext cx="418389" cy="232438"/>
          </a:xfrm>
          <a:prstGeom prst="rect">
            <a:avLst/>
          </a:prstGeom>
        </p:spPr>
      </p:pic>
      <p:pic>
        <p:nvPicPr>
          <p:cNvPr id="1026" name="Picture 16">
            <a:extLst>
              <a:ext uri="{FF2B5EF4-FFF2-40B4-BE49-F238E27FC236}">
                <a16:creationId xmlns:a16="http://schemas.microsoft.com/office/drawing/2014/main" id="{23C04590-6C08-48CF-897A-94FF71FABB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4311" y="1952977"/>
            <a:ext cx="6829778" cy="5102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a:extLst>
              <a:ext uri="{FF2B5EF4-FFF2-40B4-BE49-F238E27FC236}">
                <a16:creationId xmlns:a16="http://schemas.microsoft.com/office/drawing/2014/main" id="{3B4A0D5E-4653-42A0-BB2A-7227546B9515}"/>
              </a:ext>
            </a:extLst>
          </p:cNvPr>
          <p:cNvCxnSpPr/>
          <p:nvPr/>
        </p:nvCxnSpPr>
        <p:spPr>
          <a:xfrm flipV="1">
            <a:off x="4436533" y="4809067"/>
            <a:ext cx="4504267" cy="496711"/>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10FE88-019D-4BB0-9FA0-53559F6FCEFD}"/>
              </a:ext>
            </a:extLst>
          </p:cNvPr>
          <p:cNvSpPr txBox="1"/>
          <p:nvPr/>
        </p:nvSpPr>
        <p:spPr>
          <a:xfrm>
            <a:off x="8763363" y="4504266"/>
            <a:ext cx="982133" cy="523220"/>
          </a:xfrm>
          <a:prstGeom prst="rect">
            <a:avLst/>
          </a:prstGeom>
          <a:noFill/>
        </p:spPr>
        <p:txBody>
          <a:bodyPr wrap="square" rtlCol="0">
            <a:spAutoFit/>
          </a:bodyPr>
          <a:lstStyle/>
          <a:p>
            <a:pPr algn="ctr"/>
            <a:r>
              <a:rPr lang="en-US" dirty="0">
                <a:solidFill>
                  <a:srgbClr val="00B050"/>
                </a:solidFill>
              </a:rPr>
              <a:t>Short</a:t>
            </a:r>
          </a:p>
          <a:p>
            <a:pPr algn="ctr"/>
            <a:r>
              <a:rPr lang="en-US" dirty="0">
                <a:solidFill>
                  <a:srgbClr val="00B050"/>
                </a:solidFill>
              </a:rPr>
              <a:t>Run </a:t>
            </a:r>
          </a:p>
        </p:txBody>
      </p:sp>
    </p:spTree>
    <p:extLst>
      <p:ext uri="{BB962C8B-B14F-4D97-AF65-F5344CB8AC3E}">
        <p14:creationId xmlns:p14="http://schemas.microsoft.com/office/powerpoint/2010/main" val="821743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48"/>
            <a:ext cx="10058400" cy="815797"/>
          </a:xfrm>
        </p:spPr>
        <p:txBody>
          <a:bodyPr/>
          <a:lstStyle/>
          <a:p>
            <a:r>
              <a:rPr lang="en-US" dirty="0">
                <a:latin typeface="Arial" panose="020B0604020202020204" pitchFamily="34" charset="0"/>
                <a:cs typeface="Arial" panose="020B0604020202020204" pitchFamily="34" charset="0"/>
              </a:rPr>
              <a:t>MONOPOLY (Chapter 16)</a:t>
            </a:r>
          </a:p>
        </p:txBody>
      </p:sp>
      <p:sp>
        <p:nvSpPr>
          <p:cNvPr id="3" name="Content Placeholder 2"/>
          <p:cNvSpPr>
            <a:spLocks noGrp="1"/>
          </p:cNvSpPr>
          <p:nvPr>
            <p:ph sz="quarter" idx="10"/>
          </p:nvPr>
        </p:nvSpPr>
        <p:spPr>
          <a:xfrm>
            <a:off x="127107" y="2214646"/>
            <a:ext cx="9804186" cy="2339072"/>
          </a:xfrm>
        </p:spPr>
        <p:txBody>
          <a:bodyPr>
            <a:normAutofit lnSpcReduction="10000"/>
          </a:bodyPr>
          <a:lstStyle/>
          <a:p>
            <a:pPr marL="354013" indent="-354013">
              <a:spcAft>
                <a:spcPts val="600"/>
              </a:spcAft>
            </a:pPr>
            <a:r>
              <a:rPr lang="en-US" b="1" dirty="0">
                <a:latin typeface="Arial" panose="020B0604020202020204" pitchFamily="34" charset="0"/>
                <a:cs typeface="Arial" panose="020B0604020202020204" pitchFamily="34" charset="0"/>
              </a:rPr>
              <a:t>Monopolist: </a:t>
            </a:r>
            <a:r>
              <a:rPr lang="en-US" dirty="0">
                <a:latin typeface="Arial" panose="020B0604020202020204" pitchFamily="34" charset="0"/>
                <a:cs typeface="Arial" panose="020B0604020202020204" pitchFamily="34" charset="0"/>
              </a:rPr>
              <a:t>a firm that is the only producer of a good with no close substitutes.</a:t>
            </a:r>
          </a:p>
          <a:p>
            <a:pPr marL="354013" indent="-354013">
              <a:spcAft>
                <a:spcPts val="600"/>
              </a:spcAft>
            </a:pPr>
            <a:r>
              <a:rPr lang="en-US" b="1" dirty="0"/>
              <a:t>M</a:t>
            </a:r>
            <a:r>
              <a:rPr lang="en-US" b="1" dirty="0">
                <a:latin typeface="Arial" panose="020B0604020202020204" pitchFamily="34" charset="0"/>
                <a:cs typeface="Arial" panose="020B0604020202020204" pitchFamily="34" charset="0"/>
              </a:rPr>
              <a:t>onopoly: </a:t>
            </a:r>
            <a:r>
              <a:rPr lang="en-US" dirty="0">
                <a:latin typeface="Arial" panose="020B0604020202020204" pitchFamily="34" charset="0"/>
                <a:cs typeface="Arial" panose="020B0604020202020204" pitchFamily="34" charset="0"/>
              </a:rPr>
              <a:t>an industry controlled by a monopolist.</a:t>
            </a:r>
          </a:p>
          <a:p>
            <a:pPr marL="354013" indent="-354013">
              <a:spcAft>
                <a:spcPts val="600"/>
              </a:spcAft>
            </a:pPr>
            <a:r>
              <a:rPr lang="en-US" b="1" dirty="0">
                <a:latin typeface="Arial" panose="020B0604020202020204" pitchFamily="34" charset="0"/>
                <a:cs typeface="Arial" panose="020B0604020202020204" pitchFamily="34" charset="0"/>
              </a:rPr>
              <a:t>Market power: </a:t>
            </a:r>
            <a:r>
              <a:rPr lang="en-US" dirty="0">
                <a:latin typeface="Arial" panose="020B0604020202020204" pitchFamily="34" charset="0"/>
                <a:cs typeface="Arial" panose="020B0604020202020204" pitchFamily="34" charset="0"/>
              </a:rPr>
              <a:t>the ability of a firm to raise prices.</a:t>
            </a:r>
            <a:endParaRPr lang="en-US" b="1" i="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9BB778C-CB91-C7B2-CB90-4BF7B3C2CFD6}"/>
              </a:ext>
            </a:extLst>
          </p:cNvPr>
          <p:cNvPicPr>
            <a:picLocks noChangeAspect="1"/>
          </p:cNvPicPr>
          <p:nvPr/>
        </p:nvPicPr>
        <p:blipFill>
          <a:blip r:embed="rId2"/>
          <a:stretch>
            <a:fillRect/>
          </a:stretch>
        </p:blipFill>
        <p:spPr>
          <a:xfrm>
            <a:off x="3399692" y="4486785"/>
            <a:ext cx="2672862" cy="2909068"/>
          </a:xfrm>
          <a:prstGeom prst="rect">
            <a:avLst/>
          </a:prstGeom>
        </p:spPr>
      </p:pic>
      <p:pic>
        <p:nvPicPr>
          <p:cNvPr id="5" name="Picture 4">
            <a:extLst>
              <a:ext uri="{FF2B5EF4-FFF2-40B4-BE49-F238E27FC236}">
                <a16:creationId xmlns:a16="http://schemas.microsoft.com/office/drawing/2014/main" id="{9C1E138D-28C4-119E-376A-C50944173781}"/>
              </a:ext>
            </a:extLst>
          </p:cNvPr>
          <p:cNvPicPr>
            <a:picLocks noChangeAspect="1"/>
          </p:cNvPicPr>
          <p:nvPr/>
        </p:nvPicPr>
        <p:blipFill>
          <a:blip r:embed="rId3"/>
          <a:stretch>
            <a:fillRect/>
          </a:stretch>
        </p:blipFill>
        <p:spPr>
          <a:xfrm>
            <a:off x="6493168" y="827045"/>
            <a:ext cx="3343275" cy="1371600"/>
          </a:xfrm>
          <a:prstGeom prst="rect">
            <a:avLst/>
          </a:prstGeom>
        </p:spPr>
      </p:pic>
    </p:spTree>
    <p:extLst>
      <p:ext uri="{BB962C8B-B14F-4D97-AF65-F5344CB8AC3E}">
        <p14:creationId xmlns:p14="http://schemas.microsoft.com/office/powerpoint/2010/main" val="4067408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rial" panose="020B0604020202020204" pitchFamily="34" charset="0"/>
                <a:cs typeface="Arial" panose="020B0604020202020204" pitchFamily="34" charset="0"/>
              </a:rPr>
              <a:t>INCREASING RETURNS TO SCALE</a:t>
            </a:r>
          </a:p>
        </p:txBody>
      </p:sp>
      <p:sp>
        <p:nvSpPr>
          <p:cNvPr id="3" name="Content Placeholder 2"/>
          <p:cNvSpPr>
            <a:spLocks noGrp="1"/>
          </p:cNvSpPr>
          <p:nvPr>
            <p:ph sz="quarter" idx="10"/>
          </p:nvPr>
        </p:nvSpPr>
        <p:spPr>
          <a:xfrm>
            <a:off x="14273" y="1783644"/>
            <a:ext cx="9804186" cy="2235200"/>
          </a:xfrm>
        </p:spPr>
        <p:txBody>
          <a:bodyPr>
            <a:noAutofit/>
          </a:bodyPr>
          <a:lstStyle/>
          <a:p>
            <a:pPr marL="354013" indent="-354013">
              <a:spcAft>
                <a:spcPts val="1200"/>
              </a:spcAft>
            </a:pPr>
            <a:r>
              <a:rPr lang="en-US" sz="2400" b="1" dirty="0"/>
              <a:t>Increasing returns to scale</a:t>
            </a:r>
            <a:r>
              <a:rPr lang="en-US" sz="2400" dirty="0"/>
              <a:t> (economies of scale):</a:t>
            </a:r>
            <a:r>
              <a:rPr lang="en-US" sz="2400" b="1" dirty="0"/>
              <a:t> </a:t>
            </a:r>
            <a:r>
              <a:rPr lang="en-US" sz="2400" dirty="0"/>
              <a:t>When average total cost falls as output increases, firms tend to grow larger.</a:t>
            </a:r>
          </a:p>
          <a:p>
            <a:pPr marL="720725" indent="-366713">
              <a:spcAft>
                <a:spcPts val="1200"/>
              </a:spcAft>
              <a:buFont typeface="Arial" panose="020B0604020202020204" pitchFamily="34" charset="0"/>
              <a:buChar char="‒"/>
            </a:pPr>
            <a:r>
              <a:rPr lang="en-US" sz="2200" dirty="0"/>
              <a:t>The source of increasing returns to scale is large fixed costs.</a:t>
            </a:r>
          </a:p>
          <a:p>
            <a:pPr marL="720725" indent="-366713">
              <a:spcAft>
                <a:spcPts val="1200"/>
              </a:spcAft>
              <a:buFont typeface="Arial" panose="020B0604020202020204" pitchFamily="34" charset="0"/>
              <a:buChar char="‒"/>
            </a:pPr>
            <a:r>
              <a:rPr lang="en-US" sz="2200" dirty="0"/>
              <a:t>Increasing returns to scale can give rise to and sustain monopoly.</a:t>
            </a:r>
          </a:p>
        </p:txBody>
      </p:sp>
      <p:sp>
        <p:nvSpPr>
          <p:cNvPr id="5" name="TextBox 4">
            <a:extLst>
              <a:ext uri="{FF2B5EF4-FFF2-40B4-BE49-F238E27FC236}">
                <a16:creationId xmlns:a16="http://schemas.microsoft.com/office/drawing/2014/main" id="{3D0E3BFA-D71B-489C-4425-036756F1E930}"/>
              </a:ext>
            </a:extLst>
          </p:cNvPr>
          <p:cNvSpPr txBox="1"/>
          <p:nvPr/>
        </p:nvSpPr>
        <p:spPr>
          <a:xfrm>
            <a:off x="255846" y="4493613"/>
            <a:ext cx="9275884" cy="1723549"/>
          </a:xfrm>
          <a:prstGeom prst="rect">
            <a:avLst/>
          </a:prstGeom>
          <a:noFill/>
        </p:spPr>
        <p:txBody>
          <a:bodyPr wrap="square">
            <a:spAutoFit/>
          </a:bodyPr>
          <a:lstStyle/>
          <a:p>
            <a:pPr marL="354013" indent="-354013">
              <a:spcAft>
                <a:spcPts val="1200"/>
              </a:spcAft>
            </a:pPr>
            <a:r>
              <a:rPr lang="en-US" sz="2400" dirty="0"/>
              <a:t>A monopoly created and sustained by increasing returns to scale is called a </a:t>
            </a:r>
            <a:r>
              <a:rPr lang="en-US" sz="2400" b="1" dirty="0"/>
              <a:t>natural monopoly</a:t>
            </a:r>
            <a:r>
              <a:rPr lang="en-US" sz="2400" dirty="0"/>
              <a:t>.</a:t>
            </a:r>
            <a:endParaRPr lang="en-US" sz="2400" dirty="0">
              <a:latin typeface="Arial" panose="020B0604020202020204" pitchFamily="34" charset="0"/>
              <a:cs typeface="Arial" panose="020B0604020202020204" pitchFamily="34" charset="0"/>
            </a:endParaRPr>
          </a:p>
          <a:p>
            <a:pPr marL="720725" indent="-366713">
              <a:spcAft>
                <a:spcPts val="1200"/>
              </a:spcAft>
              <a:buFont typeface="Arial" panose="020B0604020202020204" pitchFamily="34" charset="0"/>
              <a:buChar char="‒"/>
            </a:pPr>
            <a:r>
              <a:rPr lang="en-US" sz="2400" dirty="0"/>
              <a:t>The most visible natural monopolies are utilities—water, natural gas, power generation, and fiber optic cable.</a:t>
            </a:r>
          </a:p>
        </p:txBody>
      </p:sp>
    </p:spTree>
    <p:extLst>
      <p:ext uri="{BB962C8B-B14F-4D97-AF65-F5344CB8AC3E}">
        <p14:creationId xmlns:p14="http://schemas.microsoft.com/office/powerpoint/2010/main" val="2431296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5819"/>
            <a:ext cx="9996324" cy="1107543"/>
          </a:xfrm>
        </p:spPr>
        <p:txBody>
          <a:bodyPr/>
          <a:lstStyle/>
          <a:p>
            <a:r>
              <a:rPr lang="en-US" dirty="0">
                <a:latin typeface="Arial" panose="020B0604020202020204" pitchFamily="34" charset="0"/>
                <a:cs typeface="Arial" panose="020B0604020202020204" pitchFamily="34" charset="0"/>
              </a:rPr>
              <a:t>Natural Monopoly</a:t>
            </a:r>
          </a:p>
        </p:txBody>
      </p:sp>
      <p:sp>
        <p:nvSpPr>
          <p:cNvPr id="4" name="Content Placeholder 3"/>
          <p:cNvSpPr>
            <a:spLocks noGrp="1"/>
          </p:cNvSpPr>
          <p:nvPr>
            <p:ph sz="quarter" idx="10"/>
          </p:nvPr>
        </p:nvSpPr>
        <p:spPr>
          <a:xfrm>
            <a:off x="136632" y="2110519"/>
            <a:ext cx="4892568" cy="4713191"/>
          </a:xfrm>
        </p:spPr>
        <p:txBody>
          <a:bodyPr/>
          <a:lstStyle/>
          <a:p>
            <a:pPr marL="354013" indent="-354013"/>
            <a:r>
              <a:rPr lang="en-US" b="1" dirty="0">
                <a:latin typeface="Arial" panose="020B0604020202020204" pitchFamily="34" charset="0"/>
                <a:cs typeface="Arial" panose="020B0604020202020204" pitchFamily="34" charset="0"/>
              </a:rPr>
              <a:t>A given quantity of output is produced more cheaply by one large firm than by two or more smaller firms.</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1632" y="2566534"/>
            <a:ext cx="3725654" cy="3079770"/>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1632" y="2566534"/>
            <a:ext cx="3725654" cy="3079770"/>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1693" y="2571927"/>
            <a:ext cx="4659037" cy="3316068"/>
          </a:xfrm>
          <a:prstGeom prst="rect">
            <a:avLst/>
          </a:prstGeom>
        </p:spPr>
      </p:pic>
      <p:sp>
        <p:nvSpPr>
          <p:cNvPr id="12" name="Content Placeholder 11">
            <a:extLst>
              <a:ext uri="{FF2B5EF4-FFF2-40B4-BE49-F238E27FC236}">
                <a16:creationId xmlns:a16="http://schemas.microsoft.com/office/drawing/2014/main" id="{C0F6B1EA-DB98-942F-16A9-65AB74BD4211}"/>
              </a:ext>
            </a:extLst>
          </p:cNvPr>
          <p:cNvSpPr txBox="1">
            <a:spLocks noGrp="1"/>
          </p:cNvSpPr>
          <p:nvPr>
            <p:ph sz="quarter" idx="14"/>
          </p:nvPr>
        </p:nvSpPr>
        <p:spPr>
          <a:xfrm>
            <a:off x="6258411" y="1602844"/>
            <a:ext cx="1125599" cy="492412"/>
          </a:xfrm>
          <a:prstGeom prst="rect">
            <a:avLst/>
          </a:prstGeom>
          <a:noFill/>
        </p:spPr>
        <p:txBody>
          <a:bodyPr wrap="none" rtlCol="0">
            <a:spAutoFit/>
          </a:bodyPr>
          <a:lstStyle/>
          <a:p>
            <a:r>
              <a:rPr lang="en-US" sz="2000" dirty="0">
                <a:solidFill>
                  <a:schemeClr val="tx1"/>
                </a:solidFill>
              </a:rPr>
              <a:t>Figure 3</a:t>
            </a:r>
          </a:p>
        </p:txBody>
      </p:sp>
      <p:pic>
        <p:nvPicPr>
          <p:cNvPr id="3" name="Picture 2" descr="A line graph shows how an increase in returns leads to a natural monopoly.&#10;The horizontal axis is labeled Quantity, and the vertical axis is labeled Price, cost. A concave upward average total cost curve labeled A T C intersects a downward-sloping demand curve labeled D. Arrows point down along the A T C curve from the left of the curve toward the intersection.&#10;• Text on the graph associated with the arrows pointing along the A T C curve to the intersection reads: Natural monopoly: average total cost is falling over the relevant output range.&#10;• A callout to the price level of the intersection reads: Natural monopolist’s break-even price.&#10;• The horizontal distance between the vertical axis and the quantity at point of intersection is labeled Relevant output range.">
            <a:extLst>
              <a:ext uri="{FF2B5EF4-FFF2-40B4-BE49-F238E27FC236}">
                <a16:creationId xmlns:a16="http://schemas.microsoft.com/office/drawing/2014/main" id="{BE4FEE3B-5904-1181-C6C8-E019034D8351}"/>
              </a:ext>
            </a:extLst>
          </p:cNvPr>
          <p:cNvPicPr>
            <a:picLocks noChangeAspect="1"/>
          </p:cNvPicPr>
          <p:nvPr/>
        </p:nvPicPr>
        <p:blipFill>
          <a:blip r:embed="rId5"/>
          <a:stretch>
            <a:fillRect/>
          </a:stretch>
        </p:blipFill>
        <p:spPr>
          <a:xfrm>
            <a:off x="9211005" y="3780547"/>
            <a:ext cx="380354" cy="211307"/>
          </a:xfrm>
          <a:prstGeom prst="rect">
            <a:avLst/>
          </a:prstGeom>
        </p:spPr>
      </p:pic>
    </p:spTree>
    <p:extLst>
      <p:ext uri="{BB962C8B-B14F-4D97-AF65-F5344CB8AC3E}">
        <p14:creationId xmlns:p14="http://schemas.microsoft.com/office/powerpoint/2010/main" val="35616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2969"/>
            <a:ext cx="9996324" cy="1107543"/>
          </a:xfrm>
        </p:spPr>
        <p:txBody>
          <a:bodyPr/>
          <a:lstStyle/>
          <a:p>
            <a:r>
              <a:rPr lang="en-US" dirty="0">
                <a:latin typeface="Arial" panose="020B0604020202020204" pitchFamily="34" charset="0"/>
                <a:cs typeface="Arial" panose="020B0604020202020204" pitchFamily="34" charset="0"/>
              </a:rPr>
              <a:t>GRAPHING THE MONOPOLIST’S PROFIT</a:t>
            </a:r>
          </a:p>
        </p:txBody>
      </p:sp>
      <p:sp>
        <p:nvSpPr>
          <p:cNvPr id="4" name="Content Placeholder 3"/>
          <p:cNvSpPr>
            <a:spLocks noGrp="1"/>
          </p:cNvSpPr>
          <p:nvPr>
            <p:ph sz="quarter" idx="10"/>
          </p:nvPr>
        </p:nvSpPr>
        <p:spPr>
          <a:xfrm>
            <a:off x="136632" y="2110519"/>
            <a:ext cx="4412508" cy="2903663"/>
          </a:xfrm>
        </p:spPr>
        <p:txBody>
          <a:bodyPr/>
          <a:lstStyle/>
          <a:p>
            <a:pPr marL="354013" indent="-354013"/>
            <a:r>
              <a:rPr lang="en-US" b="1" dirty="0">
                <a:latin typeface="Arial" panose="020B0604020202020204" pitchFamily="34" charset="0"/>
                <a:cs typeface="Arial" panose="020B0604020202020204" pitchFamily="34" charset="0"/>
              </a:rPr>
              <a:t>As long as the monopoly has strong barriers to entry, profit will stay.</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5889" y="2155286"/>
            <a:ext cx="4981207" cy="3874272"/>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5889" y="2155286"/>
            <a:ext cx="4981207" cy="3874272"/>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5888" y="2155286"/>
            <a:ext cx="4981207" cy="3874272"/>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5887" y="2155286"/>
            <a:ext cx="4981207" cy="3917968"/>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35886" y="2155286"/>
            <a:ext cx="4981207" cy="3917968"/>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35885" y="2155286"/>
            <a:ext cx="4981207" cy="3917968"/>
          </a:xfrm>
          <a:prstGeom prst="rect">
            <a:avLst/>
          </a:prstGeom>
        </p:spPr>
      </p:pic>
      <p:sp>
        <p:nvSpPr>
          <p:cNvPr id="15" name="Content Placeholder 14">
            <a:extLst>
              <a:ext uri="{FF2B5EF4-FFF2-40B4-BE49-F238E27FC236}">
                <a16:creationId xmlns:a16="http://schemas.microsoft.com/office/drawing/2014/main" id="{A0EEED89-54F7-08D3-EF2D-55B233A422CD}"/>
              </a:ext>
            </a:extLst>
          </p:cNvPr>
          <p:cNvSpPr txBox="1">
            <a:spLocks noGrp="1"/>
          </p:cNvSpPr>
          <p:nvPr>
            <p:ph sz="quarter" idx="14"/>
          </p:nvPr>
        </p:nvSpPr>
        <p:spPr>
          <a:xfrm>
            <a:off x="6478528" y="1554309"/>
            <a:ext cx="1125599" cy="492412"/>
          </a:xfrm>
          <a:prstGeom prst="rect">
            <a:avLst/>
          </a:prstGeom>
          <a:noFill/>
        </p:spPr>
        <p:txBody>
          <a:bodyPr wrap="none" rtlCol="0">
            <a:spAutoFit/>
          </a:bodyPr>
          <a:lstStyle/>
          <a:p>
            <a:r>
              <a:rPr lang="en-US" sz="2000" dirty="0">
                <a:solidFill>
                  <a:schemeClr val="tx1"/>
                </a:solidFill>
              </a:rPr>
              <a:t>Figure 7</a:t>
            </a:r>
          </a:p>
        </p:txBody>
      </p:sp>
      <p:pic>
        <p:nvPicPr>
          <p:cNvPr id="3" name="Picture 2" descr="A line graph shows the demand, marginal revenue, average total cost, and marginal cost of a monopoly.&#10;The horizontal axis is labeled Quantity and shows a marking at Q subscript M. The vertical axis is labeled Price, cost, marginal revenue and shows markings at A T C subscript M and P subscript M from bottom to top. The graph plots a demand curve, an average total cost curve, a marginal cost curve, and a marginal revenue curve.&#10;• A concave upward marginal cost curve labeled M C begins at the lower left corner of the graph and falls to reach a minimum before increasing linearly. The increasing section of the M C curve intersects a concave upward average total cost curve labeled A T C at its minimum.&#10;• A steeply downward-sloping linear marginal revenue curve labeled M R intersects the M C curve above the average total cost curve at point A which corresponds to the quantity Q subscript M.&#10;• A vertical dotted line extends from the horizontal axis at the quantity Q subscript M and intersects the A T C curve at point C: (Q subscript M, A T C subscript M).&#10;• The demand curve D intersects the vertical dotted line from Q subscript M at point B: (Q subscript M, P subscript M).&#10;• A rectangular area labeled Monopoly profit lies between A T C subscript M and P subscript M along the vertical axis and points B and C.">
            <a:extLst>
              <a:ext uri="{FF2B5EF4-FFF2-40B4-BE49-F238E27FC236}">
                <a16:creationId xmlns:a16="http://schemas.microsoft.com/office/drawing/2014/main" id="{AB725720-967D-BD6E-096B-CEC5F863145E}"/>
              </a:ext>
            </a:extLst>
          </p:cNvPr>
          <p:cNvPicPr>
            <a:picLocks noChangeAspect="1"/>
          </p:cNvPicPr>
          <p:nvPr/>
        </p:nvPicPr>
        <p:blipFill>
          <a:blip r:embed="rId8"/>
          <a:stretch>
            <a:fillRect/>
          </a:stretch>
        </p:blipFill>
        <p:spPr>
          <a:xfrm>
            <a:off x="9211005" y="3780547"/>
            <a:ext cx="380354" cy="211307"/>
          </a:xfrm>
          <a:prstGeom prst="rect">
            <a:avLst/>
          </a:prstGeom>
        </p:spPr>
      </p:pic>
    </p:spTree>
    <p:extLst>
      <p:ext uri="{BB962C8B-B14F-4D97-AF65-F5344CB8AC3E}">
        <p14:creationId xmlns:p14="http://schemas.microsoft.com/office/powerpoint/2010/main" val="4134178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1"/>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2969"/>
            <a:ext cx="9996324" cy="1107543"/>
          </a:xfrm>
        </p:spPr>
        <p:txBody>
          <a:bodyPr/>
          <a:lstStyle/>
          <a:p>
            <a:r>
              <a:rPr lang="en-US" dirty="0">
                <a:latin typeface="Arial" panose="020B0604020202020204" pitchFamily="34" charset="0"/>
                <a:cs typeface="Arial" panose="020B0604020202020204" pitchFamily="34" charset="0"/>
              </a:rPr>
              <a:t>GRAPHING THE MONOPOLIST’S PROFIT</a:t>
            </a:r>
          </a:p>
        </p:txBody>
      </p:sp>
      <p:sp>
        <p:nvSpPr>
          <p:cNvPr id="4" name="Content Placeholder 3"/>
          <p:cNvSpPr>
            <a:spLocks noGrp="1"/>
          </p:cNvSpPr>
          <p:nvPr>
            <p:ph sz="quarter" idx="10"/>
          </p:nvPr>
        </p:nvSpPr>
        <p:spPr>
          <a:xfrm>
            <a:off x="136632" y="2110519"/>
            <a:ext cx="4412508" cy="2903663"/>
          </a:xfrm>
        </p:spPr>
        <p:txBody>
          <a:bodyPr/>
          <a:lstStyle/>
          <a:p>
            <a:pPr marL="354013" indent="-354013"/>
            <a:r>
              <a:rPr lang="en-US" b="1" dirty="0">
                <a:latin typeface="Arial" panose="020B0604020202020204" pitchFamily="34" charset="0"/>
                <a:cs typeface="Arial" panose="020B0604020202020204" pitchFamily="34" charset="0"/>
              </a:rPr>
              <a:t>What is the DWL?</a:t>
            </a:r>
          </a:p>
        </p:txBody>
      </p:sp>
      <p:pic>
        <p:nvPicPr>
          <p:cNvPr id="3" name="Picture 2" descr="A line graph shows the demand, marginal revenue, average total cost, and marginal cost of a monopoly.&#10;The horizontal axis is labeled Quantity and shows a marking at Q subscript M. The vertical axis is labeled Price, cost, marginal revenue and shows markings at A T C subscript M and P subscript M from bottom to top. The graph plots a demand curve, an average total cost curve, a marginal cost curve, and a marginal revenue curve.&#10;• A concave upward marginal cost curve labeled M C begins at the lower left corner of the graph and falls to reach a minimum before increasing linearly. The increasing section of the M C curve intersects a concave upward average total cost curve labeled A T C at its minimum.&#10;• A steeply downward-sloping linear marginal revenue curve labeled M R intersects the M C curve above the average total cost curve at point A which corresponds to the quantity Q subscript M.&#10;• A vertical dotted line extends from the horizontal axis at the quantity Q subscript M and intersects the A T C curve at point C: (Q subscript M, A T C subscript M).&#10;• The demand curve D intersects the vertical dotted line from Q subscript M at point B: (Q subscript M, P subscript M).&#10;• A rectangular area labeled Monopoly profit lies between A T C subscript M and P subscript M along the vertical axis and points B and C.">
            <a:extLst>
              <a:ext uri="{FF2B5EF4-FFF2-40B4-BE49-F238E27FC236}">
                <a16:creationId xmlns:a16="http://schemas.microsoft.com/office/drawing/2014/main" id="{AB725720-967D-BD6E-096B-CEC5F863145E}"/>
              </a:ext>
            </a:extLst>
          </p:cNvPr>
          <p:cNvPicPr>
            <a:picLocks noChangeAspect="1"/>
          </p:cNvPicPr>
          <p:nvPr/>
        </p:nvPicPr>
        <p:blipFill>
          <a:blip r:embed="rId2"/>
          <a:stretch>
            <a:fillRect/>
          </a:stretch>
        </p:blipFill>
        <p:spPr>
          <a:xfrm>
            <a:off x="9211005" y="3780547"/>
            <a:ext cx="380354" cy="211307"/>
          </a:xfrm>
          <a:prstGeom prst="rect">
            <a:avLst/>
          </a:prstGeom>
        </p:spPr>
      </p:pic>
      <p:pic>
        <p:nvPicPr>
          <p:cNvPr id="13" name="Picture 12">
            <a:extLst>
              <a:ext uri="{FF2B5EF4-FFF2-40B4-BE49-F238E27FC236}">
                <a16:creationId xmlns:a16="http://schemas.microsoft.com/office/drawing/2014/main" id="{841F5D34-8395-4CA9-A03F-8119C34020DF}"/>
              </a:ext>
            </a:extLst>
          </p:cNvPr>
          <p:cNvPicPr>
            <a:picLocks noChangeAspect="1"/>
          </p:cNvPicPr>
          <p:nvPr/>
        </p:nvPicPr>
        <p:blipFill>
          <a:blip r:embed="rId3"/>
          <a:stretch>
            <a:fillRect/>
          </a:stretch>
        </p:blipFill>
        <p:spPr>
          <a:xfrm>
            <a:off x="3860800" y="2176087"/>
            <a:ext cx="5633155" cy="4495646"/>
          </a:xfrm>
          <a:prstGeom prst="rect">
            <a:avLst/>
          </a:prstGeom>
        </p:spPr>
      </p:pic>
      <p:cxnSp>
        <p:nvCxnSpPr>
          <p:cNvPr id="16" name="Straight Arrow Connector 15">
            <a:extLst>
              <a:ext uri="{FF2B5EF4-FFF2-40B4-BE49-F238E27FC236}">
                <a16:creationId xmlns:a16="http://schemas.microsoft.com/office/drawing/2014/main" id="{AA7DB007-648E-47AE-A1DC-70B716CB7146}"/>
              </a:ext>
            </a:extLst>
          </p:cNvPr>
          <p:cNvCxnSpPr/>
          <p:nvPr/>
        </p:nvCxnSpPr>
        <p:spPr>
          <a:xfrm flipV="1">
            <a:off x="2235200" y="5105500"/>
            <a:ext cx="2020712" cy="4854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D1B25A1-F2DB-47D0-BC97-631D49886B76}"/>
              </a:ext>
            </a:extLst>
          </p:cNvPr>
          <p:cNvSpPr txBox="1"/>
          <p:nvPr/>
        </p:nvSpPr>
        <p:spPr>
          <a:xfrm>
            <a:off x="1138663" y="5272920"/>
            <a:ext cx="1720107" cy="523220"/>
          </a:xfrm>
          <a:prstGeom prst="rect">
            <a:avLst/>
          </a:prstGeom>
          <a:noFill/>
        </p:spPr>
        <p:txBody>
          <a:bodyPr wrap="square" rtlCol="0">
            <a:spAutoFit/>
          </a:bodyPr>
          <a:lstStyle/>
          <a:p>
            <a:r>
              <a:rPr lang="en-US" dirty="0">
                <a:solidFill>
                  <a:srgbClr val="00B050"/>
                </a:solidFill>
              </a:rPr>
              <a:t>Perfect Competition</a:t>
            </a:r>
          </a:p>
        </p:txBody>
      </p:sp>
      <p:cxnSp>
        <p:nvCxnSpPr>
          <p:cNvPr id="18" name="Straight Arrow Connector 17">
            <a:extLst>
              <a:ext uri="{FF2B5EF4-FFF2-40B4-BE49-F238E27FC236}">
                <a16:creationId xmlns:a16="http://schemas.microsoft.com/office/drawing/2014/main" id="{33D99EE4-51EB-4CCD-900C-7FE3B005558A}"/>
              </a:ext>
            </a:extLst>
          </p:cNvPr>
          <p:cNvCxnSpPr>
            <a:cxnSpLocks/>
          </p:cNvCxnSpPr>
          <p:nvPr/>
        </p:nvCxnSpPr>
        <p:spPr>
          <a:xfrm>
            <a:off x="2235200" y="3668889"/>
            <a:ext cx="2020712" cy="355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5A72AA4-3555-46A5-A556-4A7AB18C4E22}"/>
              </a:ext>
            </a:extLst>
          </p:cNvPr>
          <p:cNvSpPr txBox="1"/>
          <p:nvPr/>
        </p:nvSpPr>
        <p:spPr>
          <a:xfrm>
            <a:off x="1262050" y="3466192"/>
            <a:ext cx="1080836" cy="307777"/>
          </a:xfrm>
          <a:prstGeom prst="rect">
            <a:avLst/>
          </a:prstGeom>
          <a:noFill/>
        </p:spPr>
        <p:txBody>
          <a:bodyPr wrap="square" rtlCol="0">
            <a:spAutoFit/>
          </a:bodyPr>
          <a:lstStyle/>
          <a:p>
            <a:r>
              <a:rPr lang="en-US" dirty="0">
                <a:solidFill>
                  <a:srgbClr val="00B050"/>
                </a:solidFill>
              </a:rPr>
              <a:t>Monopoly</a:t>
            </a:r>
          </a:p>
        </p:txBody>
      </p:sp>
      <p:cxnSp>
        <p:nvCxnSpPr>
          <p:cNvPr id="22" name="Straight Connector 21">
            <a:extLst>
              <a:ext uri="{FF2B5EF4-FFF2-40B4-BE49-F238E27FC236}">
                <a16:creationId xmlns:a16="http://schemas.microsoft.com/office/drawing/2014/main" id="{FF2EF7D8-210F-460A-8DE1-E0947F1A3C21}"/>
              </a:ext>
            </a:extLst>
          </p:cNvPr>
          <p:cNvCxnSpPr>
            <a:cxnSpLocks/>
          </p:cNvCxnSpPr>
          <p:nvPr/>
        </p:nvCxnSpPr>
        <p:spPr>
          <a:xfrm>
            <a:off x="5784107" y="4072216"/>
            <a:ext cx="0" cy="1033284"/>
          </a:xfrm>
          <a:prstGeom prst="line">
            <a:avLst/>
          </a:prstGeom>
          <a:ln w="57150">
            <a:solidFill>
              <a:schemeClr val="accent6">
                <a:lumMod val="60000"/>
                <a:lumOff val="40000"/>
              </a:schemeClr>
            </a:solidFill>
          </a:ln>
        </p:spPr>
        <p:style>
          <a:lnRef idx="1">
            <a:schemeClr val="accent6"/>
          </a:lnRef>
          <a:fillRef idx="0">
            <a:schemeClr val="accent6"/>
          </a:fillRef>
          <a:effectRef idx="0">
            <a:schemeClr val="accent6"/>
          </a:effectRef>
          <a:fontRef idx="minor">
            <a:schemeClr val="tx1"/>
          </a:fontRef>
        </p:style>
      </p:cxnSp>
      <p:cxnSp>
        <p:nvCxnSpPr>
          <p:cNvPr id="24" name="Straight Connector 23">
            <a:extLst>
              <a:ext uri="{FF2B5EF4-FFF2-40B4-BE49-F238E27FC236}">
                <a16:creationId xmlns:a16="http://schemas.microsoft.com/office/drawing/2014/main" id="{DD648D1A-7E00-4FBC-BB8F-B8016565AB7E}"/>
              </a:ext>
            </a:extLst>
          </p:cNvPr>
          <p:cNvCxnSpPr>
            <a:cxnSpLocks/>
          </p:cNvCxnSpPr>
          <p:nvPr/>
        </p:nvCxnSpPr>
        <p:spPr>
          <a:xfrm flipH="1">
            <a:off x="5858934" y="4423910"/>
            <a:ext cx="452358" cy="668967"/>
          </a:xfrm>
          <a:prstGeom prst="line">
            <a:avLst/>
          </a:prstGeom>
          <a:ln w="57150">
            <a:solidFill>
              <a:schemeClr val="accent6">
                <a:lumMod val="60000"/>
                <a:lumOff val="40000"/>
              </a:schemeClr>
            </a:solidFill>
          </a:ln>
        </p:spPr>
        <p:style>
          <a:lnRef idx="1">
            <a:schemeClr val="accent6"/>
          </a:lnRef>
          <a:fillRef idx="0">
            <a:schemeClr val="accent6"/>
          </a:fillRef>
          <a:effectRef idx="0">
            <a:schemeClr val="accent6"/>
          </a:effectRef>
          <a:fontRef idx="minor">
            <a:schemeClr val="tx1"/>
          </a:fontRef>
        </p:style>
      </p:cxnSp>
      <p:cxnSp>
        <p:nvCxnSpPr>
          <p:cNvPr id="30" name="Straight Connector 29">
            <a:extLst>
              <a:ext uri="{FF2B5EF4-FFF2-40B4-BE49-F238E27FC236}">
                <a16:creationId xmlns:a16="http://schemas.microsoft.com/office/drawing/2014/main" id="{17F94BFC-6F6E-4453-82F5-C63FBE5E44E2}"/>
              </a:ext>
            </a:extLst>
          </p:cNvPr>
          <p:cNvCxnSpPr>
            <a:cxnSpLocks/>
          </p:cNvCxnSpPr>
          <p:nvPr/>
        </p:nvCxnSpPr>
        <p:spPr>
          <a:xfrm>
            <a:off x="5761529" y="3991854"/>
            <a:ext cx="549763" cy="432056"/>
          </a:xfrm>
          <a:prstGeom prst="line">
            <a:avLst/>
          </a:prstGeom>
          <a:ln w="57150">
            <a:solidFill>
              <a:schemeClr val="accent6">
                <a:lumMod val="60000"/>
                <a:lumOff val="40000"/>
              </a:schemeClr>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554343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circle(in)">
                                      <p:cBhvr>
                                        <p:cTn id="19" dur="2000"/>
                                        <p:tgtEl>
                                          <p:spTgt spid="22"/>
                                        </p:tgtEl>
                                      </p:cBhvr>
                                    </p:animEffect>
                                  </p:childTnLst>
                                </p:cTn>
                              </p:par>
                              <p:par>
                                <p:cTn id="20" presetID="6" presetClass="entr" presetSubtype="16"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circle(in)">
                                      <p:cBhvr>
                                        <p:cTn id="22" dur="2000"/>
                                        <p:tgtEl>
                                          <p:spTgt spid="30"/>
                                        </p:tgtEl>
                                      </p:cBhvr>
                                    </p:animEffect>
                                  </p:childTnLst>
                                </p:cTn>
                              </p:par>
                              <p:par>
                                <p:cTn id="23" presetID="6" presetClass="entr" presetSubtype="16"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circle(in)">
                                      <p:cBhvr>
                                        <p:cTn id="25"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anose="020B0604020202020204" pitchFamily="34" charset="0"/>
                <a:cs typeface="Arial" panose="020B0604020202020204" pitchFamily="34" charset="0"/>
              </a:rPr>
              <a:t>MARGINAL REVENUE AND THE DEMAND CURVE</a:t>
            </a:r>
          </a:p>
        </p:txBody>
      </p:sp>
      <p:sp>
        <p:nvSpPr>
          <p:cNvPr id="3" name="Content Placeholder 2"/>
          <p:cNvSpPr>
            <a:spLocks noGrp="1"/>
          </p:cNvSpPr>
          <p:nvPr>
            <p:ph sz="quarter" idx="10"/>
          </p:nvPr>
        </p:nvSpPr>
        <p:spPr>
          <a:xfrm>
            <a:off x="0" y="1311968"/>
            <a:ext cx="9804186" cy="5314609"/>
          </a:xfrm>
        </p:spPr>
        <p:txBody>
          <a:bodyPr>
            <a:normAutofit/>
          </a:bodyPr>
          <a:lstStyle/>
          <a:p>
            <a:pPr marL="354013" indent="-354013">
              <a:spcAft>
                <a:spcPts val="1800"/>
              </a:spcAft>
            </a:pPr>
            <a:r>
              <a:rPr lang="en-US" b="1" i="1" dirty="0">
                <a:latin typeface="Arial" panose="020B0604020202020204" pitchFamily="34" charset="0"/>
                <a:cs typeface="Arial" panose="020B0604020202020204" pitchFamily="34" charset="0"/>
              </a:rPr>
              <a:t>MR </a:t>
            </a:r>
            <a:r>
              <a:rPr lang="en-US" b="1" dirty="0">
                <a:latin typeface="Arial" panose="020B0604020202020204" pitchFamily="34" charset="0"/>
                <a:cs typeface="Arial" panose="020B0604020202020204" pitchFamily="34" charset="0"/>
              </a:rPr>
              <a:t>is below the demand curve …</a:t>
            </a:r>
          </a:p>
          <a:p>
            <a:pPr marL="354013" indent="-354013">
              <a:spcAft>
                <a:spcPts val="1800"/>
              </a:spcAft>
            </a:pPr>
            <a:r>
              <a:rPr lang="en-US" b="1" dirty="0">
                <a:latin typeface="Arial" panose="020B0604020202020204" pitchFamily="34" charset="0"/>
                <a:cs typeface="Arial" panose="020B0604020202020204" pitchFamily="34" charset="0"/>
              </a:rPr>
              <a:t>An increase in production by a monopolist has two opposing effects on revenue:</a:t>
            </a:r>
          </a:p>
          <a:p>
            <a:pPr marL="720725" lvl="1" indent="-366713">
              <a:spcBef>
                <a:spcPts val="0"/>
              </a:spcBef>
              <a:spcAft>
                <a:spcPts val="1800"/>
              </a:spcAft>
            </a:pPr>
            <a:r>
              <a:rPr lang="en-US" b="1" dirty="0">
                <a:latin typeface="Arial" panose="020B0604020202020204" pitchFamily="34" charset="0"/>
                <a:ea typeface="Century Gothic" charset="0"/>
                <a:cs typeface="Arial" panose="020B0604020202020204" pitchFamily="34" charset="0"/>
              </a:rPr>
              <a:t>A quantity effect: </a:t>
            </a:r>
            <a:r>
              <a:rPr lang="en-US" dirty="0">
                <a:latin typeface="Arial" panose="020B0604020202020204" pitchFamily="34" charset="0"/>
                <a:ea typeface="Century Gothic" charset="0"/>
                <a:cs typeface="Arial" panose="020B0604020202020204" pitchFamily="34" charset="0"/>
              </a:rPr>
              <a:t>one more unit is sold, increasing total revenue by the price at which the unit is sold.</a:t>
            </a:r>
          </a:p>
          <a:p>
            <a:pPr marL="720725" lvl="1" indent="-366713">
              <a:spcBef>
                <a:spcPts val="0"/>
              </a:spcBef>
              <a:spcAft>
                <a:spcPts val="1800"/>
              </a:spcAft>
            </a:pPr>
            <a:r>
              <a:rPr lang="en-US" b="1" dirty="0">
                <a:latin typeface="Arial" panose="020B0604020202020204" pitchFamily="34" charset="0"/>
                <a:ea typeface="Century Gothic" charset="0"/>
                <a:cs typeface="Arial" panose="020B0604020202020204" pitchFamily="34" charset="0"/>
              </a:rPr>
              <a:t>A price</a:t>
            </a:r>
            <a:r>
              <a:rPr lang="en-US" dirty="0">
                <a:latin typeface="Arial" panose="020B0604020202020204" pitchFamily="34" charset="0"/>
                <a:ea typeface="Century Gothic" charset="0"/>
                <a:cs typeface="Arial" panose="020B0604020202020204" pitchFamily="34" charset="0"/>
              </a:rPr>
              <a:t> </a:t>
            </a:r>
            <a:r>
              <a:rPr lang="en-US" b="1" dirty="0">
                <a:latin typeface="Arial" panose="020B0604020202020204" pitchFamily="34" charset="0"/>
                <a:ea typeface="Century Gothic" charset="0"/>
                <a:cs typeface="Arial" panose="020B0604020202020204" pitchFamily="34" charset="0"/>
              </a:rPr>
              <a:t>effect:</a:t>
            </a:r>
            <a:r>
              <a:rPr lang="en-US" dirty="0">
                <a:latin typeface="Arial" panose="020B0604020202020204" pitchFamily="34" charset="0"/>
                <a:ea typeface="Century Gothic" charset="0"/>
                <a:cs typeface="Arial" panose="020B0604020202020204" pitchFamily="34" charset="0"/>
              </a:rPr>
              <a:t> to sell the last unit, the monopolist must cut the market price on </a:t>
            </a:r>
            <a:r>
              <a:rPr lang="en-US" i="1" dirty="0">
                <a:latin typeface="Arial" panose="020B0604020202020204" pitchFamily="34" charset="0"/>
                <a:ea typeface="Century Gothic" charset="0"/>
                <a:cs typeface="Arial" panose="020B0604020202020204" pitchFamily="34" charset="0"/>
              </a:rPr>
              <a:t>all</a:t>
            </a:r>
            <a:r>
              <a:rPr lang="en-US" dirty="0">
                <a:latin typeface="Arial" panose="020B0604020202020204" pitchFamily="34" charset="0"/>
                <a:ea typeface="Century Gothic" charset="0"/>
                <a:cs typeface="Arial" panose="020B0604020202020204" pitchFamily="34" charset="0"/>
              </a:rPr>
              <a:t> units sold; this decreases total revenue.</a:t>
            </a:r>
          </a:p>
        </p:txBody>
      </p:sp>
    </p:spTree>
    <p:extLst>
      <p:ext uri="{BB962C8B-B14F-4D97-AF65-F5344CB8AC3E}">
        <p14:creationId xmlns:p14="http://schemas.microsoft.com/office/powerpoint/2010/main" val="3970520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PRICE DISCRIMINATION</a:t>
            </a:r>
          </a:p>
        </p:txBody>
      </p:sp>
      <p:sp>
        <p:nvSpPr>
          <p:cNvPr id="3" name="Content Placeholder 2"/>
          <p:cNvSpPr>
            <a:spLocks noGrp="1"/>
          </p:cNvSpPr>
          <p:nvPr>
            <p:ph sz="quarter" idx="10"/>
          </p:nvPr>
        </p:nvSpPr>
        <p:spPr>
          <a:xfrm>
            <a:off x="117582" y="1933291"/>
            <a:ext cx="9804186" cy="4197877"/>
          </a:xfrm>
        </p:spPr>
        <p:txBody>
          <a:bodyPr>
            <a:normAutofit/>
          </a:bodyPr>
          <a:lstStyle/>
          <a:p>
            <a:pPr marL="354013" indent="-354013">
              <a:spcAft>
                <a:spcPts val="1200"/>
              </a:spcAft>
            </a:pPr>
            <a:r>
              <a:rPr lang="en-US" dirty="0">
                <a:latin typeface="Arial" panose="020B0604020202020204" pitchFamily="34" charset="0"/>
                <a:cs typeface="Arial" panose="020B0604020202020204" pitchFamily="34" charset="0"/>
              </a:rPr>
              <a:t>So far we’ve been assuming our firm is a </a:t>
            </a:r>
            <a:r>
              <a:rPr lang="en-US" b="1" dirty="0">
                <a:latin typeface="Arial" panose="020B0604020202020204" pitchFamily="34" charset="0"/>
                <a:cs typeface="Arial" panose="020B0604020202020204" pitchFamily="34" charset="0"/>
              </a:rPr>
              <a:t>single-price monopolist: </a:t>
            </a:r>
            <a:r>
              <a:rPr lang="en-US" dirty="0">
                <a:latin typeface="Arial" panose="020B0604020202020204" pitchFamily="34" charset="0"/>
                <a:cs typeface="Arial" panose="020B0604020202020204" pitchFamily="34" charset="0"/>
              </a:rPr>
              <a:t>it offers its product to all consumers at the same price.</a:t>
            </a:r>
          </a:p>
          <a:p>
            <a:pPr marL="354013" indent="-354013">
              <a:spcAft>
                <a:spcPts val="1200"/>
              </a:spcAft>
            </a:pPr>
            <a:endParaRPr lang="en-US" dirty="0">
              <a:latin typeface="Arial" panose="020B0604020202020204" pitchFamily="34" charset="0"/>
              <a:cs typeface="Arial" panose="020B0604020202020204" pitchFamily="34" charset="0"/>
            </a:endParaRPr>
          </a:p>
          <a:p>
            <a:pPr marL="354013" indent="-354013">
              <a:spcAft>
                <a:spcPts val="1200"/>
              </a:spcAft>
            </a:pPr>
            <a:r>
              <a:rPr lang="en-US" dirty="0">
                <a:latin typeface="Arial" panose="020B0604020202020204" pitchFamily="34" charset="0"/>
                <a:cs typeface="Arial" panose="020B0604020202020204" pitchFamily="34" charset="0"/>
              </a:rPr>
              <a:t>Some firms practice </a:t>
            </a:r>
            <a:r>
              <a:rPr lang="en-US" b="1" dirty="0">
                <a:latin typeface="Arial" panose="020B0604020202020204" pitchFamily="34" charset="0"/>
                <a:cs typeface="Arial" panose="020B0604020202020204" pitchFamily="34" charset="0"/>
              </a:rPr>
              <a:t>price</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discrimination:</a:t>
            </a:r>
            <a:r>
              <a:rPr lang="en-US" dirty="0">
                <a:latin typeface="Arial" panose="020B0604020202020204" pitchFamily="34" charset="0"/>
                <a:cs typeface="Arial" panose="020B0604020202020204" pitchFamily="34" charset="0"/>
              </a:rPr>
              <a:t> they charge different prices to different consumers for the same good.</a:t>
            </a:r>
          </a:p>
        </p:txBody>
      </p:sp>
    </p:spTree>
    <p:extLst>
      <p:ext uri="{BB962C8B-B14F-4D97-AF65-F5344CB8AC3E}">
        <p14:creationId xmlns:p14="http://schemas.microsoft.com/office/powerpoint/2010/main" val="2036614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5819"/>
            <a:ext cx="9996324" cy="1107543"/>
          </a:xfrm>
        </p:spPr>
        <p:txBody>
          <a:bodyPr/>
          <a:lstStyle/>
          <a:p>
            <a:r>
              <a:rPr lang="en-US" dirty="0">
                <a:latin typeface="Arial" panose="020B0604020202020204" pitchFamily="34" charset="0"/>
                <a:cs typeface="Arial" panose="020B0604020202020204" pitchFamily="34" charset="0"/>
              </a:rPr>
              <a:t>THE LOGIC OF PRICE DISCRIMINATION</a:t>
            </a:r>
          </a:p>
        </p:txBody>
      </p:sp>
      <p:sp>
        <p:nvSpPr>
          <p:cNvPr id="4" name="Content Placeholder 3"/>
          <p:cNvSpPr>
            <a:spLocks noGrp="1"/>
          </p:cNvSpPr>
          <p:nvPr>
            <p:ph sz="quarter" idx="10"/>
          </p:nvPr>
        </p:nvSpPr>
        <p:spPr>
          <a:xfrm>
            <a:off x="136632" y="2110519"/>
            <a:ext cx="3029478" cy="4924582"/>
          </a:xfrm>
        </p:spPr>
        <p:txBody>
          <a:bodyPr/>
          <a:lstStyle/>
          <a:p>
            <a:pPr marL="0" indent="0">
              <a:buNone/>
            </a:pPr>
            <a:r>
              <a:rPr lang="en-US" dirty="0">
                <a:latin typeface="Arial" panose="020B0604020202020204" pitchFamily="34" charset="0"/>
                <a:cs typeface="Arial" panose="020B0604020202020204" pitchFamily="34" charset="0"/>
              </a:rPr>
              <a:t>If the airline could charge two types of customers two different prices, it would capture of all of the consumer surplus as profit.</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2044" y="1688756"/>
            <a:ext cx="7132583" cy="5648578"/>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044" y="1688756"/>
            <a:ext cx="7132583" cy="5648578"/>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2044" y="1688756"/>
            <a:ext cx="7132583" cy="5648578"/>
          </a:xfrm>
          <a:prstGeom prst="rect">
            <a:avLst/>
          </a:prstGeom>
        </p:spPr>
      </p:pic>
      <p:sp>
        <p:nvSpPr>
          <p:cNvPr id="12" name="Content Placeholder 11">
            <a:extLst>
              <a:ext uri="{FF2B5EF4-FFF2-40B4-BE49-F238E27FC236}">
                <a16:creationId xmlns:a16="http://schemas.microsoft.com/office/drawing/2014/main" id="{E391012B-1D13-0893-3365-63D86825BBC9}"/>
              </a:ext>
            </a:extLst>
          </p:cNvPr>
          <p:cNvSpPr txBox="1">
            <a:spLocks noGrp="1"/>
          </p:cNvSpPr>
          <p:nvPr>
            <p:ph sz="quarter" idx="14"/>
          </p:nvPr>
        </p:nvSpPr>
        <p:spPr>
          <a:xfrm>
            <a:off x="5509070" y="1256273"/>
            <a:ext cx="1268266" cy="492412"/>
          </a:xfrm>
          <a:prstGeom prst="rect">
            <a:avLst/>
          </a:prstGeom>
          <a:noFill/>
        </p:spPr>
        <p:txBody>
          <a:bodyPr wrap="none" rtlCol="0">
            <a:spAutoFit/>
          </a:bodyPr>
          <a:lstStyle/>
          <a:p>
            <a:r>
              <a:rPr lang="en-US" sz="2000" dirty="0">
                <a:solidFill>
                  <a:schemeClr val="tx1"/>
                </a:solidFill>
              </a:rPr>
              <a:t>Figure 10</a:t>
            </a:r>
          </a:p>
        </p:txBody>
      </p:sp>
      <p:pic>
        <p:nvPicPr>
          <p:cNvPr id="3" name="Picture 2" descr="A line graph shows the demand and marginal cost of airline tickets with profits from business travelers and profits from student travelers.&#10;The horizontal axis is labeled Quantity of tickets and ranges from 0 to 4,000 in increments of 2,000 tickets. The vertical axis is labeled Price, cost of ticket and ranges from 0 to 550 dollars with markings at 125 and 150 dollars. A horizontal linear marginal cost curve extends from the vertical axis at 125 dollars. A stair step demand curve steps through the points:&#10;• Horizontally from (0, 550) to (2,000, 550)&#10;• Vertically from (2,000, 550) to (2,000, 150)&#10;• Horizontally from (2,000, 150) to (4,000, 150)&#10;• Vertically down to the horizontal axis at (4,000, 0)&#10;Two rectangular areas are defined between the curves as follows:&#10;• The rectangular area labeled B, Profit from sales to business travelers, lies between the demand curve and the marginal cost curve bounded by the points:&#10;◦ (0, 125)&#10;◦ (0, 550)&#10;◦ (2,000, 550)&#10;◦ (2,000, 125)&#10;• The area of the small rectangular region labeled S, Profit from sales to student travelers lies between the points:&#10;◦ (2,000, 125)&#10;◦ (2,000, 150)&#10;◦ (4,000, 125)&#10;◦ (4,000, 150).">
            <a:extLst>
              <a:ext uri="{FF2B5EF4-FFF2-40B4-BE49-F238E27FC236}">
                <a16:creationId xmlns:a16="http://schemas.microsoft.com/office/drawing/2014/main" id="{B11A4B63-ECA0-0822-6FB3-20C37837DE86}"/>
              </a:ext>
            </a:extLst>
          </p:cNvPr>
          <p:cNvPicPr>
            <a:picLocks noChangeAspect="1"/>
          </p:cNvPicPr>
          <p:nvPr/>
        </p:nvPicPr>
        <p:blipFill>
          <a:blip r:embed="rId5"/>
          <a:stretch>
            <a:fillRect/>
          </a:stretch>
        </p:blipFill>
        <p:spPr>
          <a:xfrm>
            <a:off x="9211005" y="3680534"/>
            <a:ext cx="380354" cy="211307"/>
          </a:xfrm>
          <a:prstGeom prst="rect">
            <a:avLst/>
          </a:prstGeom>
        </p:spPr>
      </p:pic>
    </p:spTree>
    <p:extLst>
      <p:ext uri="{BB962C8B-B14F-4D97-AF65-F5344CB8AC3E}">
        <p14:creationId xmlns:p14="http://schemas.microsoft.com/office/powerpoint/2010/main" val="86258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DA73F-4A67-4491-81B1-B698B6A84312}"/>
              </a:ext>
            </a:extLst>
          </p:cNvPr>
          <p:cNvSpPr>
            <a:spLocks noGrp="1"/>
          </p:cNvSpPr>
          <p:nvPr>
            <p:ph type="title"/>
          </p:nvPr>
        </p:nvSpPr>
        <p:spPr>
          <a:xfrm>
            <a:off x="0" y="0"/>
            <a:ext cx="9996324" cy="1107543"/>
          </a:xfrm>
        </p:spPr>
        <p:txBody>
          <a:bodyPr/>
          <a:lstStyle/>
          <a:p>
            <a:r>
              <a:rPr lang="en-US" dirty="0"/>
              <a:t>PRICE DISCRIMINATION AND ELASTICITY</a:t>
            </a:r>
            <a:endParaRPr lang="en-CA" dirty="0"/>
          </a:p>
        </p:txBody>
      </p:sp>
      <p:sp>
        <p:nvSpPr>
          <p:cNvPr id="3" name="Content Placeholder 2">
            <a:extLst>
              <a:ext uri="{FF2B5EF4-FFF2-40B4-BE49-F238E27FC236}">
                <a16:creationId xmlns:a16="http://schemas.microsoft.com/office/drawing/2014/main" id="{C3CA3A76-42AF-4C2A-AB6C-B62D7865056B}"/>
              </a:ext>
            </a:extLst>
          </p:cNvPr>
          <p:cNvSpPr>
            <a:spLocks noGrp="1"/>
          </p:cNvSpPr>
          <p:nvPr>
            <p:ph sz="quarter" idx="10"/>
          </p:nvPr>
        </p:nvSpPr>
        <p:spPr>
          <a:xfrm>
            <a:off x="127107" y="2352744"/>
            <a:ext cx="9804186" cy="3348146"/>
          </a:xfrm>
        </p:spPr>
        <p:txBody>
          <a:bodyPr/>
          <a:lstStyle/>
          <a:p>
            <a:pPr marL="354013" indent="-354013"/>
            <a:r>
              <a:rPr lang="en-US" dirty="0"/>
              <a:t>Firms would distinguish between groups of customers based on their sensitivity to the price—their price elasticity of demand.</a:t>
            </a:r>
          </a:p>
          <a:p>
            <a:pPr marL="354013" indent="-354013"/>
            <a:endParaRPr lang="en-US" dirty="0"/>
          </a:p>
          <a:p>
            <a:pPr marL="354013" indent="-354013"/>
            <a:r>
              <a:rPr lang="en-US" dirty="0"/>
              <a:t>Example: Business travelers have lower price elasticity of demand than nonbusiness travelers. </a:t>
            </a:r>
          </a:p>
        </p:txBody>
      </p:sp>
    </p:spTree>
    <p:extLst>
      <p:ext uri="{BB962C8B-B14F-4D97-AF65-F5344CB8AC3E}">
        <p14:creationId xmlns:p14="http://schemas.microsoft.com/office/powerpoint/2010/main" val="24335134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PRACTICE QUESTION </a:t>
            </a:r>
          </a:p>
        </p:txBody>
      </p:sp>
      <p:sp>
        <p:nvSpPr>
          <p:cNvPr id="3" name="Content Placeholder 2"/>
          <p:cNvSpPr>
            <a:spLocks noGrp="1"/>
          </p:cNvSpPr>
          <p:nvPr>
            <p:ph sz="quarter" idx="10"/>
          </p:nvPr>
        </p:nvSpPr>
        <p:spPr>
          <a:xfrm>
            <a:off x="254214" y="1328913"/>
            <a:ext cx="9804186" cy="3976018"/>
          </a:xfrm>
        </p:spPr>
        <p:txBody>
          <a:bodyPr>
            <a:noAutofit/>
          </a:bodyPr>
          <a:lstStyle/>
          <a:p>
            <a:pPr marL="354013" indent="-354013">
              <a:spcAft>
                <a:spcPts val="600"/>
              </a:spcAft>
            </a:pPr>
            <a:r>
              <a:rPr lang="en-US" sz="2600" dirty="0">
                <a:latin typeface="Arial" panose="020B0604020202020204" pitchFamily="34" charset="0"/>
                <a:cs typeface="Arial" panose="020B0604020202020204" pitchFamily="34" charset="0"/>
              </a:rPr>
              <a:t>Person A reserves a car online weeks before a trip; person B walks up to a Hertz counter after she walks off an airplane after a four-hour flight. </a:t>
            </a:r>
            <a:r>
              <a:rPr lang="en-US" sz="2600" b="1" dirty="0">
                <a:latin typeface="Arial" panose="020B0604020202020204" pitchFamily="34" charset="0"/>
                <a:cs typeface="Arial" panose="020B0604020202020204" pitchFamily="34" charset="0"/>
              </a:rPr>
              <a:t>Who probably has more elastic demand for a Hertz rental car? Who probably gets charged less?</a:t>
            </a:r>
          </a:p>
          <a:p>
            <a:pPr marL="354013" indent="-354013">
              <a:spcAft>
                <a:spcPts val="600"/>
              </a:spcAft>
            </a:pPr>
            <a:endParaRPr lang="en-US" sz="2600" b="1" dirty="0">
              <a:latin typeface="Arial" panose="020B0604020202020204" pitchFamily="34" charset="0"/>
              <a:cs typeface="Arial" panose="020B0604020202020204" pitchFamily="34" charset="0"/>
            </a:endParaRPr>
          </a:p>
          <a:p>
            <a:pPr marL="811213">
              <a:spcAft>
                <a:spcPts val="600"/>
              </a:spcAft>
              <a:buFont typeface="+mj-lt"/>
              <a:buAutoNum type="alphaLcParenR"/>
            </a:pPr>
            <a:r>
              <a:rPr lang="en-US" sz="2400" dirty="0">
                <a:latin typeface="Arial" panose="020B0604020202020204" pitchFamily="34" charset="0"/>
                <a:cs typeface="Arial" panose="020B0604020202020204" pitchFamily="34" charset="0"/>
              </a:rPr>
              <a:t>Person B has a more elastic demand and will be charged less.</a:t>
            </a:r>
          </a:p>
          <a:p>
            <a:pPr marL="811213">
              <a:spcAft>
                <a:spcPts val="600"/>
              </a:spcAft>
              <a:buFont typeface="+mj-lt"/>
              <a:buAutoNum type="alphaLcParenR"/>
            </a:pPr>
            <a:r>
              <a:rPr lang="en-US" sz="2400" dirty="0">
                <a:latin typeface="Arial" panose="020B0604020202020204" pitchFamily="34" charset="0"/>
                <a:cs typeface="Arial" panose="020B0604020202020204" pitchFamily="34" charset="0"/>
              </a:rPr>
              <a:t>Person B has a more elastic demand and will be charged more.</a:t>
            </a:r>
          </a:p>
          <a:p>
            <a:pPr marL="811213">
              <a:spcAft>
                <a:spcPts val="600"/>
              </a:spcAft>
              <a:buFont typeface="+mj-lt"/>
              <a:buAutoNum type="alphaLcParenR"/>
            </a:pPr>
            <a:r>
              <a:rPr lang="en-US" sz="2400" dirty="0">
                <a:latin typeface="Arial" panose="020B0604020202020204" pitchFamily="34" charset="0"/>
                <a:cs typeface="Arial" panose="020B0604020202020204" pitchFamily="34" charset="0"/>
              </a:rPr>
              <a:t>Person A has a more elastic demand and will be charged more.</a:t>
            </a:r>
          </a:p>
          <a:p>
            <a:pPr marL="811213">
              <a:spcAft>
                <a:spcPts val="600"/>
              </a:spcAft>
              <a:buFont typeface="+mj-lt"/>
              <a:buAutoNum type="alphaLcParenR"/>
            </a:pPr>
            <a:r>
              <a:rPr lang="en-US" sz="2400" dirty="0">
                <a:latin typeface="Arial" panose="020B0604020202020204" pitchFamily="34" charset="0"/>
                <a:cs typeface="Arial" panose="020B0604020202020204" pitchFamily="34" charset="0"/>
              </a:rPr>
              <a:t>Person A has a more elastic demand and will be charged less.</a:t>
            </a:r>
          </a:p>
        </p:txBody>
      </p:sp>
      <p:sp>
        <p:nvSpPr>
          <p:cNvPr id="4" name="Oval 3">
            <a:extLst>
              <a:ext uri="{FF2B5EF4-FFF2-40B4-BE49-F238E27FC236}">
                <a16:creationId xmlns:a16="http://schemas.microsoft.com/office/drawing/2014/main" id="{391098FC-1B03-47D8-9346-3065C692742F}"/>
              </a:ext>
            </a:extLst>
          </p:cNvPr>
          <p:cNvSpPr/>
          <p:nvPr/>
        </p:nvSpPr>
        <p:spPr>
          <a:xfrm>
            <a:off x="357364" y="5288421"/>
            <a:ext cx="9324622" cy="620889"/>
          </a:xfrm>
          <a:prstGeom prst="ellipse">
            <a:avLst/>
          </a:prstGeom>
          <a:noFill/>
          <a:ln w="19050">
            <a:solidFill>
              <a:schemeClr val="accent6">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7000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53"/>
            <a:ext cx="9996324" cy="852491"/>
          </a:xfrm>
        </p:spPr>
        <p:txBody>
          <a:bodyPr/>
          <a:lstStyle/>
          <a:p>
            <a:r>
              <a:rPr lang="en-US" dirty="0">
                <a:latin typeface="Arial" panose="020B0604020202020204" pitchFamily="34" charset="0"/>
                <a:cs typeface="Arial" panose="020B0604020202020204" pitchFamily="34" charset="0"/>
              </a:rPr>
              <a:t>Important Points</a:t>
            </a:r>
          </a:p>
        </p:txBody>
      </p:sp>
      <p:sp>
        <p:nvSpPr>
          <p:cNvPr id="4" name="Content Placeholder 3"/>
          <p:cNvSpPr>
            <a:spLocks noGrp="1"/>
          </p:cNvSpPr>
          <p:nvPr>
            <p:ph sz="quarter" idx="10"/>
          </p:nvPr>
        </p:nvSpPr>
        <p:spPr>
          <a:xfrm>
            <a:off x="644049" y="1016000"/>
            <a:ext cx="8770301" cy="6118578"/>
          </a:xfrm>
        </p:spPr>
        <p:txBody>
          <a:bodyPr/>
          <a:lstStyle/>
          <a:p>
            <a:r>
              <a:rPr lang="en-US" dirty="0"/>
              <a:t>A </a:t>
            </a:r>
            <a:r>
              <a:rPr lang="en-US" b="1" dirty="0"/>
              <a:t>perfectly competitive </a:t>
            </a:r>
            <a:r>
              <a:rPr lang="en-US" dirty="0"/>
              <a:t>industry produces an efficient level of output since </a:t>
            </a:r>
            <a:r>
              <a:rPr lang="en-US" b="1" dirty="0"/>
              <a:t>P = MC </a:t>
            </a:r>
            <a:r>
              <a:rPr lang="en-US" dirty="0"/>
              <a:t>for the last unit produced in this industry.</a:t>
            </a:r>
          </a:p>
          <a:p>
            <a:endParaRPr lang="en-US" dirty="0"/>
          </a:p>
          <a:p>
            <a:r>
              <a:rPr lang="en-US" dirty="0"/>
              <a:t>A </a:t>
            </a:r>
            <a:r>
              <a:rPr lang="en-US" b="1" dirty="0"/>
              <a:t>monopoly</a:t>
            </a:r>
            <a:r>
              <a:rPr lang="en-US" dirty="0"/>
              <a:t> produces an efficient level of output since </a:t>
            </a:r>
            <a:r>
              <a:rPr lang="en-US" b="1" dirty="0"/>
              <a:t>MR = MC </a:t>
            </a:r>
            <a:r>
              <a:rPr lang="en-US" dirty="0"/>
              <a:t>for the last unit produced by this monopoly.</a:t>
            </a:r>
          </a:p>
          <a:p>
            <a:endParaRPr lang="en-US" dirty="0"/>
          </a:p>
          <a:p>
            <a:r>
              <a:rPr lang="en-US" dirty="0"/>
              <a:t>A </a:t>
            </a:r>
            <a:r>
              <a:rPr lang="en-US" b="1" dirty="0"/>
              <a:t>perfectly price-discriminating monopolist </a:t>
            </a:r>
            <a:r>
              <a:rPr lang="en-US" dirty="0"/>
              <a:t>produces an efficient level of output, since the value consumers are willing to pay for the last unit sold is equal to the cost of producing this last unit</a:t>
            </a:r>
            <a:endParaRPr lang="en-US" dirty="0">
              <a:latin typeface="Arial" panose="020B0604020202020204" pitchFamily="34" charset="0"/>
              <a:cs typeface="Arial" panose="020B0604020202020204" pitchFamily="34" charset="0"/>
            </a:endParaRPr>
          </a:p>
        </p:txBody>
      </p:sp>
      <p:pic>
        <p:nvPicPr>
          <p:cNvPr id="3" name="Picture 2" descr="A line graph shows the demand and marginal cost of airline tickets with profits from business travelers and profits from student travelers.&#10;The horizontal axis is labeled Quantity of tickets and ranges from 0 to 4,000 in increments of 2,000 tickets. The vertical axis is labeled Price, cost of ticket and ranges from 0 to 550 dollars with markings at 125 and 150 dollars. A horizontal linear marginal cost curve extends from the vertical axis at 125 dollars. A stair step demand curve steps through the points:&#10;• Horizontally from (0, 550) to (2,000, 550)&#10;• Vertically from (2,000, 550) to (2,000, 150)&#10;• Horizontally from (2,000, 150) to (4,000, 150)&#10;• Vertically down to the horizontal axis at (4,000, 0)&#10;Two rectangular areas are defined between the curves as follows:&#10;• The rectangular area labeled B, Profit from sales to business travelers, lies between the demand curve and the marginal cost curve bounded by the points:&#10;◦ (0, 125)&#10;◦ (0, 550)&#10;◦ (2,000, 550)&#10;◦ (2,000, 125)&#10;• The area of the small rectangular region labeled S, Profit from sales to student travelers lies between the points:&#10;◦ (2,000, 125)&#10;◦ (2,000, 150)&#10;◦ (4,000, 125)&#10;◦ (4,000, 150).">
            <a:extLst>
              <a:ext uri="{FF2B5EF4-FFF2-40B4-BE49-F238E27FC236}">
                <a16:creationId xmlns:a16="http://schemas.microsoft.com/office/drawing/2014/main" id="{B11A4B63-ECA0-0822-6FB3-20C37837DE86}"/>
              </a:ext>
            </a:extLst>
          </p:cNvPr>
          <p:cNvPicPr>
            <a:picLocks noChangeAspect="1"/>
          </p:cNvPicPr>
          <p:nvPr/>
        </p:nvPicPr>
        <p:blipFill>
          <a:blip r:embed="rId2"/>
          <a:stretch>
            <a:fillRect/>
          </a:stretch>
        </p:blipFill>
        <p:spPr>
          <a:xfrm>
            <a:off x="9211005" y="3680534"/>
            <a:ext cx="380354" cy="211307"/>
          </a:xfrm>
          <a:prstGeom prst="rect">
            <a:avLst/>
          </a:prstGeom>
        </p:spPr>
      </p:pic>
    </p:spTree>
    <p:extLst>
      <p:ext uri="{BB962C8B-B14F-4D97-AF65-F5344CB8AC3E}">
        <p14:creationId xmlns:p14="http://schemas.microsoft.com/office/powerpoint/2010/main" val="22367063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56" y="149002"/>
            <a:ext cx="9996324" cy="1021253"/>
          </a:xfrm>
        </p:spPr>
        <p:txBody>
          <a:bodyPr>
            <a:normAutofit/>
          </a:bodyPr>
          <a:lstStyle/>
          <a:p>
            <a:r>
              <a:rPr lang="en-US" dirty="0"/>
              <a:t>OLIGOPOLY (Chapter 17)</a:t>
            </a:r>
          </a:p>
        </p:txBody>
      </p:sp>
      <p:sp>
        <p:nvSpPr>
          <p:cNvPr id="3" name="Content Placeholder 2"/>
          <p:cNvSpPr>
            <a:spLocks noGrp="1"/>
          </p:cNvSpPr>
          <p:nvPr>
            <p:ph sz="quarter" idx="10"/>
          </p:nvPr>
        </p:nvSpPr>
        <p:spPr>
          <a:xfrm>
            <a:off x="117582" y="1268730"/>
            <a:ext cx="9804186" cy="5440680"/>
          </a:xfrm>
        </p:spPr>
        <p:txBody>
          <a:bodyPr>
            <a:normAutofit/>
          </a:bodyPr>
          <a:lstStyle/>
          <a:p>
            <a:pPr marL="354013" indent="-354013"/>
            <a:r>
              <a:rPr lang="en-US" dirty="0"/>
              <a:t>An </a:t>
            </a:r>
            <a:r>
              <a:rPr lang="en-US" b="1" dirty="0"/>
              <a:t>oligopoly </a:t>
            </a:r>
            <a:r>
              <a:rPr lang="en-US" dirty="0"/>
              <a:t>is a market that is dominated by a small number of firms.</a:t>
            </a:r>
          </a:p>
          <a:p>
            <a:pPr marL="354013" indent="-354013"/>
            <a:endParaRPr lang="en-US" dirty="0"/>
          </a:p>
          <a:p>
            <a:pPr marL="354013" indent="-354013"/>
            <a:endParaRPr lang="en-US" dirty="0"/>
          </a:p>
          <a:p>
            <a:pPr marL="354013" indent="-354013"/>
            <a:r>
              <a:rPr lang="en-US" dirty="0"/>
              <a:t>Economists refer to a situation in which firms compete but also possess market power—which enables them to affect market prices—as </a:t>
            </a:r>
            <a:r>
              <a:rPr lang="en-US" b="1" dirty="0"/>
              <a:t>imperfect competition</a:t>
            </a:r>
            <a:r>
              <a:rPr lang="en-US" dirty="0"/>
              <a:t>.</a:t>
            </a:r>
          </a:p>
          <a:p>
            <a:pPr marL="354013" indent="-354013"/>
            <a:endParaRPr lang="en-US" dirty="0"/>
          </a:p>
          <a:p>
            <a:pPr marL="354013" indent="-354013"/>
            <a:r>
              <a:rPr lang="en-US" dirty="0"/>
              <a:t>Two forms of imperfect competition: </a:t>
            </a:r>
            <a:r>
              <a:rPr lang="en-US" dirty="0">
                <a:solidFill>
                  <a:srgbClr val="00B0F0"/>
                </a:solidFill>
              </a:rPr>
              <a:t>oligopoly</a:t>
            </a:r>
            <a:r>
              <a:rPr lang="en-US" dirty="0"/>
              <a:t> and </a:t>
            </a:r>
            <a:r>
              <a:rPr lang="en-US" dirty="0">
                <a:solidFill>
                  <a:srgbClr val="00B0F0"/>
                </a:solidFill>
              </a:rPr>
              <a:t>monopolistic competition</a:t>
            </a:r>
            <a:r>
              <a:rPr lang="en-US" dirty="0"/>
              <a:t>.</a:t>
            </a:r>
          </a:p>
        </p:txBody>
      </p:sp>
    </p:spTree>
    <p:extLst>
      <p:ext uri="{BB962C8B-B14F-4D97-AF65-F5344CB8AC3E}">
        <p14:creationId xmlns:p14="http://schemas.microsoft.com/office/powerpoint/2010/main" val="2203524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9664"/>
            <a:ext cx="10058400" cy="815797"/>
          </a:xfrm>
        </p:spPr>
        <p:txBody>
          <a:bodyPr/>
          <a:lstStyle/>
          <a:p>
            <a:r>
              <a:rPr lang="en-US" b="1" dirty="0"/>
              <a:t>Herfindahl–Hirschman Index</a:t>
            </a:r>
            <a:endParaRPr lang="en-US" dirty="0"/>
          </a:p>
        </p:txBody>
      </p:sp>
      <p:sp>
        <p:nvSpPr>
          <p:cNvPr id="3" name="Content Placeholder 2"/>
          <p:cNvSpPr>
            <a:spLocks noGrp="1"/>
          </p:cNvSpPr>
          <p:nvPr>
            <p:ph sz="quarter" idx="10"/>
          </p:nvPr>
        </p:nvSpPr>
        <p:spPr>
          <a:xfrm>
            <a:off x="127107" y="1331314"/>
            <a:ext cx="9804186" cy="2740302"/>
          </a:xfrm>
        </p:spPr>
        <p:txBody>
          <a:bodyPr>
            <a:normAutofit/>
          </a:bodyPr>
          <a:lstStyle/>
          <a:p>
            <a:pPr marL="354013" indent="-336550">
              <a:lnSpc>
                <a:spcPct val="120000"/>
              </a:lnSpc>
              <a:spcAft>
                <a:spcPts val="1200"/>
              </a:spcAft>
            </a:pPr>
            <a:r>
              <a:rPr lang="en-US" dirty="0"/>
              <a:t>To get a better picture of market structure, economists often use the </a:t>
            </a:r>
            <a:r>
              <a:rPr lang="en-US" b="1" dirty="0"/>
              <a:t>Herfindahl–Hirschman Index, </a:t>
            </a:r>
            <a:r>
              <a:rPr lang="en-US" dirty="0"/>
              <a:t>or </a:t>
            </a:r>
            <a:r>
              <a:rPr lang="en-US" b="1" dirty="0"/>
              <a:t>HHI.</a:t>
            </a:r>
          </a:p>
          <a:p>
            <a:pPr marL="354013" indent="-336550">
              <a:lnSpc>
                <a:spcPct val="120000"/>
              </a:lnSpc>
              <a:spcAft>
                <a:spcPts val="1200"/>
              </a:spcAft>
            </a:pPr>
            <a:r>
              <a:rPr lang="en-US" dirty="0"/>
              <a:t>The </a:t>
            </a:r>
            <a:r>
              <a:rPr lang="en-US" b="1" dirty="0"/>
              <a:t>HHI </a:t>
            </a:r>
            <a:r>
              <a:rPr lang="en-US" dirty="0"/>
              <a:t>for an industry is the </a:t>
            </a:r>
            <a:r>
              <a:rPr lang="en-US" b="1" dirty="0"/>
              <a:t>sum of the squares of each firm’s share of market sales.</a:t>
            </a:r>
            <a:endParaRPr lang="en-US" dirty="0"/>
          </a:p>
        </p:txBody>
      </p:sp>
      <p:sp>
        <p:nvSpPr>
          <p:cNvPr id="4" name="TextBox 3">
            <a:extLst>
              <a:ext uri="{FF2B5EF4-FFF2-40B4-BE49-F238E27FC236}">
                <a16:creationId xmlns:a16="http://schemas.microsoft.com/office/drawing/2014/main" id="{D280CF3D-8267-4A15-A4EA-0585DB3BEBFF}"/>
              </a:ext>
            </a:extLst>
          </p:cNvPr>
          <p:cNvSpPr txBox="1"/>
          <p:nvPr/>
        </p:nvSpPr>
        <p:spPr>
          <a:xfrm>
            <a:off x="261651" y="4207526"/>
            <a:ext cx="9356074" cy="2941574"/>
          </a:xfrm>
          <a:prstGeom prst="rect">
            <a:avLst/>
          </a:prstGeom>
          <a:noFill/>
        </p:spPr>
        <p:txBody>
          <a:bodyPr wrap="square">
            <a:spAutoFit/>
          </a:bodyPr>
          <a:lstStyle/>
          <a:p>
            <a:pPr marL="354013" lvl="1" indent="-336550">
              <a:lnSpc>
                <a:spcPct val="120000"/>
              </a:lnSpc>
              <a:spcAft>
                <a:spcPts val="600"/>
              </a:spcAft>
              <a:buFont typeface="Arial" panose="020B0604020202020204" pitchFamily="34" charset="0"/>
              <a:buChar char="•"/>
            </a:pPr>
            <a:r>
              <a:rPr lang="en-US" sz="2400" b="1" dirty="0">
                <a:ea typeface="Century Gothic" charset="0"/>
              </a:rPr>
              <a:t>HHI of less than 1,000 </a:t>
            </a:r>
            <a:r>
              <a:rPr lang="en-US" sz="2400" dirty="0">
                <a:ea typeface="Century Gothic" charset="0"/>
              </a:rPr>
              <a:t>indicates a strongly competitive market.</a:t>
            </a:r>
          </a:p>
          <a:p>
            <a:pPr marL="354013" lvl="1" indent="-336550">
              <a:lnSpc>
                <a:spcPct val="120000"/>
              </a:lnSpc>
              <a:spcAft>
                <a:spcPts val="600"/>
              </a:spcAft>
              <a:buFont typeface="Arial" panose="020B0604020202020204" pitchFamily="34" charset="0"/>
              <a:buChar char="•"/>
            </a:pPr>
            <a:r>
              <a:rPr lang="en-US" sz="2400" b="1" dirty="0">
                <a:ea typeface="Century Gothic" charset="0"/>
              </a:rPr>
              <a:t>HHI of 1,000 to 1,800 </a:t>
            </a:r>
            <a:r>
              <a:rPr lang="en-US" sz="2400" dirty="0">
                <a:ea typeface="Century Gothic" charset="0"/>
              </a:rPr>
              <a:t>indicates a somewhat competitive market.</a:t>
            </a:r>
          </a:p>
          <a:p>
            <a:pPr marL="354013" lvl="1" indent="-336550">
              <a:lnSpc>
                <a:spcPct val="120000"/>
              </a:lnSpc>
              <a:spcAft>
                <a:spcPts val="600"/>
              </a:spcAft>
              <a:buFont typeface="Arial" panose="020B0604020202020204" pitchFamily="34" charset="0"/>
              <a:buChar char="•"/>
            </a:pPr>
            <a:r>
              <a:rPr lang="en-US" sz="2400" b="1" dirty="0">
                <a:ea typeface="Century Gothic" charset="0"/>
              </a:rPr>
              <a:t>HHI above 1,800 </a:t>
            </a:r>
            <a:r>
              <a:rPr lang="en-US" sz="2400" dirty="0">
                <a:ea typeface="Century Gothic" charset="0"/>
              </a:rPr>
              <a:t>indicates an oligopoly.</a:t>
            </a:r>
          </a:p>
          <a:p>
            <a:pPr marL="354013" lvl="1" indent="-336550">
              <a:lnSpc>
                <a:spcPct val="120000"/>
              </a:lnSpc>
              <a:spcAft>
                <a:spcPts val="600"/>
              </a:spcAft>
              <a:buFont typeface="Arial" panose="020B0604020202020204" pitchFamily="34" charset="0"/>
              <a:buChar char="•"/>
            </a:pPr>
            <a:r>
              <a:rPr lang="en-US" sz="2400" b="1" dirty="0">
                <a:ea typeface="Century Gothic" charset="0"/>
              </a:rPr>
              <a:t>If HHI is above 1,000, a merger that results in a significant increase in the HHI will receive special scrutiny and is likely to be disallowed.</a:t>
            </a:r>
          </a:p>
        </p:txBody>
      </p:sp>
    </p:spTree>
    <p:extLst>
      <p:ext uri="{BB962C8B-B14F-4D97-AF65-F5344CB8AC3E}">
        <p14:creationId xmlns:p14="http://schemas.microsoft.com/office/powerpoint/2010/main" val="343360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058400" cy="815797"/>
          </a:xfrm>
        </p:spPr>
        <p:txBody>
          <a:bodyPr/>
          <a:lstStyle/>
          <a:p>
            <a:r>
              <a:rPr lang="en-US" dirty="0"/>
              <a:t>PRACTICE QUESTION </a:t>
            </a:r>
          </a:p>
        </p:txBody>
      </p:sp>
      <p:sp>
        <p:nvSpPr>
          <p:cNvPr id="3" name="Content Placeholder 2"/>
          <p:cNvSpPr>
            <a:spLocks noGrp="1"/>
          </p:cNvSpPr>
          <p:nvPr>
            <p:ph sz="quarter" idx="10"/>
          </p:nvPr>
        </p:nvSpPr>
        <p:spPr>
          <a:xfrm>
            <a:off x="0" y="837426"/>
            <a:ext cx="10058400" cy="2676242"/>
          </a:xfrm>
        </p:spPr>
        <p:txBody>
          <a:bodyPr>
            <a:noAutofit/>
          </a:bodyPr>
          <a:lstStyle/>
          <a:p>
            <a:pPr marL="0" marR="0" indent="0">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There are ten firms in an industry:</a:t>
            </a:r>
          </a:p>
          <a:p>
            <a:pPr marL="228600" marR="0" indent="0">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(i)	5 of these firms each have sales equal to 10% of the total market.,</a:t>
            </a:r>
          </a:p>
          <a:p>
            <a:pPr marL="228600" marR="0" indent="0">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(ii)	2 of the other five firms each have sales equal to 20% of the total market, </a:t>
            </a:r>
          </a:p>
          <a:p>
            <a:pPr marL="228600" marR="0" indent="0">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(iii)	2 of the other five firms each have sales equal to 3% of the total market, and</a:t>
            </a:r>
          </a:p>
          <a:p>
            <a:pPr marL="228600" marR="0" indent="0">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(iv)	the remaining firm has sales equal to 4% of the total market.</a:t>
            </a:r>
          </a:p>
          <a:p>
            <a:pPr marL="0" marR="0" indent="0" algn="just">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 </a:t>
            </a:r>
          </a:p>
          <a:p>
            <a:pPr marL="0" marR="0" indent="0" algn="just">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If two of the firms with market share of 10% each were to merge, what would the new HHI equal?</a:t>
            </a:r>
          </a:p>
        </p:txBody>
      </p:sp>
      <p:grpSp>
        <p:nvGrpSpPr>
          <p:cNvPr id="6" name="Group 5">
            <a:extLst>
              <a:ext uri="{FF2B5EF4-FFF2-40B4-BE49-F238E27FC236}">
                <a16:creationId xmlns:a16="http://schemas.microsoft.com/office/drawing/2014/main" id="{AC9D23B9-4A45-4CA1-9EBD-22D49E88A5B4}"/>
              </a:ext>
            </a:extLst>
          </p:cNvPr>
          <p:cNvGrpSpPr/>
          <p:nvPr/>
        </p:nvGrpSpPr>
        <p:grpSpPr>
          <a:xfrm>
            <a:off x="183554" y="3974466"/>
            <a:ext cx="835378" cy="694266"/>
            <a:chOff x="1332089" y="4138789"/>
            <a:chExt cx="1061155" cy="873478"/>
          </a:xfrm>
        </p:grpSpPr>
        <p:sp>
          <p:nvSpPr>
            <p:cNvPr id="4" name="Rectangle 3">
              <a:extLst>
                <a:ext uri="{FF2B5EF4-FFF2-40B4-BE49-F238E27FC236}">
                  <a16:creationId xmlns:a16="http://schemas.microsoft.com/office/drawing/2014/main" id="{39F67901-FEAB-4505-96CC-62FBB330DD27}"/>
                </a:ext>
              </a:extLst>
            </p:cNvPr>
            <p:cNvSpPr/>
            <p:nvPr/>
          </p:nvSpPr>
          <p:spPr>
            <a:xfrm>
              <a:off x="1332089" y="4391378"/>
              <a:ext cx="1061155" cy="62088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Shape 4">
              <a:extLst>
                <a:ext uri="{FF2B5EF4-FFF2-40B4-BE49-F238E27FC236}">
                  <a16:creationId xmlns:a16="http://schemas.microsoft.com/office/drawing/2014/main" id="{4690647B-51D3-4206-A027-8E51D9A5AF29}"/>
                </a:ext>
              </a:extLst>
            </p:cNvPr>
            <p:cNvSpPr/>
            <p:nvPr/>
          </p:nvSpPr>
          <p:spPr>
            <a:xfrm flipH="1">
              <a:off x="1569157" y="4138789"/>
              <a:ext cx="824087" cy="505178"/>
            </a:xfrm>
            <a:prstGeom prst="corner">
              <a:avLst/>
            </a:prstGeom>
            <a:solidFill>
              <a:schemeClr val="accent3">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F108AF4D-FB05-4651-834B-678D52FE3259}"/>
              </a:ext>
            </a:extLst>
          </p:cNvPr>
          <p:cNvGrpSpPr/>
          <p:nvPr/>
        </p:nvGrpSpPr>
        <p:grpSpPr>
          <a:xfrm>
            <a:off x="1384752" y="3963177"/>
            <a:ext cx="835378" cy="694266"/>
            <a:chOff x="1332089" y="4138789"/>
            <a:chExt cx="1061155" cy="873478"/>
          </a:xfrm>
        </p:grpSpPr>
        <p:sp>
          <p:nvSpPr>
            <p:cNvPr id="8" name="Rectangle 7">
              <a:extLst>
                <a:ext uri="{FF2B5EF4-FFF2-40B4-BE49-F238E27FC236}">
                  <a16:creationId xmlns:a16="http://schemas.microsoft.com/office/drawing/2014/main" id="{285BA909-935E-4412-BD71-547BE56CA6E0}"/>
                </a:ext>
              </a:extLst>
            </p:cNvPr>
            <p:cNvSpPr/>
            <p:nvPr/>
          </p:nvSpPr>
          <p:spPr>
            <a:xfrm>
              <a:off x="1332089" y="4391378"/>
              <a:ext cx="1061155" cy="62088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Shape 8">
              <a:extLst>
                <a:ext uri="{FF2B5EF4-FFF2-40B4-BE49-F238E27FC236}">
                  <a16:creationId xmlns:a16="http://schemas.microsoft.com/office/drawing/2014/main" id="{6C1B618C-88A0-4D09-84F1-2B1135E23DE7}"/>
                </a:ext>
              </a:extLst>
            </p:cNvPr>
            <p:cNvSpPr/>
            <p:nvPr/>
          </p:nvSpPr>
          <p:spPr>
            <a:xfrm flipH="1">
              <a:off x="1569157" y="4138789"/>
              <a:ext cx="824087" cy="505178"/>
            </a:xfrm>
            <a:prstGeom prst="corner">
              <a:avLst/>
            </a:prstGeom>
            <a:solidFill>
              <a:schemeClr val="accent3">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60CD5B59-4B55-4AA9-A915-5D8B70E64768}"/>
              </a:ext>
            </a:extLst>
          </p:cNvPr>
          <p:cNvGrpSpPr/>
          <p:nvPr/>
        </p:nvGrpSpPr>
        <p:grpSpPr>
          <a:xfrm>
            <a:off x="2520426" y="3970868"/>
            <a:ext cx="835378" cy="694266"/>
            <a:chOff x="1332089" y="4138789"/>
            <a:chExt cx="1061155" cy="873478"/>
          </a:xfrm>
        </p:grpSpPr>
        <p:sp>
          <p:nvSpPr>
            <p:cNvPr id="11" name="Rectangle 10">
              <a:extLst>
                <a:ext uri="{FF2B5EF4-FFF2-40B4-BE49-F238E27FC236}">
                  <a16:creationId xmlns:a16="http://schemas.microsoft.com/office/drawing/2014/main" id="{C7AAC393-B58D-49DE-AC40-55C23E562544}"/>
                </a:ext>
              </a:extLst>
            </p:cNvPr>
            <p:cNvSpPr/>
            <p:nvPr/>
          </p:nvSpPr>
          <p:spPr>
            <a:xfrm>
              <a:off x="1332089" y="4391378"/>
              <a:ext cx="1061155" cy="62088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Shape 11">
              <a:extLst>
                <a:ext uri="{FF2B5EF4-FFF2-40B4-BE49-F238E27FC236}">
                  <a16:creationId xmlns:a16="http://schemas.microsoft.com/office/drawing/2014/main" id="{F1FE905E-51E1-40C7-8476-FCD23505302E}"/>
                </a:ext>
              </a:extLst>
            </p:cNvPr>
            <p:cNvSpPr/>
            <p:nvPr/>
          </p:nvSpPr>
          <p:spPr>
            <a:xfrm flipH="1">
              <a:off x="1569157" y="4138789"/>
              <a:ext cx="824087" cy="505178"/>
            </a:xfrm>
            <a:prstGeom prst="corner">
              <a:avLst/>
            </a:prstGeom>
            <a:solidFill>
              <a:schemeClr val="accent3">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18CCE2A4-41DD-4783-A25F-AA255804A4D2}"/>
              </a:ext>
            </a:extLst>
          </p:cNvPr>
          <p:cNvGrpSpPr/>
          <p:nvPr/>
        </p:nvGrpSpPr>
        <p:grpSpPr>
          <a:xfrm>
            <a:off x="3662539" y="3963177"/>
            <a:ext cx="835378" cy="694266"/>
            <a:chOff x="1332089" y="4138789"/>
            <a:chExt cx="1061155" cy="873478"/>
          </a:xfrm>
        </p:grpSpPr>
        <p:sp>
          <p:nvSpPr>
            <p:cNvPr id="14" name="Rectangle 13">
              <a:extLst>
                <a:ext uri="{FF2B5EF4-FFF2-40B4-BE49-F238E27FC236}">
                  <a16:creationId xmlns:a16="http://schemas.microsoft.com/office/drawing/2014/main" id="{22503C23-EC8E-4E12-9908-E2BB96066B36}"/>
                </a:ext>
              </a:extLst>
            </p:cNvPr>
            <p:cNvSpPr/>
            <p:nvPr/>
          </p:nvSpPr>
          <p:spPr>
            <a:xfrm>
              <a:off x="1332089" y="4391378"/>
              <a:ext cx="1061155" cy="62088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Shape 14">
              <a:extLst>
                <a:ext uri="{FF2B5EF4-FFF2-40B4-BE49-F238E27FC236}">
                  <a16:creationId xmlns:a16="http://schemas.microsoft.com/office/drawing/2014/main" id="{BF947F92-9588-4C60-8A99-AAF94558931B}"/>
                </a:ext>
              </a:extLst>
            </p:cNvPr>
            <p:cNvSpPr/>
            <p:nvPr/>
          </p:nvSpPr>
          <p:spPr>
            <a:xfrm flipH="1">
              <a:off x="1569157" y="4138789"/>
              <a:ext cx="824087" cy="505178"/>
            </a:xfrm>
            <a:prstGeom prst="corner">
              <a:avLst/>
            </a:prstGeom>
            <a:solidFill>
              <a:schemeClr val="accent3">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2D02C780-11F0-4E28-9CFE-3C285CD5708B}"/>
              </a:ext>
            </a:extLst>
          </p:cNvPr>
          <p:cNvGrpSpPr/>
          <p:nvPr/>
        </p:nvGrpSpPr>
        <p:grpSpPr>
          <a:xfrm>
            <a:off x="4804652" y="3963177"/>
            <a:ext cx="835378" cy="694266"/>
            <a:chOff x="1332089" y="4138789"/>
            <a:chExt cx="1061155" cy="873478"/>
          </a:xfrm>
        </p:grpSpPr>
        <p:sp>
          <p:nvSpPr>
            <p:cNvPr id="19" name="Rectangle 18">
              <a:extLst>
                <a:ext uri="{FF2B5EF4-FFF2-40B4-BE49-F238E27FC236}">
                  <a16:creationId xmlns:a16="http://schemas.microsoft.com/office/drawing/2014/main" id="{0480E8D6-63E7-4DA1-BE3F-112711852C19}"/>
                </a:ext>
              </a:extLst>
            </p:cNvPr>
            <p:cNvSpPr/>
            <p:nvPr/>
          </p:nvSpPr>
          <p:spPr>
            <a:xfrm>
              <a:off x="1332089" y="4391378"/>
              <a:ext cx="1061155" cy="62088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L-Shape 19">
              <a:extLst>
                <a:ext uri="{FF2B5EF4-FFF2-40B4-BE49-F238E27FC236}">
                  <a16:creationId xmlns:a16="http://schemas.microsoft.com/office/drawing/2014/main" id="{135E36E4-608E-4C4C-B57D-CC61A5974BC0}"/>
                </a:ext>
              </a:extLst>
            </p:cNvPr>
            <p:cNvSpPr/>
            <p:nvPr/>
          </p:nvSpPr>
          <p:spPr>
            <a:xfrm flipH="1">
              <a:off x="1569157" y="4138789"/>
              <a:ext cx="824087" cy="505178"/>
            </a:xfrm>
            <a:prstGeom prst="corner">
              <a:avLst/>
            </a:prstGeom>
            <a:solidFill>
              <a:schemeClr val="accent3">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2" name="Straight Arrow Connector 21">
            <a:extLst>
              <a:ext uri="{FF2B5EF4-FFF2-40B4-BE49-F238E27FC236}">
                <a16:creationId xmlns:a16="http://schemas.microsoft.com/office/drawing/2014/main" id="{12F67F43-E3B9-4C34-ADDF-74D9CAB55F19}"/>
              </a:ext>
            </a:extLst>
          </p:cNvPr>
          <p:cNvCxnSpPr>
            <a:stCxn id="4" idx="2"/>
          </p:cNvCxnSpPr>
          <p:nvPr/>
        </p:nvCxnSpPr>
        <p:spPr>
          <a:xfrm>
            <a:off x="601243" y="4668732"/>
            <a:ext cx="0" cy="4902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19D15A8-D2DB-41BD-A953-ECBACAD4B915}"/>
              </a:ext>
            </a:extLst>
          </p:cNvPr>
          <p:cNvCxnSpPr/>
          <p:nvPr/>
        </p:nvCxnSpPr>
        <p:spPr>
          <a:xfrm>
            <a:off x="5222341" y="4635642"/>
            <a:ext cx="0" cy="4902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FFC87C8-AA1A-4021-8B82-4633AE2B4AE2}"/>
              </a:ext>
            </a:extLst>
          </p:cNvPr>
          <p:cNvCxnSpPr/>
          <p:nvPr/>
        </p:nvCxnSpPr>
        <p:spPr>
          <a:xfrm>
            <a:off x="4117027" y="4635642"/>
            <a:ext cx="0" cy="4902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CAAEE7C-EBF4-4A50-8CDF-64029B0C2306}"/>
              </a:ext>
            </a:extLst>
          </p:cNvPr>
          <p:cNvCxnSpPr/>
          <p:nvPr/>
        </p:nvCxnSpPr>
        <p:spPr>
          <a:xfrm>
            <a:off x="2938115" y="4635642"/>
            <a:ext cx="0" cy="4902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259AA3C-59E4-42B6-AB53-E3F9216538C9}"/>
              </a:ext>
            </a:extLst>
          </p:cNvPr>
          <p:cNvCxnSpPr/>
          <p:nvPr/>
        </p:nvCxnSpPr>
        <p:spPr>
          <a:xfrm>
            <a:off x="1802441" y="4635642"/>
            <a:ext cx="0" cy="4902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B5D7E986-348F-4C55-B989-F39DA8ADC809}"/>
              </a:ext>
            </a:extLst>
          </p:cNvPr>
          <p:cNvSpPr txBox="1"/>
          <p:nvPr/>
        </p:nvSpPr>
        <p:spPr>
          <a:xfrm>
            <a:off x="2591111" y="5216896"/>
            <a:ext cx="648747" cy="307777"/>
          </a:xfrm>
          <a:prstGeom prst="rect">
            <a:avLst/>
          </a:prstGeom>
          <a:noFill/>
        </p:spPr>
        <p:txBody>
          <a:bodyPr wrap="square" rtlCol="0">
            <a:spAutoFit/>
          </a:bodyPr>
          <a:lstStyle/>
          <a:p>
            <a:pPr algn="ctr"/>
            <a:r>
              <a:rPr lang="en-US" dirty="0"/>
              <a:t>10%</a:t>
            </a:r>
          </a:p>
        </p:txBody>
      </p:sp>
      <p:sp>
        <p:nvSpPr>
          <p:cNvPr id="29" name="TextBox 28">
            <a:extLst>
              <a:ext uri="{FF2B5EF4-FFF2-40B4-BE49-F238E27FC236}">
                <a16:creationId xmlns:a16="http://schemas.microsoft.com/office/drawing/2014/main" id="{2E6A71BB-8558-4FE5-B313-7B00EA09AADD}"/>
              </a:ext>
            </a:extLst>
          </p:cNvPr>
          <p:cNvSpPr txBox="1"/>
          <p:nvPr/>
        </p:nvSpPr>
        <p:spPr>
          <a:xfrm>
            <a:off x="311385" y="5230556"/>
            <a:ext cx="648747" cy="307777"/>
          </a:xfrm>
          <a:prstGeom prst="rect">
            <a:avLst/>
          </a:prstGeom>
          <a:noFill/>
        </p:spPr>
        <p:txBody>
          <a:bodyPr wrap="square" rtlCol="0">
            <a:spAutoFit/>
          </a:bodyPr>
          <a:lstStyle/>
          <a:p>
            <a:pPr algn="ctr"/>
            <a:r>
              <a:rPr lang="en-US" dirty="0"/>
              <a:t>10%</a:t>
            </a:r>
          </a:p>
        </p:txBody>
      </p:sp>
      <p:sp>
        <p:nvSpPr>
          <p:cNvPr id="30" name="TextBox 29">
            <a:extLst>
              <a:ext uri="{FF2B5EF4-FFF2-40B4-BE49-F238E27FC236}">
                <a16:creationId xmlns:a16="http://schemas.microsoft.com/office/drawing/2014/main" id="{A5D849C6-129B-47B6-AB07-59C6561FC264}"/>
              </a:ext>
            </a:extLst>
          </p:cNvPr>
          <p:cNvSpPr txBox="1"/>
          <p:nvPr/>
        </p:nvSpPr>
        <p:spPr>
          <a:xfrm>
            <a:off x="4897967" y="5213096"/>
            <a:ext cx="648747" cy="307777"/>
          </a:xfrm>
          <a:prstGeom prst="rect">
            <a:avLst/>
          </a:prstGeom>
          <a:noFill/>
        </p:spPr>
        <p:txBody>
          <a:bodyPr wrap="square" rtlCol="0">
            <a:spAutoFit/>
          </a:bodyPr>
          <a:lstStyle/>
          <a:p>
            <a:pPr algn="ctr"/>
            <a:r>
              <a:rPr lang="en-US" dirty="0"/>
              <a:t>10%</a:t>
            </a:r>
          </a:p>
        </p:txBody>
      </p:sp>
      <p:sp>
        <p:nvSpPr>
          <p:cNvPr id="31" name="TextBox 30">
            <a:extLst>
              <a:ext uri="{FF2B5EF4-FFF2-40B4-BE49-F238E27FC236}">
                <a16:creationId xmlns:a16="http://schemas.microsoft.com/office/drawing/2014/main" id="{E2B7931E-DE6F-4A14-94C3-0D2631C5C106}"/>
              </a:ext>
            </a:extLst>
          </p:cNvPr>
          <p:cNvSpPr txBox="1"/>
          <p:nvPr/>
        </p:nvSpPr>
        <p:spPr>
          <a:xfrm>
            <a:off x="3755854" y="5201744"/>
            <a:ext cx="648747" cy="307777"/>
          </a:xfrm>
          <a:prstGeom prst="rect">
            <a:avLst/>
          </a:prstGeom>
          <a:noFill/>
        </p:spPr>
        <p:txBody>
          <a:bodyPr wrap="square" rtlCol="0">
            <a:spAutoFit/>
          </a:bodyPr>
          <a:lstStyle/>
          <a:p>
            <a:pPr algn="ctr"/>
            <a:r>
              <a:rPr lang="en-US" dirty="0"/>
              <a:t>10%</a:t>
            </a:r>
          </a:p>
        </p:txBody>
      </p:sp>
      <p:sp>
        <p:nvSpPr>
          <p:cNvPr id="32" name="TextBox 31">
            <a:extLst>
              <a:ext uri="{FF2B5EF4-FFF2-40B4-BE49-F238E27FC236}">
                <a16:creationId xmlns:a16="http://schemas.microsoft.com/office/drawing/2014/main" id="{243E32E2-4D76-4D74-8137-747B8CA398DE}"/>
              </a:ext>
            </a:extLst>
          </p:cNvPr>
          <p:cNvSpPr txBox="1"/>
          <p:nvPr/>
        </p:nvSpPr>
        <p:spPr>
          <a:xfrm>
            <a:off x="1525446" y="5213096"/>
            <a:ext cx="648747" cy="307777"/>
          </a:xfrm>
          <a:prstGeom prst="rect">
            <a:avLst/>
          </a:prstGeom>
          <a:noFill/>
        </p:spPr>
        <p:txBody>
          <a:bodyPr wrap="square" rtlCol="0">
            <a:spAutoFit/>
          </a:bodyPr>
          <a:lstStyle/>
          <a:p>
            <a:pPr algn="ctr"/>
            <a:r>
              <a:rPr lang="en-US" dirty="0"/>
              <a:t>10%</a:t>
            </a:r>
          </a:p>
        </p:txBody>
      </p:sp>
      <p:cxnSp>
        <p:nvCxnSpPr>
          <p:cNvPr id="34" name="Straight Arrow Connector 33">
            <a:extLst>
              <a:ext uri="{FF2B5EF4-FFF2-40B4-BE49-F238E27FC236}">
                <a16:creationId xmlns:a16="http://schemas.microsoft.com/office/drawing/2014/main" id="{B22481D8-A2C0-4DBC-AE4B-9D4DAA90DF17}"/>
              </a:ext>
            </a:extLst>
          </p:cNvPr>
          <p:cNvCxnSpPr/>
          <p:nvPr/>
        </p:nvCxnSpPr>
        <p:spPr>
          <a:xfrm>
            <a:off x="577253" y="5457047"/>
            <a:ext cx="690195" cy="7563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CF4CB8E4-D14B-41FD-8140-6546212E4125}"/>
              </a:ext>
            </a:extLst>
          </p:cNvPr>
          <p:cNvCxnSpPr/>
          <p:nvPr/>
        </p:nvCxnSpPr>
        <p:spPr>
          <a:xfrm flipH="1">
            <a:off x="1253067" y="5609867"/>
            <a:ext cx="596752" cy="596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0C28C967-F499-44BD-94BE-03EEF973D38C}"/>
              </a:ext>
            </a:extLst>
          </p:cNvPr>
          <p:cNvGrpSpPr/>
          <p:nvPr/>
        </p:nvGrpSpPr>
        <p:grpSpPr>
          <a:xfrm>
            <a:off x="960132" y="6100157"/>
            <a:ext cx="1015424" cy="983306"/>
            <a:chOff x="1332089" y="4138789"/>
            <a:chExt cx="1061155" cy="873478"/>
          </a:xfrm>
        </p:grpSpPr>
        <p:sp>
          <p:nvSpPr>
            <p:cNvPr id="38" name="Rectangle 37">
              <a:extLst>
                <a:ext uri="{FF2B5EF4-FFF2-40B4-BE49-F238E27FC236}">
                  <a16:creationId xmlns:a16="http://schemas.microsoft.com/office/drawing/2014/main" id="{64DC5B29-1A2A-48F0-A2A4-938F1177D8B5}"/>
                </a:ext>
              </a:extLst>
            </p:cNvPr>
            <p:cNvSpPr/>
            <p:nvPr/>
          </p:nvSpPr>
          <p:spPr>
            <a:xfrm>
              <a:off x="1332089" y="4391378"/>
              <a:ext cx="1061155" cy="62088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Shape 38">
              <a:extLst>
                <a:ext uri="{FF2B5EF4-FFF2-40B4-BE49-F238E27FC236}">
                  <a16:creationId xmlns:a16="http://schemas.microsoft.com/office/drawing/2014/main" id="{D5E0BFF4-091A-4A9B-B051-2A06F9CDD38A}"/>
                </a:ext>
              </a:extLst>
            </p:cNvPr>
            <p:cNvSpPr/>
            <p:nvPr/>
          </p:nvSpPr>
          <p:spPr>
            <a:xfrm flipH="1">
              <a:off x="1569157" y="4138789"/>
              <a:ext cx="824087" cy="505178"/>
            </a:xfrm>
            <a:prstGeom prst="corner">
              <a:avLst/>
            </a:prstGeom>
            <a:solidFill>
              <a:schemeClr val="accent3">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0" name="Straight Arrow Connector 39">
            <a:extLst>
              <a:ext uri="{FF2B5EF4-FFF2-40B4-BE49-F238E27FC236}">
                <a16:creationId xmlns:a16="http://schemas.microsoft.com/office/drawing/2014/main" id="{5772EF28-E356-427B-AEA7-1E392E0F4A58}"/>
              </a:ext>
            </a:extLst>
          </p:cNvPr>
          <p:cNvCxnSpPr>
            <a:cxnSpLocks/>
          </p:cNvCxnSpPr>
          <p:nvPr/>
        </p:nvCxnSpPr>
        <p:spPr>
          <a:xfrm>
            <a:off x="2088234" y="6707654"/>
            <a:ext cx="123763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666A2C41-B94B-46C2-BFE8-34B0B6520CF5}"/>
              </a:ext>
            </a:extLst>
          </p:cNvPr>
          <p:cNvSpPr txBox="1"/>
          <p:nvPr/>
        </p:nvSpPr>
        <p:spPr>
          <a:xfrm>
            <a:off x="3322668" y="6553765"/>
            <a:ext cx="648747" cy="307777"/>
          </a:xfrm>
          <a:prstGeom prst="rect">
            <a:avLst/>
          </a:prstGeom>
          <a:noFill/>
        </p:spPr>
        <p:txBody>
          <a:bodyPr wrap="square" rtlCol="0">
            <a:spAutoFit/>
          </a:bodyPr>
          <a:lstStyle/>
          <a:p>
            <a:pPr algn="ctr"/>
            <a:r>
              <a:rPr lang="en-US" dirty="0"/>
              <a:t>20%</a:t>
            </a:r>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CED56F66-D147-45D2-AC11-ADBF26E64C8B}"/>
                  </a:ext>
                </a:extLst>
              </p:cNvPr>
              <p:cNvSpPr txBox="1"/>
              <p:nvPr/>
            </p:nvSpPr>
            <p:spPr>
              <a:xfrm>
                <a:off x="6057719" y="4418383"/>
                <a:ext cx="4070186" cy="2459391"/>
              </a:xfrm>
              <a:prstGeom prst="rect">
                <a:avLst/>
              </a:prstGeom>
              <a:noFill/>
            </p:spPr>
            <p:txBody>
              <a:bodyPr wrap="square" lIns="0" tIns="0" rIns="0" bIns="0" rtlCol="0">
                <a:spAutoFit/>
              </a:bodyPr>
              <a:lstStyle/>
              <a:p>
                <a14:m>
                  <m:oMath xmlns:m="http://schemas.openxmlformats.org/officeDocument/2006/math">
                    <m:sSup>
                      <m:sSupPr>
                        <m:ctrlPr>
                          <a:rPr lang="en-US" sz="3200" i="1" smtClean="0">
                            <a:latin typeface="Cambria Math" panose="02040503050406030204" pitchFamily="18" charset="0"/>
                          </a:rPr>
                        </m:ctrlPr>
                      </m:sSupPr>
                      <m:e>
                        <m:r>
                          <a:rPr lang="en-US" sz="3200" b="0" i="1" smtClean="0">
                            <a:latin typeface="Cambria Math" panose="02040503050406030204" pitchFamily="18" charset="0"/>
                          </a:rPr>
                          <m:t>20</m:t>
                        </m:r>
                      </m:e>
                      <m:sup>
                        <m:r>
                          <a:rPr lang="en-US" sz="3200" b="0" i="1" smtClean="0">
                            <a:latin typeface="Cambria Math" panose="02040503050406030204" pitchFamily="18" charset="0"/>
                          </a:rPr>
                          <m:t>2</m:t>
                        </m:r>
                      </m:sup>
                    </m:sSup>
                    <m:r>
                      <a:rPr lang="en-US" sz="3200" b="0" i="1" smtClean="0">
                        <a:latin typeface="Cambria Math" panose="02040503050406030204" pitchFamily="18" charset="0"/>
                      </a:rPr>
                      <m:t>+</m:t>
                    </m:r>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10</m:t>
                        </m:r>
                      </m:e>
                      <m:sup>
                        <m:r>
                          <a:rPr lang="en-US" sz="3200" b="0" i="1" smtClean="0">
                            <a:latin typeface="Cambria Math" panose="02040503050406030204" pitchFamily="18" charset="0"/>
                          </a:rPr>
                          <m:t>2</m:t>
                        </m:r>
                      </m:sup>
                    </m:sSup>
                    <m:r>
                      <a:rPr lang="en-US" sz="3200" b="0" i="1" smtClean="0">
                        <a:latin typeface="Cambria Math" panose="02040503050406030204" pitchFamily="18" charset="0"/>
                      </a:rPr>
                      <m:t>+</m:t>
                    </m:r>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10</m:t>
                        </m:r>
                      </m:e>
                      <m:sup>
                        <m:r>
                          <a:rPr lang="en-US" sz="3200" b="0" i="1" smtClean="0">
                            <a:latin typeface="Cambria Math" panose="02040503050406030204" pitchFamily="18" charset="0"/>
                          </a:rPr>
                          <m:t>2</m:t>
                        </m:r>
                      </m:sup>
                    </m:sSup>
                    <m:r>
                      <a:rPr lang="en-US" sz="3200" b="0" i="1" smtClean="0">
                        <a:latin typeface="Cambria Math" panose="02040503050406030204" pitchFamily="18" charset="0"/>
                      </a:rPr>
                      <m:t>+</m:t>
                    </m:r>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10</m:t>
                        </m:r>
                      </m:e>
                      <m:sup>
                        <m:r>
                          <a:rPr lang="en-US" sz="3200" b="0" i="1" smtClean="0">
                            <a:latin typeface="Cambria Math" panose="02040503050406030204" pitchFamily="18" charset="0"/>
                          </a:rPr>
                          <m:t>2</m:t>
                        </m:r>
                      </m:sup>
                    </m:sSup>
                    <m:r>
                      <a:rPr lang="en-US" sz="3200" b="0" i="1" smtClean="0">
                        <a:latin typeface="Cambria Math" panose="02040503050406030204" pitchFamily="18" charset="0"/>
                      </a:rPr>
                      <m:t>+</m:t>
                    </m:r>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20</m:t>
                        </m:r>
                      </m:e>
                      <m:sup>
                        <m:r>
                          <a:rPr lang="en-US" sz="3200" b="0" i="1" smtClean="0">
                            <a:latin typeface="Cambria Math" panose="02040503050406030204" pitchFamily="18" charset="0"/>
                          </a:rPr>
                          <m:t>2</m:t>
                        </m:r>
                      </m:sup>
                    </m:sSup>
                    <m:r>
                      <a:rPr lang="en-US" sz="3200" b="0" i="1" smtClean="0">
                        <a:latin typeface="Cambria Math" panose="02040503050406030204" pitchFamily="18" charset="0"/>
                      </a:rPr>
                      <m:t>+</m:t>
                    </m:r>
                    <m:sSup>
                      <m:sSupPr>
                        <m:ctrlPr>
                          <a:rPr lang="en-US" sz="3200" i="1">
                            <a:latin typeface="Cambria Math" panose="02040503050406030204" pitchFamily="18" charset="0"/>
                          </a:rPr>
                        </m:ctrlPr>
                      </m:sSupPr>
                      <m:e>
                        <m:r>
                          <a:rPr lang="en-US" sz="3200" i="1">
                            <a:latin typeface="Cambria Math" panose="02040503050406030204" pitchFamily="18" charset="0"/>
                          </a:rPr>
                          <m:t>20</m:t>
                        </m:r>
                      </m:e>
                      <m:sup>
                        <m:r>
                          <a:rPr lang="en-US" sz="3200" i="1">
                            <a:latin typeface="Cambria Math" panose="02040503050406030204" pitchFamily="18" charset="0"/>
                          </a:rPr>
                          <m:t>2</m:t>
                        </m:r>
                      </m:sup>
                    </m:sSup>
                    <m:r>
                      <a:rPr lang="en-US" sz="3200" i="1">
                        <a:latin typeface="Cambria Math" panose="02040503050406030204" pitchFamily="18" charset="0"/>
                      </a:rPr>
                      <m:t>+</m:t>
                    </m:r>
                    <m:sSup>
                      <m:sSupPr>
                        <m:ctrlPr>
                          <a:rPr lang="en-US" sz="3200" i="1">
                            <a:latin typeface="Cambria Math" panose="02040503050406030204" pitchFamily="18" charset="0"/>
                          </a:rPr>
                        </m:ctrlPr>
                      </m:sSupPr>
                      <m:e>
                        <m:r>
                          <a:rPr lang="en-US" sz="3200" b="0" i="1" smtClean="0">
                            <a:latin typeface="Cambria Math" panose="02040503050406030204" pitchFamily="18" charset="0"/>
                          </a:rPr>
                          <m:t>3</m:t>
                        </m:r>
                      </m:e>
                      <m:sup>
                        <m:r>
                          <a:rPr lang="en-US" sz="3200" i="1">
                            <a:latin typeface="Cambria Math" panose="02040503050406030204" pitchFamily="18" charset="0"/>
                          </a:rPr>
                          <m:t>2</m:t>
                        </m:r>
                      </m:sup>
                    </m:sSup>
                    <m:r>
                      <a:rPr lang="en-US" sz="3200" i="1">
                        <a:latin typeface="Cambria Math" panose="02040503050406030204" pitchFamily="18" charset="0"/>
                      </a:rPr>
                      <m:t>+</m:t>
                    </m:r>
                    <m:sSup>
                      <m:sSupPr>
                        <m:ctrlPr>
                          <a:rPr lang="en-US" sz="3200" i="1">
                            <a:latin typeface="Cambria Math" panose="02040503050406030204" pitchFamily="18" charset="0"/>
                          </a:rPr>
                        </m:ctrlPr>
                      </m:sSupPr>
                      <m:e>
                        <m:r>
                          <a:rPr lang="en-US" sz="3200" b="0" i="1" smtClean="0">
                            <a:latin typeface="Cambria Math" panose="02040503050406030204" pitchFamily="18" charset="0"/>
                          </a:rPr>
                          <m:t>3</m:t>
                        </m:r>
                      </m:e>
                      <m:sup>
                        <m:r>
                          <a:rPr lang="en-US" sz="3200" i="1">
                            <a:latin typeface="Cambria Math" panose="02040503050406030204" pitchFamily="18" charset="0"/>
                          </a:rPr>
                          <m:t>2</m:t>
                        </m:r>
                      </m:sup>
                    </m:sSup>
                    <m:r>
                      <a:rPr lang="en-US" sz="3200" i="1">
                        <a:latin typeface="Cambria Math" panose="02040503050406030204" pitchFamily="18" charset="0"/>
                      </a:rPr>
                      <m:t>+</m:t>
                    </m:r>
                    <m:sSup>
                      <m:sSupPr>
                        <m:ctrlPr>
                          <a:rPr lang="en-US" sz="3200" i="1">
                            <a:latin typeface="Cambria Math" panose="02040503050406030204" pitchFamily="18" charset="0"/>
                          </a:rPr>
                        </m:ctrlPr>
                      </m:sSupPr>
                      <m:e>
                        <m:r>
                          <a:rPr lang="en-US" sz="3200" b="0" i="1" smtClean="0">
                            <a:latin typeface="Cambria Math" panose="02040503050406030204" pitchFamily="18" charset="0"/>
                          </a:rPr>
                          <m:t>4</m:t>
                        </m:r>
                      </m:e>
                      <m:sup>
                        <m:r>
                          <a:rPr lang="en-US" sz="3200" i="1">
                            <a:latin typeface="Cambria Math" panose="02040503050406030204" pitchFamily="18" charset="0"/>
                          </a:rPr>
                          <m:t>2</m:t>
                        </m:r>
                      </m:sup>
                    </m:sSup>
                  </m:oMath>
                </a14:m>
                <a:r>
                  <a:rPr lang="en-US" sz="3200" i="1" dirty="0">
                    <a:latin typeface="Cambria Math" panose="02040503050406030204" pitchFamily="18" charset="0"/>
                  </a:rPr>
                  <a:t>=</a:t>
                </a:r>
                <a:r>
                  <a:rPr lang="en-US" sz="3200" i="1" dirty="0">
                    <a:solidFill>
                      <a:srgbClr val="00B050"/>
                    </a:solidFill>
                    <a:latin typeface="Cambria Math" panose="02040503050406030204" pitchFamily="18" charset="0"/>
                  </a:rPr>
                  <a:t>1,534</a:t>
                </a:r>
              </a:p>
              <a:p>
                <a:endParaRPr lang="en-US" sz="3200" i="1" dirty="0">
                  <a:latin typeface="Cambria Math" panose="02040503050406030204" pitchFamily="18" charset="0"/>
                </a:endParaRPr>
              </a:p>
              <a:p>
                <a:endParaRPr lang="en-US" sz="3200" dirty="0"/>
              </a:p>
            </p:txBody>
          </p:sp>
        </mc:Choice>
        <mc:Fallback xmlns="">
          <p:sp>
            <p:nvSpPr>
              <p:cNvPr id="43" name="TextBox 42">
                <a:extLst>
                  <a:ext uri="{FF2B5EF4-FFF2-40B4-BE49-F238E27FC236}">
                    <a16:creationId xmlns:a16="http://schemas.microsoft.com/office/drawing/2014/main" id="{CED56F66-D147-45D2-AC11-ADBF26E64C8B}"/>
                  </a:ext>
                </a:extLst>
              </p:cNvPr>
              <p:cNvSpPr txBox="1">
                <a:spLocks noRot="1" noChangeAspect="1" noMove="1" noResize="1" noEditPoints="1" noAdjustHandles="1" noChangeArrowheads="1" noChangeShapeType="1" noTextEdit="1"/>
              </p:cNvSpPr>
              <p:nvPr/>
            </p:nvSpPr>
            <p:spPr>
              <a:xfrm>
                <a:off x="6057719" y="4418383"/>
                <a:ext cx="4070186" cy="2459391"/>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56292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par>
                                <p:cTn id="29" presetID="10"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barn(inVertical)">
                                      <p:cBhvr>
                                        <p:cTn id="39" dur="500"/>
                                        <p:tgtEl>
                                          <p:spTgt spid="34"/>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additive="base">
                                        <p:cTn id="44" dur="500" fill="hold"/>
                                        <p:tgtEl>
                                          <p:spTgt spid="42"/>
                                        </p:tgtEl>
                                        <p:attrNameLst>
                                          <p:attrName>ppt_x</p:attrName>
                                        </p:attrNameLst>
                                      </p:cBhvr>
                                      <p:tavLst>
                                        <p:tav tm="0">
                                          <p:val>
                                            <p:strVal val="#ppt_x"/>
                                          </p:val>
                                        </p:tav>
                                        <p:tav tm="100000">
                                          <p:val>
                                            <p:strVal val="#ppt_x"/>
                                          </p:val>
                                        </p:tav>
                                      </p:tavLst>
                                    </p:anim>
                                    <p:anim calcmode="lin" valueType="num">
                                      <p:cBhvr additive="base">
                                        <p:cTn id="45" dur="500" fill="hold"/>
                                        <p:tgtEl>
                                          <p:spTgt spid="42"/>
                                        </p:tgtEl>
                                        <p:attrNameLst>
                                          <p:attrName>ppt_y</p:attrName>
                                        </p:attrNameLst>
                                      </p:cBhvr>
                                      <p:tavLst>
                                        <p:tav tm="0">
                                          <p:val>
                                            <p:strVal val="1+#ppt_h/2"/>
                                          </p:val>
                                        </p:tav>
                                        <p:tav tm="100000">
                                          <p:val>
                                            <p:strVal val="#ppt_y"/>
                                          </p:val>
                                        </p:tav>
                                      </p:tavLst>
                                    </p:anim>
                                  </p:childTnLst>
                                </p:cTn>
                              </p:par>
                              <p:par>
                                <p:cTn id="46" presetID="16" presetClass="entr" presetSubtype="21"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barn(inVertical)">
                                      <p:cBhvr>
                                        <p:cTn id="48" dur="500"/>
                                        <p:tgtEl>
                                          <p:spTgt spid="36"/>
                                        </p:tgtEl>
                                      </p:cBhvr>
                                    </p:animEffect>
                                  </p:childTnLst>
                                </p:cTn>
                              </p:par>
                              <p:par>
                                <p:cTn id="49" presetID="16" presetClass="entr" presetSubtype="21" fill="hold"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barn(inVertical)">
                                      <p:cBhvr>
                                        <p:cTn id="51" dur="500"/>
                                        <p:tgtEl>
                                          <p:spTgt spid="37"/>
                                        </p:tgtEl>
                                      </p:cBhvr>
                                    </p:animEffect>
                                  </p:childTnLst>
                                </p:cTn>
                              </p:par>
                              <p:par>
                                <p:cTn id="52" presetID="2" presetClass="entr" presetSubtype="4" fill="hold" nodeType="withEffect">
                                  <p:stCondLst>
                                    <p:cond delay="0"/>
                                  </p:stCondLst>
                                  <p:childTnLst>
                                    <p:set>
                                      <p:cBhvr>
                                        <p:cTn id="53" dur="1" fill="hold">
                                          <p:stCondLst>
                                            <p:cond delay="0"/>
                                          </p:stCondLst>
                                        </p:cTn>
                                        <p:tgtEl>
                                          <p:spTgt spid="40"/>
                                        </p:tgtEl>
                                        <p:attrNameLst>
                                          <p:attrName>style.visibility</p:attrName>
                                        </p:attrNameLst>
                                      </p:cBhvr>
                                      <p:to>
                                        <p:strVal val="visible"/>
                                      </p:to>
                                    </p:set>
                                    <p:anim calcmode="lin" valueType="num">
                                      <p:cBhvr additive="base">
                                        <p:cTn id="54" dur="500" fill="hold"/>
                                        <p:tgtEl>
                                          <p:spTgt spid="40"/>
                                        </p:tgtEl>
                                        <p:attrNameLst>
                                          <p:attrName>ppt_x</p:attrName>
                                        </p:attrNameLst>
                                      </p:cBhvr>
                                      <p:tavLst>
                                        <p:tav tm="0">
                                          <p:val>
                                            <p:strVal val="#ppt_x"/>
                                          </p:val>
                                        </p:tav>
                                        <p:tav tm="100000">
                                          <p:val>
                                            <p:strVal val="#ppt_x"/>
                                          </p:val>
                                        </p:tav>
                                      </p:tavLst>
                                    </p:anim>
                                    <p:anim calcmode="lin" valueType="num">
                                      <p:cBhvr additive="base">
                                        <p:cTn id="5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500" fill="hold"/>
                                        <p:tgtEl>
                                          <p:spTgt spid="43"/>
                                        </p:tgtEl>
                                        <p:attrNameLst>
                                          <p:attrName>ppt_x</p:attrName>
                                        </p:attrNameLst>
                                      </p:cBhvr>
                                      <p:tavLst>
                                        <p:tav tm="0">
                                          <p:val>
                                            <p:strVal val="#ppt_x"/>
                                          </p:val>
                                        </p:tav>
                                        <p:tav tm="100000">
                                          <p:val>
                                            <p:strVal val="#ppt_x"/>
                                          </p:val>
                                        </p:tav>
                                      </p:tavLst>
                                    </p:anim>
                                    <p:anim calcmode="lin" valueType="num">
                                      <p:cBhvr additive="base">
                                        <p:cTn id="61"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P spid="30" grpId="0"/>
      <p:bldP spid="31" grpId="0"/>
      <p:bldP spid="32" grpId="0"/>
      <p:bldP spid="42" grpId="0"/>
      <p:bldP spid="4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058400" cy="815797"/>
          </a:xfrm>
        </p:spPr>
        <p:txBody>
          <a:bodyPr>
            <a:normAutofit/>
          </a:bodyPr>
          <a:lstStyle/>
          <a:p>
            <a:r>
              <a:rPr lang="en-US" dirty="0"/>
              <a:t>COLLUSION AND COMPETITION</a:t>
            </a:r>
          </a:p>
        </p:txBody>
      </p:sp>
      <p:sp>
        <p:nvSpPr>
          <p:cNvPr id="3" name="Content Placeholder 2"/>
          <p:cNvSpPr>
            <a:spLocks noGrp="1"/>
          </p:cNvSpPr>
          <p:nvPr>
            <p:ph sz="quarter" idx="10"/>
          </p:nvPr>
        </p:nvSpPr>
        <p:spPr>
          <a:xfrm>
            <a:off x="0" y="1057895"/>
            <a:ext cx="9849378" cy="6528238"/>
          </a:xfrm>
        </p:spPr>
        <p:txBody>
          <a:bodyPr>
            <a:normAutofit/>
          </a:bodyPr>
          <a:lstStyle/>
          <a:p>
            <a:pPr marL="354013" indent="-354013"/>
            <a:r>
              <a:rPr lang="en-US" sz="3200" dirty="0"/>
              <a:t>Will oligopolists engage in collusion or in noncooperative behavior?</a:t>
            </a:r>
          </a:p>
          <a:p>
            <a:pPr marL="354013" indent="-354013"/>
            <a:endParaRPr lang="en-US" sz="2400" dirty="0"/>
          </a:p>
          <a:p>
            <a:pPr marL="354013" indent="-354013"/>
            <a:endParaRPr lang="en-US" sz="2400" dirty="0"/>
          </a:p>
          <a:p>
            <a:pPr marL="354013" indent="-354013"/>
            <a:r>
              <a:rPr lang="en-US" b="1" dirty="0"/>
              <a:t>Noncooperative behavior: </a:t>
            </a:r>
            <a:r>
              <a:rPr lang="en-US" dirty="0"/>
              <a:t>each firm acts in its own self-interest, and firms ignore the effects of their actions on each others’ profits.</a:t>
            </a:r>
          </a:p>
          <a:p>
            <a:pPr marL="354013" indent="-354013"/>
            <a:endParaRPr lang="en-US" dirty="0"/>
          </a:p>
          <a:p>
            <a:pPr marL="354013" indent="-354013"/>
            <a:r>
              <a:rPr lang="en-US" dirty="0"/>
              <a:t>Collusion between firms is illegal, but sometimes firms ignore the rules and collude.</a:t>
            </a:r>
          </a:p>
          <a:p>
            <a:pPr marL="354013" indent="-354013"/>
            <a:endParaRPr lang="en-US" dirty="0"/>
          </a:p>
          <a:p>
            <a:pPr marL="354013" indent="-354013"/>
            <a:r>
              <a:rPr lang="en-US" sz="2800" dirty="0"/>
              <a:t>By acting as if they were a single monopolist, oligopolists form a cartel. </a:t>
            </a:r>
          </a:p>
          <a:p>
            <a:pPr marL="354013" indent="-354013"/>
            <a:endParaRPr lang="en-US" dirty="0"/>
          </a:p>
        </p:txBody>
      </p:sp>
    </p:spTree>
    <p:extLst>
      <p:ext uri="{BB962C8B-B14F-4D97-AF65-F5344CB8AC3E}">
        <p14:creationId xmlns:p14="http://schemas.microsoft.com/office/powerpoint/2010/main" val="5206674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72583-C29B-4808-A16E-4AE1DAB5C4CA}"/>
              </a:ext>
            </a:extLst>
          </p:cNvPr>
          <p:cNvSpPr>
            <a:spLocks noGrp="1"/>
          </p:cNvSpPr>
          <p:nvPr>
            <p:ph type="title"/>
          </p:nvPr>
        </p:nvSpPr>
        <p:spPr/>
        <p:txBody>
          <a:bodyPr/>
          <a:lstStyle/>
          <a:p>
            <a:r>
              <a:rPr lang="en-US" dirty="0"/>
              <a:t>Game Theory</a:t>
            </a:r>
            <a:endParaRPr lang="en-CA" dirty="0"/>
          </a:p>
        </p:txBody>
      </p:sp>
      <p:sp>
        <p:nvSpPr>
          <p:cNvPr id="3" name="Content Placeholder 2">
            <a:extLst>
              <a:ext uri="{FF2B5EF4-FFF2-40B4-BE49-F238E27FC236}">
                <a16:creationId xmlns:a16="http://schemas.microsoft.com/office/drawing/2014/main" id="{AA33C822-BC04-4E29-8401-C6D339F54ECF}"/>
              </a:ext>
            </a:extLst>
          </p:cNvPr>
          <p:cNvSpPr>
            <a:spLocks noGrp="1"/>
          </p:cNvSpPr>
          <p:nvPr>
            <p:ph sz="quarter" idx="10"/>
          </p:nvPr>
        </p:nvSpPr>
        <p:spPr>
          <a:xfrm>
            <a:off x="136632" y="1619795"/>
            <a:ext cx="9804186" cy="5373672"/>
          </a:xfrm>
        </p:spPr>
        <p:txBody>
          <a:bodyPr/>
          <a:lstStyle/>
          <a:p>
            <a:pPr marL="354013" indent="-354013"/>
            <a:r>
              <a:rPr lang="en-US" sz="3200" dirty="0"/>
              <a:t>The reward received by a player in a game, such as the profit earned by an oligopolist, is that player’s </a:t>
            </a:r>
            <a:r>
              <a:rPr lang="en-US" sz="3200" b="1" dirty="0"/>
              <a:t>payoff.</a:t>
            </a:r>
          </a:p>
          <a:p>
            <a:pPr marL="354013" indent="-354013"/>
            <a:endParaRPr lang="en-US" sz="3200" b="1" dirty="0"/>
          </a:p>
          <a:p>
            <a:pPr marL="354013" indent="-354013"/>
            <a:endParaRPr lang="en-US" sz="3200" b="1" dirty="0"/>
          </a:p>
          <a:p>
            <a:pPr marL="354013" indent="-354013"/>
            <a:endParaRPr lang="en-US" sz="3200" b="1" dirty="0"/>
          </a:p>
          <a:p>
            <a:pPr marL="354013" indent="-354013"/>
            <a:r>
              <a:rPr lang="en-US" sz="3200" dirty="0"/>
              <a:t>A </a:t>
            </a:r>
            <a:r>
              <a:rPr lang="en-US" sz="3200" b="1" dirty="0"/>
              <a:t>payoff matrix</a:t>
            </a:r>
            <a:r>
              <a:rPr lang="en-US" sz="3200" dirty="0"/>
              <a:t> shows how the payoff to each of the participants in a two-player game depends on the actions of both.</a:t>
            </a:r>
          </a:p>
        </p:txBody>
      </p:sp>
    </p:spTree>
    <p:extLst>
      <p:ext uri="{BB962C8B-B14F-4D97-AF65-F5344CB8AC3E}">
        <p14:creationId xmlns:p14="http://schemas.microsoft.com/office/powerpoint/2010/main" val="12438818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72583-C29B-4808-A16E-4AE1DAB5C4CA}"/>
              </a:ext>
            </a:extLst>
          </p:cNvPr>
          <p:cNvSpPr>
            <a:spLocks noGrp="1"/>
          </p:cNvSpPr>
          <p:nvPr>
            <p:ph type="title"/>
          </p:nvPr>
        </p:nvSpPr>
        <p:spPr/>
        <p:txBody>
          <a:bodyPr/>
          <a:lstStyle/>
          <a:p>
            <a:r>
              <a:rPr lang="en-US" dirty="0"/>
              <a:t>Payoff Matrix</a:t>
            </a:r>
            <a:endParaRPr lang="en-CA" dirty="0"/>
          </a:p>
        </p:txBody>
      </p:sp>
      <p:pic>
        <p:nvPicPr>
          <p:cNvPr id="6" name="Picture 5">
            <a:extLst>
              <a:ext uri="{FF2B5EF4-FFF2-40B4-BE49-F238E27FC236}">
                <a16:creationId xmlns:a16="http://schemas.microsoft.com/office/drawing/2014/main" id="{2B33B6D2-D68A-A03F-30D3-CC186988A086}"/>
              </a:ext>
            </a:extLst>
          </p:cNvPr>
          <p:cNvPicPr>
            <a:picLocks noChangeAspect="1"/>
          </p:cNvPicPr>
          <p:nvPr/>
        </p:nvPicPr>
        <p:blipFill>
          <a:blip r:embed="rId2"/>
          <a:stretch>
            <a:fillRect/>
          </a:stretch>
        </p:blipFill>
        <p:spPr>
          <a:xfrm>
            <a:off x="633603" y="1859349"/>
            <a:ext cx="8791194" cy="3468925"/>
          </a:xfrm>
          <a:prstGeom prst="rect">
            <a:avLst/>
          </a:prstGeom>
        </p:spPr>
      </p:pic>
      <p:cxnSp>
        <p:nvCxnSpPr>
          <p:cNvPr id="11" name="Straight Connector 10">
            <a:extLst>
              <a:ext uri="{FF2B5EF4-FFF2-40B4-BE49-F238E27FC236}">
                <a16:creationId xmlns:a16="http://schemas.microsoft.com/office/drawing/2014/main" id="{AD0E965D-D776-DE16-E304-F98CB8C9CE47}"/>
              </a:ext>
            </a:extLst>
          </p:cNvPr>
          <p:cNvCxnSpPr>
            <a:cxnSpLocks/>
          </p:cNvCxnSpPr>
          <p:nvPr/>
        </p:nvCxnSpPr>
        <p:spPr>
          <a:xfrm>
            <a:off x="5246370" y="4263390"/>
            <a:ext cx="560070" cy="0"/>
          </a:xfrm>
          <a:prstGeom prst="line">
            <a:avLst/>
          </a:prstGeom>
          <a:ln w="28575">
            <a:solidFill>
              <a:srgbClr val="C00000"/>
            </a:solidFill>
          </a:ln>
        </p:spPr>
        <p:style>
          <a:lnRef idx="1">
            <a:schemeClr val="accent5"/>
          </a:lnRef>
          <a:fillRef idx="0">
            <a:schemeClr val="accent5"/>
          </a:fillRef>
          <a:effectRef idx="0">
            <a:schemeClr val="accent5"/>
          </a:effectRef>
          <a:fontRef idx="minor">
            <a:schemeClr val="tx1"/>
          </a:fontRef>
        </p:style>
      </p:cxnSp>
      <p:cxnSp>
        <p:nvCxnSpPr>
          <p:cNvPr id="14" name="Straight Connector 13">
            <a:extLst>
              <a:ext uri="{FF2B5EF4-FFF2-40B4-BE49-F238E27FC236}">
                <a16:creationId xmlns:a16="http://schemas.microsoft.com/office/drawing/2014/main" id="{7A99B975-4399-022C-DAC8-91713018CFF1}"/>
              </a:ext>
            </a:extLst>
          </p:cNvPr>
          <p:cNvCxnSpPr>
            <a:cxnSpLocks/>
          </p:cNvCxnSpPr>
          <p:nvPr/>
        </p:nvCxnSpPr>
        <p:spPr>
          <a:xfrm>
            <a:off x="5993130" y="4263390"/>
            <a:ext cx="560070" cy="0"/>
          </a:xfrm>
          <a:prstGeom prst="line">
            <a:avLst/>
          </a:prstGeom>
          <a:ln w="28575">
            <a:solidFill>
              <a:srgbClr val="00B050"/>
            </a:solidFill>
          </a:ln>
        </p:spPr>
        <p:style>
          <a:lnRef idx="1">
            <a:schemeClr val="accent5"/>
          </a:lnRef>
          <a:fillRef idx="0">
            <a:schemeClr val="accent5"/>
          </a:fillRef>
          <a:effectRef idx="0">
            <a:schemeClr val="accent5"/>
          </a:effectRef>
          <a:fontRef idx="minor">
            <a:schemeClr val="tx1"/>
          </a:fontRef>
        </p:style>
      </p:cxnSp>
      <p:sp>
        <p:nvSpPr>
          <p:cNvPr id="15" name="TextBox 14">
            <a:extLst>
              <a:ext uri="{FF2B5EF4-FFF2-40B4-BE49-F238E27FC236}">
                <a16:creationId xmlns:a16="http://schemas.microsoft.com/office/drawing/2014/main" id="{DA7D6D50-34CB-976B-532B-A6B8A9B5D94D}"/>
              </a:ext>
            </a:extLst>
          </p:cNvPr>
          <p:cNvSpPr txBox="1"/>
          <p:nvPr/>
        </p:nvSpPr>
        <p:spPr>
          <a:xfrm>
            <a:off x="2811780" y="5519116"/>
            <a:ext cx="5429250" cy="1477328"/>
          </a:xfrm>
          <a:prstGeom prst="rect">
            <a:avLst/>
          </a:prstGeom>
          <a:noFill/>
        </p:spPr>
        <p:txBody>
          <a:bodyPr wrap="square" rtlCol="0">
            <a:spAutoFit/>
          </a:bodyPr>
          <a:lstStyle/>
          <a:p>
            <a:r>
              <a:rPr lang="en-US" sz="1800" b="1" dirty="0"/>
              <a:t>Two actions: {Advertise, no advertise}</a:t>
            </a:r>
          </a:p>
          <a:p>
            <a:endParaRPr lang="en-US" sz="1800" b="1" dirty="0"/>
          </a:p>
          <a:p>
            <a:r>
              <a:rPr lang="en-US" sz="1800" b="1" dirty="0"/>
              <a:t>Payoff Firm A: </a:t>
            </a:r>
            <a:r>
              <a:rPr lang="en-US" sz="1800" b="1" dirty="0">
                <a:solidFill>
                  <a:srgbClr val="FF0000"/>
                </a:solidFill>
              </a:rPr>
              <a:t>First number</a:t>
            </a:r>
          </a:p>
          <a:p>
            <a:r>
              <a:rPr lang="en-US" sz="1800" b="1" dirty="0"/>
              <a:t>Payoff Firm B: </a:t>
            </a:r>
            <a:r>
              <a:rPr lang="en-US" sz="1800" b="1" dirty="0">
                <a:solidFill>
                  <a:srgbClr val="00B050"/>
                </a:solidFill>
              </a:rPr>
              <a:t>Second number</a:t>
            </a:r>
          </a:p>
          <a:p>
            <a:endParaRPr lang="en-US" sz="1800" b="1" dirty="0"/>
          </a:p>
        </p:txBody>
      </p:sp>
    </p:spTree>
    <p:extLst>
      <p:ext uri="{BB962C8B-B14F-4D97-AF65-F5344CB8AC3E}">
        <p14:creationId xmlns:p14="http://schemas.microsoft.com/office/powerpoint/2010/main" val="23789511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72583-C29B-4808-A16E-4AE1DAB5C4CA}"/>
              </a:ext>
            </a:extLst>
          </p:cNvPr>
          <p:cNvSpPr>
            <a:spLocks noGrp="1"/>
          </p:cNvSpPr>
          <p:nvPr>
            <p:ph type="title"/>
          </p:nvPr>
        </p:nvSpPr>
        <p:spPr>
          <a:xfrm>
            <a:off x="4928" y="46095"/>
            <a:ext cx="10053472" cy="987115"/>
          </a:xfrm>
        </p:spPr>
        <p:txBody>
          <a:bodyPr/>
          <a:lstStyle/>
          <a:p>
            <a:r>
              <a:rPr lang="en-US" dirty="0"/>
              <a:t>Payoff Matrix – Dominant Strategy</a:t>
            </a:r>
            <a:endParaRPr lang="en-CA" dirty="0"/>
          </a:p>
        </p:txBody>
      </p:sp>
      <p:pic>
        <p:nvPicPr>
          <p:cNvPr id="6" name="Picture 5">
            <a:extLst>
              <a:ext uri="{FF2B5EF4-FFF2-40B4-BE49-F238E27FC236}">
                <a16:creationId xmlns:a16="http://schemas.microsoft.com/office/drawing/2014/main" id="{2B33B6D2-D68A-A03F-30D3-CC186988A086}"/>
              </a:ext>
            </a:extLst>
          </p:cNvPr>
          <p:cNvPicPr>
            <a:picLocks noChangeAspect="1"/>
          </p:cNvPicPr>
          <p:nvPr/>
        </p:nvPicPr>
        <p:blipFill>
          <a:blip r:embed="rId2"/>
          <a:stretch>
            <a:fillRect/>
          </a:stretch>
        </p:blipFill>
        <p:spPr>
          <a:xfrm>
            <a:off x="532002" y="1975041"/>
            <a:ext cx="8791194" cy="3468925"/>
          </a:xfrm>
          <a:prstGeom prst="rect">
            <a:avLst/>
          </a:prstGeom>
        </p:spPr>
      </p:pic>
      <p:cxnSp>
        <p:nvCxnSpPr>
          <p:cNvPr id="7" name="Straight Arrow Connector 6">
            <a:extLst>
              <a:ext uri="{FF2B5EF4-FFF2-40B4-BE49-F238E27FC236}">
                <a16:creationId xmlns:a16="http://schemas.microsoft.com/office/drawing/2014/main" id="{ECA9A0F9-00FA-471B-90BF-C956E2197F48}"/>
              </a:ext>
            </a:extLst>
          </p:cNvPr>
          <p:cNvCxnSpPr/>
          <p:nvPr/>
        </p:nvCxnSpPr>
        <p:spPr>
          <a:xfrm>
            <a:off x="5034844" y="2127364"/>
            <a:ext cx="0" cy="734655"/>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cxnSp>
        <p:nvCxnSpPr>
          <p:cNvPr id="8" name="Straight Arrow Connector 7">
            <a:extLst>
              <a:ext uri="{FF2B5EF4-FFF2-40B4-BE49-F238E27FC236}">
                <a16:creationId xmlns:a16="http://schemas.microsoft.com/office/drawing/2014/main" id="{FEB0EDFE-1498-41DD-85AE-5E51455A0B78}"/>
              </a:ext>
            </a:extLst>
          </p:cNvPr>
          <p:cNvCxnSpPr/>
          <p:nvPr/>
        </p:nvCxnSpPr>
        <p:spPr>
          <a:xfrm>
            <a:off x="7714859" y="2127365"/>
            <a:ext cx="0" cy="734655"/>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9" name="Oval 8">
            <a:extLst>
              <a:ext uri="{FF2B5EF4-FFF2-40B4-BE49-F238E27FC236}">
                <a16:creationId xmlns:a16="http://schemas.microsoft.com/office/drawing/2014/main" id="{EF82E638-177B-4CAE-A104-962A6CAAB3AF}"/>
              </a:ext>
            </a:extLst>
          </p:cNvPr>
          <p:cNvSpPr/>
          <p:nvPr/>
        </p:nvSpPr>
        <p:spPr>
          <a:xfrm>
            <a:off x="7269331" y="4588932"/>
            <a:ext cx="875172" cy="462845"/>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10" name="Oval 9">
            <a:extLst>
              <a:ext uri="{FF2B5EF4-FFF2-40B4-BE49-F238E27FC236}">
                <a16:creationId xmlns:a16="http://schemas.microsoft.com/office/drawing/2014/main" id="{16A47729-4EB4-441B-BD03-BB19352D0BD8}"/>
              </a:ext>
            </a:extLst>
          </p:cNvPr>
          <p:cNvSpPr/>
          <p:nvPr/>
        </p:nvSpPr>
        <p:spPr>
          <a:xfrm>
            <a:off x="5029200" y="4588931"/>
            <a:ext cx="875172" cy="462845"/>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12" name="TextBox 11">
            <a:extLst>
              <a:ext uri="{FF2B5EF4-FFF2-40B4-BE49-F238E27FC236}">
                <a16:creationId xmlns:a16="http://schemas.microsoft.com/office/drawing/2014/main" id="{B6CCAA3D-69DE-4A3F-BA63-E19439EC7C6D}"/>
              </a:ext>
            </a:extLst>
          </p:cNvPr>
          <p:cNvSpPr txBox="1"/>
          <p:nvPr/>
        </p:nvSpPr>
        <p:spPr>
          <a:xfrm>
            <a:off x="186266" y="5710905"/>
            <a:ext cx="9685867" cy="2031325"/>
          </a:xfrm>
          <a:prstGeom prst="rect">
            <a:avLst/>
          </a:prstGeom>
          <a:noFill/>
        </p:spPr>
        <p:txBody>
          <a:bodyPr wrap="square" rtlCol="0">
            <a:spAutoFit/>
          </a:bodyPr>
          <a:lstStyle/>
          <a:p>
            <a:r>
              <a:rPr lang="en-US" sz="2400" b="1" dirty="0"/>
              <a:t>What is a dominant strategy for Firm A?</a:t>
            </a:r>
          </a:p>
          <a:p>
            <a:endParaRPr lang="en-US" sz="1800" b="1" dirty="0"/>
          </a:p>
          <a:p>
            <a:r>
              <a:rPr lang="en-US" sz="2400" b="1" dirty="0">
                <a:solidFill>
                  <a:srgbClr val="00B050"/>
                </a:solidFill>
              </a:rPr>
              <a:t>Fix the strategy of the other firm and identify the highest possible payoff for firm A.</a:t>
            </a:r>
          </a:p>
          <a:p>
            <a:endParaRPr lang="en-US" sz="1800" b="1" dirty="0"/>
          </a:p>
          <a:p>
            <a:endParaRPr lang="en-US" sz="1800" b="1" dirty="0"/>
          </a:p>
        </p:txBody>
      </p:sp>
    </p:spTree>
    <p:extLst>
      <p:ext uri="{BB962C8B-B14F-4D97-AF65-F5344CB8AC3E}">
        <p14:creationId xmlns:p14="http://schemas.microsoft.com/office/powerpoint/2010/main" val="642214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8" y="29882"/>
            <a:ext cx="10053472" cy="987115"/>
          </a:xfrm>
        </p:spPr>
        <p:txBody>
          <a:bodyPr/>
          <a:lstStyle/>
          <a:p>
            <a:r>
              <a:rPr lang="en-US" dirty="0"/>
              <a:t>THE PRISONERS’ DILEMMA</a:t>
            </a:r>
          </a:p>
        </p:txBody>
      </p:sp>
      <p:pic>
        <p:nvPicPr>
          <p:cNvPr id="9" name="Picture 8">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8096" y="1135568"/>
            <a:ext cx="6404679" cy="5917300"/>
          </a:xfrm>
          <a:prstGeom prst="rect">
            <a:avLst/>
          </a:prstGeom>
        </p:spPr>
      </p:pic>
      <p:pic>
        <p:nvPicPr>
          <p:cNvPr id="3" name="Picture 2" descr="A payoff matrix shows the Prisoners’ Dilemma.&#10;The matrix has two columns and two rows, with each cell divided by a diagonal line from top left to bottom right. The columns represent Louise, and the rows represent Thelma. The columns are labeled from left to right as Don't Confess and Confess. The rows are labeled from top to bottom as Don't Confess and Confess. The data from the matrix are as follows:&#10;• If both Thelma and Louise don’t confess, then both will get 5-year sentences.&#10;• If Thelma doesn’t confess and Louise does, then Thelma will get a 20-year sentence and Louise will get a 2-year sentence.&#10;• If Thelma does confess but Louise doesn’t, then Thelma will get a 2-year sentence and Louise will get a 20-year sentence.&#10;• If both of them confess, then both will get 15-year sentences.">
            <a:extLst>
              <a:ext uri="{FF2B5EF4-FFF2-40B4-BE49-F238E27FC236}">
                <a16:creationId xmlns:a16="http://schemas.microsoft.com/office/drawing/2014/main" id="{F33FA184-83A0-5072-5752-3B43FFA22C17}"/>
              </a:ext>
            </a:extLst>
          </p:cNvPr>
          <p:cNvPicPr>
            <a:picLocks noChangeAspect="1"/>
          </p:cNvPicPr>
          <p:nvPr/>
        </p:nvPicPr>
        <p:blipFill>
          <a:blip r:embed="rId3"/>
          <a:stretch>
            <a:fillRect/>
          </a:stretch>
        </p:blipFill>
        <p:spPr>
          <a:xfrm>
            <a:off x="8836265" y="3780547"/>
            <a:ext cx="380354" cy="211307"/>
          </a:xfrm>
          <a:prstGeom prst="rect">
            <a:avLst/>
          </a:prstGeom>
        </p:spPr>
      </p:pic>
      <p:sp>
        <p:nvSpPr>
          <p:cNvPr id="4" name="TextBox 3">
            <a:extLst>
              <a:ext uri="{FF2B5EF4-FFF2-40B4-BE49-F238E27FC236}">
                <a16:creationId xmlns:a16="http://schemas.microsoft.com/office/drawing/2014/main" id="{F45A2F30-33AC-216C-1C6F-B12015EF9C39}"/>
              </a:ext>
            </a:extLst>
          </p:cNvPr>
          <p:cNvSpPr txBox="1"/>
          <p:nvPr/>
        </p:nvSpPr>
        <p:spPr>
          <a:xfrm>
            <a:off x="3554730" y="2240280"/>
            <a:ext cx="1954530" cy="646331"/>
          </a:xfrm>
          <a:prstGeom prst="rect">
            <a:avLst/>
          </a:prstGeom>
          <a:noFill/>
        </p:spPr>
        <p:txBody>
          <a:bodyPr wrap="square" rtlCol="0">
            <a:spAutoFit/>
          </a:bodyPr>
          <a:lstStyle/>
          <a:p>
            <a:r>
              <a:rPr lang="en-US" sz="1800" dirty="0">
                <a:solidFill>
                  <a:schemeClr val="bg2">
                    <a:lumMod val="50000"/>
                  </a:schemeClr>
                </a:solidFill>
                <a:latin typeface="+mj-lt"/>
                <a:cs typeface="Angsana New" panose="020B0502040204020203" pitchFamily="18" charset="-34"/>
              </a:rPr>
              <a:t>Louise gets</a:t>
            </a:r>
          </a:p>
          <a:p>
            <a:r>
              <a:rPr lang="en-US" sz="1800" dirty="0">
                <a:solidFill>
                  <a:schemeClr val="bg2">
                    <a:lumMod val="50000"/>
                  </a:schemeClr>
                </a:solidFill>
                <a:latin typeface="+mj-lt"/>
                <a:cs typeface="Angsana New" panose="020B0502040204020203" pitchFamily="18" charset="-34"/>
              </a:rPr>
              <a:t> 5-year sentence</a:t>
            </a:r>
          </a:p>
        </p:txBody>
      </p:sp>
      <p:sp>
        <p:nvSpPr>
          <p:cNvPr id="10" name="TextBox 9">
            <a:extLst>
              <a:ext uri="{FF2B5EF4-FFF2-40B4-BE49-F238E27FC236}">
                <a16:creationId xmlns:a16="http://schemas.microsoft.com/office/drawing/2014/main" id="{684659E1-E732-514A-684C-FB393AA3D030}"/>
              </a:ext>
            </a:extLst>
          </p:cNvPr>
          <p:cNvSpPr txBox="1"/>
          <p:nvPr/>
        </p:nvSpPr>
        <p:spPr>
          <a:xfrm>
            <a:off x="6118860" y="2240280"/>
            <a:ext cx="1954530" cy="646331"/>
          </a:xfrm>
          <a:prstGeom prst="rect">
            <a:avLst/>
          </a:prstGeom>
          <a:noFill/>
        </p:spPr>
        <p:txBody>
          <a:bodyPr wrap="square" rtlCol="0">
            <a:spAutoFit/>
          </a:bodyPr>
          <a:lstStyle/>
          <a:p>
            <a:r>
              <a:rPr lang="en-US" sz="1800" dirty="0">
                <a:solidFill>
                  <a:schemeClr val="bg2">
                    <a:lumMod val="50000"/>
                  </a:schemeClr>
                </a:solidFill>
                <a:latin typeface="+mj-lt"/>
                <a:cs typeface="Angsana New" panose="020B0502040204020203" pitchFamily="18" charset="-34"/>
              </a:rPr>
              <a:t>Louise gets</a:t>
            </a:r>
          </a:p>
          <a:p>
            <a:r>
              <a:rPr lang="en-US" sz="1800" dirty="0">
                <a:solidFill>
                  <a:schemeClr val="bg2">
                    <a:lumMod val="50000"/>
                  </a:schemeClr>
                </a:solidFill>
                <a:latin typeface="+mj-lt"/>
                <a:cs typeface="Angsana New" panose="020B0502040204020203" pitchFamily="18" charset="-34"/>
              </a:rPr>
              <a:t> 2-year sentence</a:t>
            </a:r>
          </a:p>
        </p:txBody>
      </p:sp>
      <p:sp>
        <p:nvSpPr>
          <p:cNvPr id="11" name="TextBox 10">
            <a:extLst>
              <a:ext uri="{FF2B5EF4-FFF2-40B4-BE49-F238E27FC236}">
                <a16:creationId xmlns:a16="http://schemas.microsoft.com/office/drawing/2014/main" id="{B1DAE617-1C64-C6A9-E3CB-6D6D3FA32AB9}"/>
              </a:ext>
            </a:extLst>
          </p:cNvPr>
          <p:cNvSpPr txBox="1"/>
          <p:nvPr/>
        </p:nvSpPr>
        <p:spPr>
          <a:xfrm>
            <a:off x="3440430" y="4646574"/>
            <a:ext cx="2068830" cy="646331"/>
          </a:xfrm>
          <a:prstGeom prst="rect">
            <a:avLst/>
          </a:prstGeom>
          <a:noFill/>
        </p:spPr>
        <p:txBody>
          <a:bodyPr wrap="square" rtlCol="0">
            <a:spAutoFit/>
          </a:bodyPr>
          <a:lstStyle/>
          <a:p>
            <a:r>
              <a:rPr lang="en-US" sz="1800" dirty="0">
                <a:solidFill>
                  <a:schemeClr val="bg2">
                    <a:lumMod val="50000"/>
                  </a:schemeClr>
                </a:solidFill>
                <a:latin typeface="+mj-lt"/>
                <a:cs typeface="Angsana New" panose="020B0502040204020203" pitchFamily="18" charset="-34"/>
              </a:rPr>
              <a:t>Louise gets</a:t>
            </a:r>
          </a:p>
          <a:p>
            <a:r>
              <a:rPr lang="en-US" sz="1800" dirty="0">
                <a:solidFill>
                  <a:schemeClr val="bg2">
                    <a:lumMod val="50000"/>
                  </a:schemeClr>
                </a:solidFill>
                <a:latin typeface="+mj-lt"/>
                <a:cs typeface="Angsana New" panose="020B0502040204020203" pitchFamily="18" charset="-34"/>
              </a:rPr>
              <a:t> 20-year sentence</a:t>
            </a:r>
          </a:p>
        </p:txBody>
      </p:sp>
      <p:sp>
        <p:nvSpPr>
          <p:cNvPr id="12" name="TextBox 11">
            <a:extLst>
              <a:ext uri="{FF2B5EF4-FFF2-40B4-BE49-F238E27FC236}">
                <a16:creationId xmlns:a16="http://schemas.microsoft.com/office/drawing/2014/main" id="{DACB8ED3-2B23-9E3F-046A-94F72710F92B}"/>
              </a:ext>
            </a:extLst>
          </p:cNvPr>
          <p:cNvSpPr txBox="1"/>
          <p:nvPr/>
        </p:nvSpPr>
        <p:spPr>
          <a:xfrm>
            <a:off x="5998244" y="4646573"/>
            <a:ext cx="2068829" cy="646331"/>
          </a:xfrm>
          <a:prstGeom prst="rect">
            <a:avLst/>
          </a:prstGeom>
          <a:noFill/>
        </p:spPr>
        <p:txBody>
          <a:bodyPr wrap="square" rtlCol="0">
            <a:spAutoFit/>
          </a:bodyPr>
          <a:lstStyle/>
          <a:p>
            <a:r>
              <a:rPr lang="en-US" sz="1800" dirty="0">
                <a:solidFill>
                  <a:schemeClr val="bg2">
                    <a:lumMod val="50000"/>
                  </a:schemeClr>
                </a:solidFill>
                <a:latin typeface="+mj-lt"/>
                <a:cs typeface="Angsana New" panose="020B0502040204020203" pitchFamily="18" charset="-34"/>
              </a:rPr>
              <a:t>Louise gets</a:t>
            </a:r>
          </a:p>
          <a:p>
            <a:r>
              <a:rPr lang="en-US" sz="1800" dirty="0">
                <a:solidFill>
                  <a:schemeClr val="bg2">
                    <a:lumMod val="50000"/>
                  </a:schemeClr>
                </a:solidFill>
                <a:latin typeface="+mj-lt"/>
                <a:cs typeface="Angsana New" panose="020B0502040204020203" pitchFamily="18" charset="-34"/>
              </a:rPr>
              <a:t> 15-year sentence</a:t>
            </a:r>
          </a:p>
        </p:txBody>
      </p:sp>
      <p:cxnSp>
        <p:nvCxnSpPr>
          <p:cNvPr id="14" name="Straight Arrow Connector 13">
            <a:extLst>
              <a:ext uri="{FF2B5EF4-FFF2-40B4-BE49-F238E27FC236}">
                <a16:creationId xmlns:a16="http://schemas.microsoft.com/office/drawing/2014/main" id="{AE18B8F2-5182-B602-BF1C-DD32AE3765E0}"/>
              </a:ext>
            </a:extLst>
          </p:cNvPr>
          <p:cNvCxnSpPr/>
          <p:nvPr/>
        </p:nvCxnSpPr>
        <p:spPr>
          <a:xfrm>
            <a:off x="3954780" y="1016997"/>
            <a:ext cx="0" cy="560343"/>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15" name="Oval 14">
            <a:extLst>
              <a:ext uri="{FF2B5EF4-FFF2-40B4-BE49-F238E27FC236}">
                <a16:creationId xmlns:a16="http://schemas.microsoft.com/office/drawing/2014/main" id="{A8CDF4C1-1F42-2745-FEF9-A7E77FE35B46}"/>
              </a:ext>
            </a:extLst>
          </p:cNvPr>
          <p:cNvSpPr/>
          <p:nvPr/>
        </p:nvSpPr>
        <p:spPr>
          <a:xfrm>
            <a:off x="2651760" y="4503420"/>
            <a:ext cx="2857500" cy="26680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E257D92F-8AE6-8A2B-388D-C7F7278C3FA7}"/>
              </a:ext>
            </a:extLst>
          </p:cNvPr>
          <p:cNvCxnSpPr/>
          <p:nvPr/>
        </p:nvCxnSpPr>
        <p:spPr>
          <a:xfrm>
            <a:off x="6873240" y="1016997"/>
            <a:ext cx="0" cy="560343"/>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17" name="Oval 16">
            <a:extLst>
              <a:ext uri="{FF2B5EF4-FFF2-40B4-BE49-F238E27FC236}">
                <a16:creationId xmlns:a16="http://schemas.microsoft.com/office/drawing/2014/main" id="{06F77D71-EC81-4572-AB81-4F6ED5E88F5F}"/>
              </a:ext>
            </a:extLst>
          </p:cNvPr>
          <p:cNvSpPr/>
          <p:nvPr/>
        </p:nvSpPr>
        <p:spPr>
          <a:xfrm>
            <a:off x="5339767" y="4520843"/>
            <a:ext cx="2857500" cy="26680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86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PRISONERS’ DILEMMA</a:t>
            </a:r>
          </a:p>
        </p:txBody>
      </p:sp>
      <p:sp>
        <p:nvSpPr>
          <p:cNvPr id="3" name="Content Placeholder 2"/>
          <p:cNvSpPr>
            <a:spLocks noGrp="1"/>
          </p:cNvSpPr>
          <p:nvPr>
            <p:ph sz="quarter" idx="10"/>
          </p:nvPr>
        </p:nvSpPr>
        <p:spPr>
          <a:xfrm>
            <a:off x="117582" y="1387734"/>
            <a:ext cx="9804186" cy="5940510"/>
          </a:xfrm>
        </p:spPr>
        <p:txBody>
          <a:bodyPr>
            <a:noAutofit/>
          </a:bodyPr>
          <a:lstStyle/>
          <a:p>
            <a:pPr marL="354013" indent="-354013">
              <a:spcAft>
                <a:spcPts val="1200"/>
              </a:spcAft>
            </a:pPr>
            <a:r>
              <a:rPr lang="en-US" sz="2200" dirty="0"/>
              <a:t>Both prisoners will confess.</a:t>
            </a:r>
          </a:p>
          <a:p>
            <a:pPr marL="354013" indent="-354013">
              <a:spcAft>
                <a:spcPts val="1200"/>
              </a:spcAft>
            </a:pPr>
            <a:r>
              <a:rPr lang="en-US" sz="2200" dirty="0"/>
              <a:t>To confess is a </a:t>
            </a:r>
            <a:r>
              <a:rPr lang="en-US" sz="2200" b="1" dirty="0"/>
              <a:t>dominant strategy</a:t>
            </a:r>
            <a:r>
              <a:rPr lang="en-US" sz="2200" dirty="0"/>
              <a:t>: the player’s best action regardless of the action taken by the other player.</a:t>
            </a:r>
          </a:p>
          <a:p>
            <a:pPr marL="354013" indent="-354013">
              <a:spcAft>
                <a:spcPts val="1200"/>
              </a:spcAft>
            </a:pPr>
            <a:r>
              <a:rPr lang="en-US" sz="2200" dirty="0"/>
              <a:t>The prisoners’ dilemma is a situation when each player has an incentive to cheat, and both players end up being worse off.</a:t>
            </a:r>
          </a:p>
        </p:txBody>
      </p:sp>
      <p:pic>
        <p:nvPicPr>
          <p:cNvPr id="4" name="Picture 3">
            <a:extLst>
              <a:ext uri="{FF2B5EF4-FFF2-40B4-BE49-F238E27FC236}">
                <a16:creationId xmlns:a16="http://schemas.microsoft.com/office/drawing/2014/main" id="{9A0ECC74-7B15-406D-9C5F-6671E8A111B7}"/>
              </a:ext>
            </a:extLst>
          </p:cNvPr>
          <p:cNvPicPr>
            <a:picLocks noChangeAspect="1"/>
          </p:cNvPicPr>
          <p:nvPr/>
        </p:nvPicPr>
        <p:blipFill>
          <a:blip r:embed="rId2"/>
          <a:stretch>
            <a:fillRect/>
          </a:stretch>
        </p:blipFill>
        <p:spPr>
          <a:xfrm>
            <a:off x="2780726" y="4265708"/>
            <a:ext cx="4496948" cy="2518291"/>
          </a:xfrm>
          <a:prstGeom prst="rect">
            <a:avLst/>
          </a:prstGeom>
        </p:spPr>
      </p:pic>
    </p:spTree>
    <p:extLst>
      <p:ext uri="{BB962C8B-B14F-4D97-AF65-F5344CB8AC3E}">
        <p14:creationId xmlns:p14="http://schemas.microsoft.com/office/powerpoint/2010/main" val="3815306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13" y="292076"/>
            <a:ext cx="9996324" cy="1056422"/>
          </a:xfrm>
        </p:spPr>
        <p:txBody>
          <a:bodyPr>
            <a:noAutofit/>
          </a:bodyPr>
          <a:lstStyle/>
          <a:p>
            <a:r>
              <a:rPr lang="en-US" dirty="0"/>
              <a:t>OLIGOPOLY IN PRACTICE: TACIT COLLUSION</a:t>
            </a:r>
          </a:p>
        </p:txBody>
      </p:sp>
      <p:sp>
        <p:nvSpPr>
          <p:cNvPr id="3" name="Content Placeholder 2"/>
          <p:cNvSpPr>
            <a:spLocks noGrp="1"/>
          </p:cNvSpPr>
          <p:nvPr>
            <p:ph sz="quarter" idx="10"/>
          </p:nvPr>
        </p:nvSpPr>
        <p:spPr>
          <a:xfrm>
            <a:off x="117582" y="1933291"/>
            <a:ext cx="9804186" cy="3884579"/>
          </a:xfrm>
        </p:spPr>
        <p:txBody>
          <a:bodyPr>
            <a:normAutofit fontScale="92500" lnSpcReduction="10000"/>
          </a:bodyPr>
          <a:lstStyle/>
          <a:p>
            <a:pPr marL="354013" indent="-354013">
              <a:spcAft>
                <a:spcPts val="600"/>
              </a:spcAft>
            </a:pPr>
            <a:r>
              <a:rPr lang="en-US" dirty="0"/>
              <a:t>Many do succeed in achieving tacit collusion (unspoken agreements).</a:t>
            </a:r>
          </a:p>
          <a:p>
            <a:pPr marL="354013" indent="-354013">
              <a:spcAft>
                <a:spcPts val="600"/>
              </a:spcAft>
            </a:pPr>
            <a:r>
              <a:rPr lang="en-US" dirty="0"/>
              <a:t>However, tacit collusion is limited by a number of factors, including:</a:t>
            </a:r>
          </a:p>
          <a:p>
            <a:pPr marL="720725" lvl="1" indent="-366713">
              <a:spcAft>
                <a:spcPts val="600"/>
              </a:spcAft>
            </a:pPr>
            <a:r>
              <a:rPr lang="en-US" b="1" dirty="0">
                <a:ea typeface="Century Gothic" charset="0"/>
              </a:rPr>
              <a:t>less concentration.</a:t>
            </a:r>
          </a:p>
          <a:p>
            <a:pPr marL="720725" lvl="1" indent="-366713">
              <a:spcAft>
                <a:spcPts val="600"/>
              </a:spcAft>
            </a:pPr>
            <a:r>
              <a:rPr lang="en-US" b="1" dirty="0">
                <a:ea typeface="Century Gothic" charset="0"/>
              </a:rPr>
              <a:t>complex products and pricing scheme.</a:t>
            </a:r>
          </a:p>
          <a:p>
            <a:pPr marL="720725" lvl="1" indent="-366713">
              <a:spcAft>
                <a:spcPts val="600"/>
              </a:spcAft>
            </a:pPr>
            <a:r>
              <a:rPr lang="en-US" b="1" dirty="0">
                <a:ea typeface="Century Gothic" charset="0"/>
              </a:rPr>
              <a:t>differences in interests.</a:t>
            </a:r>
          </a:p>
          <a:p>
            <a:pPr marL="720725" lvl="1" indent="-366713">
              <a:spcAft>
                <a:spcPts val="600"/>
              </a:spcAft>
            </a:pPr>
            <a:r>
              <a:rPr lang="en-US" b="1" dirty="0">
                <a:ea typeface="Century Gothic" charset="0"/>
              </a:rPr>
              <a:t>bargaining power of buyers.</a:t>
            </a:r>
          </a:p>
        </p:txBody>
      </p:sp>
    </p:spTree>
    <p:extLst>
      <p:ext uri="{BB962C8B-B14F-4D97-AF65-F5344CB8AC3E}">
        <p14:creationId xmlns:p14="http://schemas.microsoft.com/office/powerpoint/2010/main" val="2046528959"/>
      </p:ext>
    </p:extLst>
  </p:cSld>
  <p:clrMapOvr>
    <a:masterClrMapping/>
  </p:clrMapOvr>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858</TotalTime>
  <Words>2123</Words>
  <Application>Microsoft Office PowerPoint</Application>
  <PresentationFormat>Custom</PresentationFormat>
  <Paragraphs>255</Paragraphs>
  <Slides>45</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45</vt:i4>
      </vt:variant>
    </vt:vector>
  </HeadingPairs>
  <TitlesOfParts>
    <vt:vector size="54" baseType="lpstr">
      <vt:lpstr>Arial</vt:lpstr>
      <vt:lpstr>Calibri</vt:lpstr>
      <vt:lpstr>Cambria Math</vt:lpstr>
      <vt:lpstr>Helvetica Neue</vt:lpstr>
      <vt:lpstr>Noto Sans Symbols</vt:lpstr>
      <vt:lpstr>Segoe UI</vt:lpstr>
      <vt:lpstr>Times New Roman</vt:lpstr>
      <vt:lpstr>Wingdings</vt:lpstr>
      <vt:lpstr>KRUGMAN</vt:lpstr>
      <vt:lpstr>Review Session Final Exam Chapters 13-17</vt:lpstr>
      <vt:lpstr>Important Dates</vt:lpstr>
      <vt:lpstr>Important Dates</vt:lpstr>
      <vt:lpstr>Final Exam</vt:lpstr>
      <vt:lpstr>Final Exam – Scantron answer sheet</vt:lpstr>
      <vt:lpstr>The Rational Consumer (Chapter 13)</vt:lpstr>
      <vt:lpstr>CASSIE’S TOTAL UTILITY AND MARGINAL UTILITY</vt:lpstr>
      <vt:lpstr>BUDGET CONSTRAINTS AND BUDGET LINES</vt:lpstr>
      <vt:lpstr>LEARN BY DOING: PRACTICE QUESTION</vt:lpstr>
      <vt:lpstr>MARGINAL UTILITY PER DOLLAR</vt:lpstr>
      <vt:lpstr>MARGINAL UTILITY PER DOLLAR</vt:lpstr>
      <vt:lpstr>PRODUCTION (Chapter 14)</vt:lpstr>
      <vt:lpstr>INPUTS AND OUTPUT</vt:lpstr>
      <vt:lpstr>PRODUCTION FUNCTION AND TOTAL PRODUCT CURVE</vt:lpstr>
      <vt:lpstr>PRODUCTION FUNCTION AND TOTAL PRODUCT CURVE</vt:lpstr>
      <vt:lpstr>DIMINISHING RETURNS TO AN INPUT</vt:lpstr>
      <vt:lpstr>Production (Chapter 14)</vt:lpstr>
      <vt:lpstr>AVERAGE TOTAL COST CURVE FOR SELENA’S GOURMET SALSAS</vt:lpstr>
      <vt:lpstr>AVERAGE TOTAL COST CURVE</vt:lpstr>
      <vt:lpstr>SHORT-RUN VERSUS LONG-RUN COSTS</vt:lpstr>
      <vt:lpstr>TYPES OF MARKET STRUCTURE, VISUALLY</vt:lpstr>
      <vt:lpstr>PERFECT COMPETITION (Chapter 15)</vt:lpstr>
      <vt:lpstr>THE PRICE-TAKING FIRM’S PROFIT-MAXIMIZING QUANTITY OF OUTPUT</vt:lpstr>
      <vt:lpstr>What is the output level? + or – profits?</vt:lpstr>
      <vt:lpstr>MONOPOLY (Chapter 16)</vt:lpstr>
      <vt:lpstr>INCREASING RETURNS TO SCALE</vt:lpstr>
      <vt:lpstr>Natural Monopoly</vt:lpstr>
      <vt:lpstr>GRAPHING THE MONOPOLIST’S PROFIT</vt:lpstr>
      <vt:lpstr>GRAPHING THE MONOPOLIST’S PROFIT</vt:lpstr>
      <vt:lpstr>MARGINAL REVENUE AND THE DEMAND CURVE</vt:lpstr>
      <vt:lpstr>PRICE DISCRIMINATION</vt:lpstr>
      <vt:lpstr>THE LOGIC OF PRICE DISCRIMINATION</vt:lpstr>
      <vt:lpstr>PRICE DISCRIMINATION AND ELASTICITY</vt:lpstr>
      <vt:lpstr>PRACTICE QUESTION </vt:lpstr>
      <vt:lpstr>Important Points</vt:lpstr>
      <vt:lpstr>OLIGOPOLY (Chapter 17)</vt:lpstr>
      <vt:lpstr>Herfindahl–Hirschman Index</vt:lpstr>
      <vt:lpstr>PRACTICE QUESTION </vt:lpstr>
      <vt:lpstr>COLLUSION AND COMPETITION</vt:lpstr>
      <vt:lpstr>Game Theory</vt:lpstr>
      <vt:lpstr>Payoff Matrix</vt:lpstr>
      <vt:lpstr>Payoff Matrix – Dominant Strategy</vt:lpstr>
      <vt:lpstr>THE PRISONERS’ DILEMMA</vt:lpstr>
      <vt:lpstr>THE PRISONERS’ DILEMMA</vt:lpstr>
      <vt:lpstr>OLIGOPOLY IN PRACTICE: TACIT COLLUSION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Price Controls and Quotas: Meddling with Markets</dc:title>
  <dc:creator>Krugman</dc:creator>
  <cp:lastModifiedBy>Espinola-Arredondo, Ana</cp:lastModifiedBy>
  <cp:revision>35</cp:revision>
  <dcterms:modified xsi:type="dcterms:W3CDTF">2024-12-02T23:09:31Z</dcterms:modified>
</cp:coreProperties>
</file>