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44"/>
  </p:notesMasterIdLst>
  <p:handoutMasterIdLst>
    <p:handoutMasterId r:id="rId45"/>
  </p:handoutMasterIdLst>
  <p:sldIdLst>
    <p:sldId id="298" r:id="rId2"/>
    <p:sldId id="266" r:id="rId3"/>
    <p:sldId id="313" r:id="rId4"/>
    <p:sldId id="269" r:id="rId5"/>
    <p:sldId id="305" r:id="rId6"/>
    <p:sldId id="302" r:id="rId7"/>
    <p:sldId id="272" r:id="rId8"/>
    <p:sldId id="306" r:id="rId9"/>
    <p:sldId id="274" r:id="rId10"/>
    <p:sldId id="307" r:id="rId11"/>
    <p:sldId id="303" r:id="rId12"/>
    <p:sldId id="270" r:id="rId13"/>
    <p:sldId id="308" r:id="rId14"/>
    <p:sldId id="309" r:id="rId15"/>
    <p:sldId id="277" r:id="rId16"/>
    <p:sldId id="314" r:id="rId17"/>
    <p:sldId id="315" r:id="rId18"/>
    <p:sldId id="279" r:id="rId19"/>
    <p:sldId id="310" r:id="rId20"/>
    <p:sldId id="304" r:id="rId21"/>
    <p:sldId id="320" r:id="rId22"/>
    <p:sldId id="311" r:id="rId23"/>
    <p:sldId id="281" r:id="rId24"/>
    <p:sldId id="316" r:id="rId25"/>
    <p:sldId id="282" r:id="rId26"/>
    <p:sldId id="312" r:id="rId27"/>
    <p:sldId id="283" r:id="rId28"/>
    <p:sldId id="285" r:id="rId29"/>
    <p:sldId id="300" r:id="rId30"/>
    <p:sldId id="287" r:id="rId31"/>
    <p:sldId id="317" r:id="rId32"/>
    <p:sldId id="301" r:id="rId33"/>
    <p:sldId id="288" r:id="rId34"/>
    <p:sldId id="289" r:id="rId35"/>
    <p:sldId id="291" r:id="rId36"/>
    <p:sldId id="293" r:id="rId37"/>
    <p:sldId id="294" r:id="rId38"/>
    <p:sldId id="318" r:id="rId39"/>
    <p:sldId id="295" r:id="rId40"/>
    <p:sldId id="267" r:id="rId41"/>
    <p:sldId id="319" r:id="rId42"/>
    <p:sldId id="297" r:id="rId43"/>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6A04D6-3748-6523-717D-0D7A36662F5D}" name="Casey Dirienzo" initials="CD" userId="S::cdirienzo@elon.edu::df7802a3-2c69-4ef4-b330-7a85ceabde5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vi Radhakrishnan" initials="RR" lastIdx="1" clrIdx="0">
    <p:extLst>
      <p:ext uri="{19B8F6BF-5375-455C-9EA6-DF929625EA0E}">
        <p15:presenceInfo xmlns:p15="http://schemas.microsoft.com/office/powerpoint/2012/main" userId="S-1-5-21-1292428093-1336601894-682003330-77256" providerId="AD"/>
      </p:ext>
    </p:extLst>
  </p:cmAuthor>
  <p:cmAuthor id="2" name="CE" initials="CE" lastIdx="2" clrIdx="1">
    <p:extLst>
      <p:ext uri="{19B8F6BF-5375-455C-9EA6-DF929625EA0E}">
        <p15:presenceInfo xmlns:p15="http://schemas.microsoft.com/office/powerpoint/2012/main" userId="C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1B2C"/>
    <a:srgbClr val="4E4E4E"/>
    <a:srgbClr val="EDE5EF"/>
    <a:srgbClr val="E3EDF1"/>
    <a:srgbClr val="FFEACD"/>
    <a:srgbClr val="F8DCDD"/>
    <a:srgbClr val="F6D6D7"/>
    <a:srgbClr val="EFB3B4"/>
    <a:srgbClr val="F2D6D6"/>
    <a:srgbClr val="F3BC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563CF6-4933-46E8-BD4A-D457829DD6AD}" v="76" dt="2024-11-21T17:59:37.3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95" autoAdjust="0"/>
    <p:restoredTop sz="88462" autoAdjust="0"/>
  </p:normalViewPr>
  <p:slideViewPr>
    <p:cSldViewPr snapToGrid="0">
      <p:cViewPr varScale="1">
        <p:scale>
          <a:sx n="84" d="100"/>
          <a:sy n="84" d="100"/>
        </p:scale>
        <p:origin x="2100" y="96"/>
      </p:cViewPr>
      <p:guideLst>
        <p:guide orient="horz" pos="2448"/>
        <p:guide pos="3168"/>
      </p:guideLst>
    </p:cSldViewPr>
  </p:slideViewPr>
  <p:outlineViewPr>
    <p:cViewPr>
      <p:scale>
        <a:sx n="33" d="100"/>
        <a:sy n="33" d="100"/>
      </p:scale>
      <p:origin x="0" y="-26526"/>
    </p:cViewPr>
  </p:outlineViewPr>
  <p:notesTextViewPr>
    <p:cViewPr>
      <p:scale>
        <a:sx n="1" d="1"/>
        <a:sy n="1" d="1"/>
      </p:scale>
      <p:origin x="0" y="0"/>
    </p:cViewPr>
  </p:notesTextViewPr>
  <p:notesViewPr>
    <p:cSldViewPr snapToGrid="0">
      <p:cViewPr varScale="1">
        <p:scale>
          <a:sx n="53" d="100"/>
          <a:sy n="53" d="100"/>
        </p:scale>
        <p:origin x="-214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3" Type="http://schemas.microsoft.com/office/2018/10/relationships/authors" Target="author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78262D91-5677-4523-A54A-E85A5E8CC494}"/>
    <pc:docChg chg="undo custSel addSld delSld modSld sldOrd">
      <pc:chgData name="Espinola-Arredondo, Ana Fabiola" userId="2389861a-9b00-4e05-a52a-bbe4d3cfc079" providerId="ADAL" clId="{78262D91-5677-4523-A54A-E85A5E8CC494}" dt="2024-11-20T01:26:20.830" v="428" actId="207"/>
      <pc:docMkLst>
        <pc:docMk/>
      </pc:docMkLst>
      <pc:sldChg chg="addSp modSp mod modAnim">
        <pc:chgData name="Espinola-Arredondo, Ana Fabiola" userId="2389861a-9b00-4e05-a52a-bbe4d3cfc079" providerId="ADAL" clId="{78262D91-5677-4523-A54A-E85A5E8CC494}" dt="2024-11-20T01:26:20.830" v="428" actId="207"/>
        <pc:sldMkLst>
          <pc:docMk/>
          <pc:sldMk cId="3827284056" sldId="267"/>
        </pc:sldMkLst>
        <pc:spChg chg="add mod">
          <ac:chgData name="Espinola-Arredondo, Ana Fabiola" userId="2389861a-9b00-4e05-a52a-bbe4d3cfc079" providerId="ADAL" clId="{78262D91-5677-4523-A54A-E85A5E8CC494}" dt="2024-11-20T01:26:14.215" v="425" actId="207"/>
          <ac:spMkLst>
            <pc:docMk/>
            <pc:sldMk cId="3827284056" sldId="267"/>
            <ac:spMk id="2" creationId="{E846479B-359A-4F90-BFC9-74E272E6FA3C}"/>
          </ac:spMkLst>
        </pc:spChg>
        <pc:spChg chg="mod">
          <ac:chgData name="Espinola-Arredondo, Ana Fabiola" userId="2389861a-9b00-4e05-a52a-bbe4d3cfc079" providerId="ADAL" clId="{78262D91-5677-4523-A54A-E85A5E8CC494}" dt="2024-11-20T01:03:16.250" v="304" actId="20577"/>
          <ac:spMkLst>
            <pc:docMk/>
            <pc:sldMk cId="3827284056" sldId="267"/>
            <ac:spMk id="5" creationId="{00000000-0000-0000-0000-000000000000}"/>
          </ac:spMkLst>
        </pc:spChg>
        <pc:spChg chg="add mod">
          <ac:chgData name="Espinola-Arredondo, Ana Fabiola" userId="2389861a-9b00-4e05-a52a-bbe4d3cfc079" providerId="ADAL" clId="{78262D91-5677-4523-A54A-E85A5E8CC494}" dt="2024-11-20T01:26:20.830" v="428" actId="207"/>
          <ac:spMkLst>
            <pc:docMk/>
            <pc:sldMk cId="3827284056" sldId="267"/>
            <ac:spMk id="6" creationId="{042C74A8-9570-489F-94E0-C548C5A3E36D}"/>
          </ac:spMkLst>
        </pc:spChg>
      </pc:sldChg>
      <pc:sldChg chg="addSp delSp modSp mod modAnim">
        <pc:chgData name="Espinola-Arredondo, Ana Fabiola" userId="2389861a-9b00-4e05-a52a-bbe4d3cfc079" providerId="ADAL" clId="{78262D91-5677-4523-A54A-E85A5E8CC494}" dt="2024-11-18T22:53:03.415" v="170"/>
        <pc:sldMkLst>
          <pc:docMk/>
          <pc:sldMk cId="339136922" sldId="270"/>
        </pc:sldMkLst>
        <pc:spChg chg="mod">
          <ac:chgData name="Espinola-Arredondo, Ana Fabiola" userId="2389861a-9b00-4e05-a52a-bbe4d3cfc079" providerId="ADAL" clId="{78262D91-5677-4523-A54A-E85A5E8CC494}" dt="2024-11-18T22:50:23.124" v="143" actId="1076"/>
          <ac:spMkLst>
            <pc:docMk/>
            <pc:sldMk cId="339136922" sldId="270"/>
            <ac:spMk id="2" creationId="{00000000-0000-0000-0000-000000000000}"/>
          </ac:spMkLst>
        </pc:spChg>
        <pc:spChg chg="mod">
          <ac:chgData name="Espinola-Arredondo, Ana Fabiola" userId="2389861a-9b00-4e05-a52a-bbe4d3cfc079" providerId="ADAL" clId="{78262D91-5677-4523-A54A-E85A5E8CC494}" dt="2024-11-18T22:52:48.712" v="165" actId="1076"/>
          <ac:spMkLst>
            <pc:docMk/>
            <pc:sldMk cId="339136922" sldId="270"/>
            <ac:spMk id="3" creationId="{00000000-0000-0000-0000-000000000000}"/>
          </ac:spMkLst>
        </pc:spChg>
        <pc:spChg chg="add del">
          <ac:chgData name="Espinola-Arredondo, Ana Fabiola" userId="2389861a-9b00-4e05-a52a-bbe4d3cfc079" providerId="ADAL" clId="{78262D91-5677-4523-A54A-E85A5E8CC494}" dt="2024-11-18T22:52:07.472" v="155" actId="22"/>
          <ac:spMkLst>
            <pc:docMk/>
            <pc:sldMk cId="339136922" sldId="270"/>
            <ac:spMk id="5" creationId="{43466EE2-126E-48D4-A30D-7BF07B7C6DB7}"/>
          </ac:spMkLst>
        </pc:spChg>
        <pc:picChg chg="add del mod">
          <ac:chgData name="Espinola-Arredondo, Ana Fabiola" userId="2389861a-9b00-4e05-a52a-bbe4d3cfc079" providerId="ADAL" clId="{78262D91-5677-4523-A54A-E85A5E8CC494}" dt="2024-11-18T22:52:35.065" v="160"/>
          <ac:picMkLst>
            <pc:docMk/>
            <pc:sldMk cId="339136922" sldId="270"/>
            <ac:picMk id="1026" creationId="{1CB0358D-99B1-4E66-A8E6-C148E6946078}"/>
          </ac:picMkLst>
        </pc:picChg>
        <pc:picChg chg="add mod">
          <ac:chgData name="Espinola-Arredondo, Ana Fabiola" userId="2389861a-9b00-4e05-a52a-bbe4d3cfc079" providerId="ADAL" clId="{78262D91-5677-4523-A54A-E85A5E8CC494}" dt="2024-11-18T22:52:55.952" v="168" actId="14100"/>
          <ac:picMkLst>
            <pc:docMk/>
            <pc:sldMk cId="339136922" sldId="270"/>
            <ac:picMk id="1028" creationId="{1F3F58B2-440E-4B77-A46B-A52110518D58}"/>
          </ac:picMkLst>
        </pc:picChg>
      </pc:sldChg>
      <pc:sldChg chg="modSp mod">
        <pc:chgData name="Espinola-Arredondo, Ana Fabiola" userId="2389861a-9b00-4e05-a52a-bbe4d3cfc079" providerId="ADAL" clId="{78262D91-5677-4523-A54A-E85A5E8CC494}" dt="2024-11-18T22:43:19.337" v="18" actId="1076"/>
        <pc:sldMkLst>
          <pc:docMk/>
          <pc:sldMk cId="3433601637" sldId="272"/>
        </pc:sldMkLst>
        <pc:spChg chg="mod">
          <ac:chgData name="Espinola-Arredondo, Ana Fabiola" userId="2389861a-9b00-4e05-a52a-bbe4d3cfc079" providerId="ADAL" clId="{78262D91-5677-4523-A54A-E85A5E8CC494}" dt="2024-11-18T22:43:19.337" v="18" actId="1076"/>
          <ac:spMkLst>
            <pc:docMk/>
            <pc:sldMk cId="3433601637" sldId="272"/>
            <ac:spMk id="3" creationId="{00000000-0000-0000-0000-000000000000}"/>
          </ac:spMkLst>
        </pc:spChg>
      </pc:sldChg>
      <pc:sldChg chg="modSp mod">
        <pc:chgData name="Espinola-Arredondo, Ana Fabiola" userId="2389861a-9b00-4e05-a52a-bbe4d3cfc079" providerId="ADAL" clId="{78262D91-5677-4523-A54A-E85A5E8CC494}" dt="2024-11-18T22:56:16.823" v="190" actId="14100"/>
        <pc:sldMkLst>
          <pc:docMk/>
          <pc:sldMk cId="520667415" sldId="277"/>
        </pc:sldMkLst>
        <pc:spChg chg="mod">
          <ac:chgData name="Espinola-Arredondo, Ana Fabiola" userId="2389861a-9b00-4e05-a52a-bbe4d3cfc079" providerId="ADAL" clId="{78262D91-5677-4523-A54A-E85A5E8CC494}" dt="2024-11-18T22:56:15.114" v="189" actId="1076"/>
          <ac:spMkLst>
            <pc:docMk/>
            <pc:sldMk cId="520667415" sldId="277"/>
            <ac:spMk id="2" creationId="{00000000-0000-0000-0000-000000000000}"/>
          </ac:spMkLst>
        </pc:spChg>
        <pc:spChg chg="mod">
          <ac:chgData name="Espinola-Arredondo, Ana Fabiola" userId="2389861a-9b00-4e05-a52a-bbe4d3cfc079" providerId="ADAL" clId="{78262D91-5677-4523-A54A-E85A5E8CC494}" dt="2024-11-18T22:56:16.823" v="190" actId="14100"/>
          <ac:spMkLst>
            <pc:docMk/>
            <pc:sldMk cId="520667415" sldId="277"/>
            <ac:spMk id="3" creationId="{00000000-0000-0000-0000-000000000000}"/>
          </ac:spMkLst>
        </pc:spChg>
      </pc:sldChg>
      <pc:sldChg chg="modSp mod">
        <pc:chgData name="Espinola-Arredondo, Ana Fabiola" userId="2389861a-9b00-4e05-a52a-bbe4d3cfc079" providerId="ADAL" clId="{78262D91-5677-4523-A54A-E85A5E8CC494}" dt="2024-11-18T22:57:13.954" v="202" actId="20577"/>
        <pc:sldMkLst>
          <pc:docMk/>
          <pc:sldMk cId="1203499361" sldId="279"/>
        </pc:sldMkLst>
        <pc:spChg chg="mod">
          <ac:chgData name="Espinola-Arredondo, Ana Fabiola" userId="2389861a-9b00-4e05-a52a-bbe4d3cfc079" providerId="ADAL" clId="{78262D91-5677-4523-A54A-E85A5E8CC494}" dt="2024-11-18T22:57:13.954" v="202" actId="20577"/>
          <ac:spMkLst>
            <pc:docMk/>
            <pc:sldMk cId="1203499361" sldId="279"/>
            <ac:spMk id="3" creationId="{00000000-0000-0000-0000-000000000000}"/>
          </ac:spMkLst>
        </pc:spChg>
      </pc:sldChg>
      <pc:sldChg chg="addSp delSp modSp mod">
        <pc:chgData name="Espinola-Arredondo, Ana Fabiola" userId="2389861a-9b00-4e05-a52a-bbe4d3cfc079" providerId="ADAL" clId="{78262D91-5677-4523-A54A-E85A5E8CC494}" dt="2024-11-18T23:07:20.003" v="253" actId="1076"/>
        <pc:sldMkLst>
          <pc:docMk/>
          <pc:sldMk cId="381530672" sldId="282"/>
        </pc:sldMkLst>
        <pc:spChg chg="mod">
          <ac:chgData name="Espinola-Arredondo, Ana Fabiola" userId="2389861a-9b00-4e05-a52a-bbe4d3cfc079" providerId="ADAL" clId="{78262D91-5677-4523-A54A-E85A5E8CC494}" dt="2024-11-18T23:02:45.274" v="246" actId="33524"/>
          <ac:spMkLst>
            <pc:docMk/>
            <pc:sldMk cId="381530672" sldId="282"/>
            <ac:spMk id="3" creationId="{00000000-0000-0000-0000-000000000000}"/>
          </ac:spMkLst>
        </pc:spChg>
        <pc:picChg chg="add mod">
          <ac:chgData name="Espinola-Arredondo, Ana Fabiola" userId="2389861a-9b00-4e05-a52a-bbe4d3cfc079" providerId="ADAL" clId="{78262D91-5677-4523-A54A-E85A5E8CC494}" dt="2024-11-18T23:07:20.003" v="253" actId="1076"/>
          <ac:picMkLst>
            <pc:docMk/>
            <pc:sldMk cId="381530672" sldId="282"/>
            <ac:picMk id="4" creationId="{9A0ECC74-7B15-406D-9C5F-6671E8A111B7}"/>
          </ac:picMkLst>
        </pc:picChg>
        <pc:picChg chg="add del mod">
          <ac:chgData name="Espinola-Arredondo, Ana Fabiola" userId="2389861a-9b00-4e05-a52a-bbe4d3cfc079" providerId="ADAL" clId="{78262D91-5677-4523-A54A-E85A5E8CC494}" dt="2024-11-18T23:07:17.766" v="252" actId="478"/>
          <ac:picMkLst>
            <pc:docMk/>
            <pc:sldMk cId="381530672" sldId="282"/>
            <ac:picMk id="6" creationId="{C8509541-EBEB-4DC0-B624-613618C64AC6}"/>
          </ac:picMkLst>
        </pc:picChg>
      </pc:sldChg>
      <pc:sldChg chg="modSp del mod">
        <pc:chgData name="Espinola-Arredondo, Ana Fabiola" userId="2389861a-9b00-4e05-a52a-bbe4d3cfc079" providerId="ADAL" clId="{78262D91-5677-4523-A54A-E85A5E8CC494}" dt="2024-11-20T01:25:56.237" v="421" actId="47"/>
        <pc:sldMkLst>
          <pc:docMk/>
          <pc:sldMk cId="3646264985" sldId="290"/>
        </pc:sldMkLst>
        <pc:spChg chg="mod">
          <ac:chgData name="Espinola-Arredondo, Ana Fabiola" userId="2389861a-9b00-4e05-a52a-bbe4d3cfc079" providerId="ADAL" clId="{78262D91-5677-4523-A54A-E85A5E8CC494}" dt="2024-11-20T00:45:34.559" v="254" actId="1076"/>
          <ac:spMkLst>
            <pc:docMk/>
            <pc:sldMk cId="3646264985" sldId="290"/>
            <ac:spMk id="2" creationId="{00000000-0000-0000-0000-000000000000}"/>
          </ac:spMkLst>
        </pc:spChg>
      </pc:sldChg>
      <pc:sldChg chg="modSp mod">
        <pc:chgData name="Espinola-Arredondo, Ana Fabiola" userId="2389861a-9b00-4e05-a52a-bbe4d3cfc079" providerId="ADAL" clId="{78262D91-5677-4523-A54A-E85A5E8CC494}" dt="2024-11-20T00:46:34.104" v="257" actId="20577"/>
        <pc:sldMkLst>
          <pc:docMk/>
          <pc:sldMk cId="2228988996" sldId="291"/>
        </pc:sldMkLst>
        <pc:spChg chg="mod">
          <ac:chgData name="Espinola-Arredondo, Ana Fabiola" userId="2389861a-9b00-4e05-a52a-bbe4d3cfc079" providerId="ADAL" clId="{78262D91-5677-4523-A54A-E85A5E8CC494}" dt="2024-11-20T00:46:34.104" v="257" actId="20577"/>
          <ac:spMkLst>
            <pc:docMk/>
            <pc:sldMk cId="2228988996" sldId="291"/>
            <ac:spMk id="3" creationId="{00000000-0000-0000-0000-000000000000}"/>
          </ac:spMkLst>
        </pc:spChg>
      </pc:sldChg>
      <pc:sldChg chg="modSp mod">
        <pc:chgData name="Espinola-Arredondo, Ana Fabiola" userId="2389861a-9b00-4e05-a52a-bbe4d3cfc079" providerId="ADAL" clId="{78262D91-5677-4523-A54A-E85A5E8CC494}" dt="2024-11-20T00:47:07.991" v="261" actId="27636"/>
        <pc:sldMkLst>
          <pc:docMk/>
          <pc:sldMk cId="2330149602" sldId="294"/>
        </pc:sldMkLst>
        <pc:spChg chg="mod">
          <ac:chgData name="Espinola-Arredondo, Ana Fabiola" userId="2389861a-9b00-4e05-a52a-bbe4d3cfc079" providerId="ADAL" clId="{78262D91-5677-4523-A54A-E85A5E8CC494}" dt="2024-11-20T00:47:07.991" v="261" actId="27636"/>
          <ac:spMkLst>
            <pc:docMk/>
            <pc:sldMk cId="2330149602" sldId="294"/>
            <ac:spMk id="3" creationId="{00000000-0000-0000-0000-000000000000}"/>
          </ac:spMkLst>
        </pc:spChg>
      </pc:sldChg>
      <pc:sldChg chg="modSp mod">
        <pc:chgData name="Espinola-Arredondo, Ana Fabiola" userId="2389861a-9b00-4e05-a52a-bbe4d3cfc079" providerId="ADAL" clId="{78262D91-5677-4523-A54A-E85A5E8CC494}" dt="2024-11-20T00:59:14.039" v="287" actId="27636"/>
        <pc:sldMkLst>
          <pc:docMk/>
          <pc:sldMk cId="922848313" sldId="295"/>
        </pc:sldMkLst>
        <pc:spChg chg="mod">
          <ac:chgData name="Espinola-Arredondo, Ana Fabiola" userId="2389861a-9b00-4e05-a52a-bbe4d3cfc079" providerId="ADAL" clId="{78262D91-5677-4523-A54A-E85A5E8CC494}" dt="2024-11-20T00:59:14.039" v="287" actId="27636"/>
          <ac:spMkLst>
            <pc:docMk/>
            <pc:sldMk cId="922848313" sldId="295"/>
            <ac:spMk id="3" creationId="{00000000-0000-0000-0000-000000000000}"/>
          </ac:spMkLst>
        </pc:spChg>
      </pc:sldChg>
      <pc:sldChg chg="modSp del mod">
        <pc:chgData name="Espinola-Arredondo, Ana Fabiola" userId="2389861a-9b00-4e05-a52a-bbe4d3cfc079" providerId="ADAL" clId="{78262D91-5677-4523-A54A-E85A5E8CC494}" dt="2024-11-20T01:04:11.224" v="323" actId="47"/>
        <pc:sldMkLst>
          <pc:docMk/>
          <pc:sldMk cId="1867310290" sldId="296"/>
        </pc:sldMkLst>
        <pc:spChg chg="mod">
          <ac:chgData name="Espinola-Arredondo, Ana Fabiola" userId="2389861a-9b00-4e05-a52a-bbe4d3cfc079" providerId="ADAL" clId="{78262D91-5677-4523-A54A-E85A5E8CC494}" dt="2024-11-20T01:01:48.609" v="291" actId="20577"/>
          <ac:spMkLst>
            <pc:docMk/>
            <pc:sldMk cId="1867310290" sldId="296"/>
            <ac:spMk id="3" creationId="{00000000-0000-0000-0000-000000000000}"/>
          </ac:spMkLst>
        </pc:spChg>
      </pc:sldChg>
      <pc:sldChg chg="addSp modSp mod ord modAnim">
        <pc:chgData name="Espinola-Arredondo, Ana Fabiola" userId="2389861a-9b00-4e05-a52a-bbe4d3cfc079" providerId="ADAL" clId="{78262D91-5677-4523-A54A-E85A5E8CC494}" dt="2024-11-20T01:06:46.429" v="409"/>
        <pc:sldMkLst>
          <pc:docMk/>
          <pc:sldMk cId="310475269" sldId="297"/>
        </pc:sldMkLst>
        <pc:spChg chg="mod">
          <ac:chgData name="Espinola-Arredondo, Ana Fabiola" userId="2389861a-9b00-4e05-a52a-bbe4d3cfc079" providerId="ADAL" clId="{78262D91-5677-4523-A54A-E85A5E8CC494}" dt="2024-11-20T01:06:39.345" v="408" actId="1076"/>
          <ac:spMkLst>
            <pc:docMk/>
            <pc:sldMk cId="310475269" sldId="297"/>
            <ac:spMk id="3" creationId="{00000000-0000-0000-0000-000000000000}"/>
          </ac:spMkLst>
        </pc:spChg>
        <pc:spChg chg="add mod">
          <ac:chgData name="Espinola-Arredondo, Ana Fabiola" userId="2389861a-9b00-4e05-a52a-bbe4d3cfc079" providerId="ADAL" clId="{78262D91-5677-4523-A54A-E85A5E8CC494}" dt="2024-11-20T01:06:36.105" v="407" actId="1076"/>
          <ac:spMkLst>
            <pc:docMk/>
            <pc:sldMk cId="310475269" sldId="297"/>
            <ac:spMk id="4" creationId="{B4BC85F6-D26C-47B7-B1C0-A2DA6A47BE61}"/>
          </ac:spMkLst>
        </pc:spChg>
      </pc:sldChg>
      <pc:sldChg chg="modSp mod">
        <pc:chgData name="Espinola-Arredondo, Ana Fabiola" userId="2389861a-9b00-4e05-a52a-bbe4d3cfc079" providerId="ADAL" clId="{78262D91-5677-4523-A54A-E85A5E8CC494}" dt="2024-11-18T22:42:28.576" v="13" actId="20577"/>
        <pc:sldMkLst>
          <pc:docMk/>
          <pc:sldMk cId="3904867568" sldId="302"/>
        </pc:sldMkLst>
        <pc:spChg chg="mod">
          <ac:chgData name="Espinola-Arredondo, Ana Fabiola" userId="2389861a-9b00-4e05-a52a-bbe4d3cfc079" providerId="ADAL" clId="{78262D91-5677-4523-A54A-E85A5E8CC494}" dt="2024-11-18T22:42:17.401" v="12" actId="1076"/>
          <ac:spMkLst>
            <pc:docMk/>
            <pc:sldMk cId="3904867568" sldId="302"/>
            <ac:spMk id="2" creationId="{00000000-0000-0000-0000-000000000000}"/>
          </ac:spMkLst>
        </pc:spChg>
        <pc:spChg chg="mod">
          <ac:chgData name="Espinola-Arredondo, Ana Fabiola" userId="2389861a-9b00-4e05-a52a-bbe4d3cfc079" providerId="ADAL" clId="{78262D91-5677-4523-A54A-E85A5E8CC494}" dt="2024-11-18T22:42:28.576" v="13" actId="20577"/>
          <ac:spMkLst>
            <pc:docMk/>
            <pc:sldMk cId="3904867568" sldId="302"/>
            <ac:spMk id="3" creationId="{00000000-0000-0000-0000-000000000000}"/>
          </ac:spMkLst>
        </pc:spChg>
      </pc:sldChg>
      <pc:sldChg chg="modSp mod">
        <pc:chgData name="Espinola-Arredondo, Ana Fabiola" userId="2389861a-9b00-4e05-a52a-bbe4d3cfc079" providerId="ADAL" clId="{78262D91-5677-4523-A54A-E85A5E8CC494}" dt="2024-11-18T22:57:59.002" v="209" actId="403"/>
        <pc:sldMkLst>
          <pc:docMk/>
          <pc:sldMk cId="1243881869" sldId="304"/>
        </pc:sldMkLst>
        <pc:spChg chg="mod">
          <ac:chgData name="Espinola-Arredondo, Ana Fabiola" userId="2389861a-9b00-4e05-a52a-bbe4d3cfc079" providerId="ADAL" clId="{78262D91-5677-4523-A54A-E85A5E8CC494}" dt="2024-11-18T22:57:59.002" v="209" actId="403"/>
          <ac:spMkLst>
            <pc:docMk/>
            <pc:sldMk cId="1243881869" sldId="304"/>
            <ac:spMk id="3" creationId="{AA33C822-BC04-4E29-8401-C6D339F54ECF}"/>
          </ac:spMkLst>
        </pc:spChg>
      </pc:sldChg>
      <pc:sldChg chg="addSp delSp modSp add mod">
        <pc:chgData name="Espinola-Arredondo, Ana Fabiola" userId="2389861a-9b00-4e05-a52a-bbe4d3cfc079" providerId="ADAL" clId="{78262D91-5677-4523-A54A-E85A5E8CC494}" dt="2024-11-18T22:39:14.070" v="8" actId="14100"/>
        <pc:sldMkLst>
          <pc:docMk/>
          <pc:sldMk cId="3400348701" sldId="305"/>
        </pc:sldMkLst>
        <pc:spChg chg="del">
          <ac:chgData name="Espinola-Arredondo, Ana Fabiola" userId="2389861a-9b00-4e05-a52a-bbe4d3cfc079" providerId="ADAL" clId="{78262D91-5677-4523-A54A-E85A5E8CC494}" dt="2024-11-18T22:38:58.936" v="3" actId="478"/>
          <ac:spMkLst>
            <pc:docMk/>
            <pc:sldMk cId="3400348701" sldId="305"/>
            <ac:spMk id="2" creationId="{00000000-0000-0000-0000-000000000000}"/>
          </ac:spMkLst>
        </pc:spChg>
        <pc:spChg chg="del">
          <ac:chgData name="Espinola-Arredondo, Ana Fabiola" userId="2389861a-9b00-4e05-a52a-bbe4d3cfc079" providerId="ADAL" clId="{78262D91-5677-4523-A54A-E85A5E8CC494}" dt="2024-11-18T22:38:54.391" v="1" actId="478"/>
          <ac:spMkLst>
            <pc:docMk/>
            <pc:sldMk cId="3400348701" sldId="305"/>
            <ac:spMk id="3" creationId="{00000000-0000-0000-0000-000000000000}"/>
          </ac:spMkLst>
        </pc:spChg>
        <pc:spChg chg="add del mod">
          <ac:chgData name="Espinola-Arredondo, Ana Fabiola" userId="2389861a-9b00-4e05-a52a-bbe4d3cfc079" providerId="ADAL" clId="{78262D91-5677-4523-A54A-E85A5E8CC494}" dt="2024-11-18T22:38:56.117" v="2" actId="478"/>
          <ac:spMkLst>
            <pc:docMk/>
            <pc:sldMk cId="3400348701" sldId="305"/>
            <ac:spMk id="5" creationId="{92DF8C4B-8D6A-4825-AEE2-BF6DFE3EB5E8}"/>
          </ac:spMkLst>
        </pc:spChg>
        <pc:spChg chg="add del mod">
          <ac:chgData name="Espinola-Arredondo, Ana Fabiola" userId="2389861a-9b00-4e05-a52a-bbe4d3cfc079" providerId="ADAL" clId="{78262D91-5677-4523-A54A-E85A5E8CC494}" dt="2024-11-18T22:39:01.540" v="4" actId="478"/>
          <ac:spMkLst>
            <pc:docMk/>
            <pc:sldMk cId="3400348701" sldId="305"/>
            <ac:spMk id="7" creationId="{32141ACA-93D8-48CE-8954-BE28A15B9E9D}"/>
          </ac:spMkLst>
        </pc:spChg>
        <pc:picChg chg="add mod">
          <ac:chgData name="Espinola-Arredondo, Ana Fabiola" userId="2389861a-9b00-4e05-a52a-bbe4d3cfc079" providerId="ADAL" clId="{78262D91-5677-4523-A54A-E85A5E8CC494}" dt="2024-11-18T22:39:14.070" v="8" actId="14100"/>
          <ac:picMkLst>
            <pc:docMk/>
            <pc:sldMk cId="3400348701" sldId="305"/>
            <ac:picMk id="9" creationId="{BE6CD658-8160-494B-9AB8-42F628334D6E}"/>
          </ac:picMkLst>
        </pc:picChg>
      </pc:sldChg>
      <pc:sldChg chg="addSp modSp add mod modAnim">
        <pc:chgData name="Espinola-Arredondo, Ana Fabiola" userId="2389861a-9b00-4e05-a52a-bbe4d3cfc079" providerId="ADAL" clId="{78262D91-5677-4523-A54A-E85A5E8CC494}" dt="2024-11-18T22:44:21.980" v="31"/>
        <pc:sldMkLst>
          <pc:docMk/>
          <pc:sldMk cId="3594717541" sldId="306"/>
        </pc:sldMkLst>
        <pc:spChg chg="mod">
          <ac:chgData name="Espinola-Arredondo, Ana Fabiola" userId="2389861a-9b00-4e05-a52a-bbe4d3cfc079" providerId="ADAL" clId="{78262D91-5677-4523-A54A-E85A5E8CC494}" dt="2024-11-18T22:43:59.224" v="23" actId="14100"/>
          <ac:spMkLst>
            <pc:docMk/>
            <pc:sldMk cId="3594717541" sldId="306"/>
            <ac:spMk id="3" creationId="{00000000-0000-0000-0000-000000000000}"/>
          </ac:spMkLst>
        </pc:spChg>
        <pc:spChg chg="add mod">
          <ac:chgData name="Espinola-Arredondo, Ana Fabiola" userId="2389861a-9b00-4e05-a52a-bbe4d3cfc079" providerId="ADAL" clId="{78262D91-5677-4523-A54A-E85A5E8CC494}" dt="2024-11-18T22:44:11.607" v="30" actId="403"/>
          <ac:spMkLst>
            <pc:docMk/>
            <pc:sldMk cId="3594717541" sldId="306"/>
            <ac:spMk id="5" creationId="{7AB7545E-39D5-47F9-9174-08A58F557BB7}"/>
          </ac:spMkLst>
        </pc:spChg>
      </pc:sldChg>
      <pc:sldChg chg="addSp delSp modSp add mod">
        <pc:chgData name="Espinola-Arredondo, Ana Fabiola" userId="2389861a-9b00-4e05-a52a-bbe4d3cfc079" providerId="ADAL" clId="{78262D91-5677-4523-A54A-E85A5E8CC494}" dt="2024-11-18T22:50:06.992" v="142" actId="14100"/>
        <pc:sldMkLst>
          <pc:docMk/>
          <pc:sldMk cId="2848155116" sldId="307"/>
        </pc:sldMkLst>
        <pc:spChg chg="mod">
          <ac:chgData name="Espinola-Arredondo, Ana Fabiola" userId="2389861a-9b00-4e05-a52a-bbe4d3cfc079" providerId="ADAL" clId="{78262D91-5677-4523-A54A-E85A5E8CC494}" dt="2024-11-18T22:50:06.992" v="142" actId="14100"/>
          <ac:spMkLst>
            <pc:docMk/>
            <pc:sldMk cId="2848155116" sldId="307"/>
            <ac:spMk id="2" creationId="{00000000-0000-0000-0000-000000000000}"/>
          </ac:spMkLst>
        </pc:spChg>
        <pc:spChg chg="del mod">
          <ac:chgData name="Espinola-Arredondo, Ana Fabiola" userId="2389861a-9b00-4e05-a52a-bbe4d3cfc079" providerId="ADAL" clId="{78262D91-5677-4523-A54A-E85A5E8CC494}" dt="2024-11-18T22:47:52.095" v="95" actId="478"/>
          <ac:spMkLst>
            <pc:docMk/>
            <pc:sldMk cId="2848155116" sldId="307"/>
            <ac:spMk id="3" creationId="{00000000-0000-0000-0000-000000000000}"/>
          </ac:spMkLst>
        </pc:spChg>
        <pc:spChg chg="add mod">
          <ac:chgData name="Espinola-Arredondo, Ana Fabiola" userId="2389861a-9b00-4e05-a52a-bbe4d3cfc079" providerId="ADAL" clId="{78262D91-5677-4523-A54A-E85A5E8CC494}" dt="2024-11-18T22:48:23.786" v="109" actId="403"/>
          <ac:spMkLst>
            <pc:docMk/>
            <pc:sldMk cId="2848155116" sldId="307"/>
            <ac:spMk id="4" creationId="{9575DE34-E0D9-4668-A5A7-860A11E4B918}"/>
          </ac:spMkLst>
        </pc:spChg>
        <pc:spChg chg="add del mod">
          <ac:chgData name="Espinola-Arredondo, Ana Fabiola" userId="2389861a-9b00-4e05-a52a-bbe4d3cfc079" providerId="ADAL" clId="{78262D91-5677-4523-A54A-E85A5E8CC494}" dt="2024-11-18T22:47:54.744" v="96" actId="478"/>
          <ac:spMkLst>
            <pc:docMk/>
            <pc:sldMk cId="2848155116" sldId="307"/>
            <ac:spMk id="6" creationId="{12F6416D-082C-4361-A3FB-24CCDA0F4996}"/>
          </ac:spMkLst>
        </pc:spChg>
      </pc:sldChg>
      <pc:sldChg chg="modSp add mod">
        <pc:chgData name="Espinola-Arredondo, Ana Fabiola" userId="2389861a-9b00-4e05-a52a-bbe4d3cfc079" providerId="ADAL" clId="{78262D91-5677-4523-A54A-E85A5E8CC494}" dt="2024-11-18T22:53:20.771" v="177" actId="33524"/>
        <pc:sldMkLst>
          <pc:docMk/>
          <pc:sldMk cId="3207526749" sldId="308"/>
        </pc:sldMkLst>
        <pc:spChg chg="mod">
          <ac:chgData name="Espinola-Arredondo, Ana Fabiola" userId="2389861a-9b00-4e05-a52a-bbe4d3cfc079" providerId="ADAL" clId="{78262D91-5677-4523-A54A-E85A5E8CC494}" dt="2024-11-18T22:53:20.771" v="177" actId="33524"/>
          <ac:spMkLst>
            <pc:docMk/>
            <pc:sldMk cId="3207526749" sldId="308"/>
            <ac:spMk id="3" creationId="{00000000-0000-0000-0000-000000000000}"/>
          </ac:spMkLst>
        </pc:spChg>
      </pc:sldChg>
      <pc:sldChg chg="addSp delSp modSp add mod">
        <pc:chgData name="Espinola-Arredondo, Ana Fabiola" userId="2389861a-9b00-4e05-a52a-bbe4d3cfc079" providerId="ADAL" clId="{78262D91-5677-4523-A54A-E85A5E8CC494}" dt="2024-11-18T22:56:06.538" v="188" actId="14100"/>
        <pc:sldMkLst>
          <pc:docMk/>
          <pc:sldMk cId="1414454617" sldId="309"/>
        </pc:sldMkLst>
        <pc:spChg chg="del">
          <ac:chgData name="Espinola-Arredondo, Ana Fabiola" userId="2389861a-9b00-4e05-a52a-bbe4d3cfc079" providerId="ADAL" clId="{78262D91-5677-4523-A54A-E85A5E8CC494}" dt="2024-11-18T22:55:20.901" v="179" actId="478"/>
          <ac:spMkLst>
            <pc:docMk/>
            <pc:sldMk cId="1414454617" sldId="309"/>
            <ac:spMk id="3" creationId="{00000000-0000-0000-0000-000000000000}"/>
          </ac:spMkLst>
        </pc:spChg>
        <pc:spChg chg="add del mod">
          <ac:chgData name="Espinola-Arredondo, Ana Fabiola" userId="2389861a-9b00-4e05-a52a-bbe4d3cfc079" providerId="ADAL" clId="{78262D91-5677-4523-A54A-E85A5E8CC494}" dt="2024-11-18T22:55:24.194" v="180" actId="478"/>
          <ac:spMkLst>
            <pc:docMk/>
            <pc:sldMk cId="1414454617" sldId="309"/>
            <ac:spMk id="5" creationId="{B02FED3B-D813-4142-9421-57D3A1630DA2}"/>
          </ac:spMkLst>
        </pc:spChg>
        <pc:picChg chg="add mod">
          <ac:chgData name="Espinola-Arredondo, Ana Fabiola" userId="2389861a-9b00-4e05-a52a-bbe4d3cfc079" providerId="ADAL" clId="{78262D91-5677-4523-A54A-E85A5E8CC494}" dt="2024-11-18T22:56:06.538" v="188" actId="14100"/>
          <ac:picMkLst>
            <pc:docMk/>
            <pc:sldMk cId="1414454617" sldId="309"/>
            <ac:picMk id="7" creationId="{A59ACEBD-C93C-41F8-994E-3AE7DB3EAA59}"/>
          </ac:picMkLst>
        </pc:picChg>
      </pc:sldChg>
      <pc:sldChg chg="modSp add mod">
        <pc:chgData name="Espinola-Arredondo, Ana Fabiola" userId="2389861a-9b00-4e05-a52a-bbe4d3cfc079" providerId="ADAL" clId="{78262D91-5677-4523-A54A-E85A5E8CC494}" dt="2024-11-18T22:57:01.668" v="196" actId="403"/>
        <pc:sldMkLst>
          <pc:docMk/>
          <pc:sldMk cId="1536838694" sldId="310"/>
        </pc:sldMkLst>
        <pc:spChg chg="mod">
          <ac:chgData name="Espinola-Arredondo, Ana Fabiola" userId="2389861a-9b00-4e05-a52a-bbe4d3cfc079" providerId="ADAL" clId="{78262D91-5677-4523-A54A-E85A5E8CC494}" dt="2024-11-18T22:57:01.668" v="196" actId="403"/>
          <ac:spMkLst>
            <pc:docMk/>
            <pc:sldMk cId="1536838694" sldId="310"/>
            <ac:spMk id="3" creationId="{00000000-0000-0000-0000-000000000000}"/>
          </ac:spMkLst>
        </pc:spChg>
      </pc:sldChg>
      <pc:sldChg chg="addSp modSp add mod modAnim">
        <pc:chgData name="Espinola-Arredondo, Ana Fabiola" userId="2389861a-9b00-4e05-a52a-bbe4d3cfc079" providerId="ADAL" clId="{78262D91-5677-4523-A54A-E85A5E8CC494}" dt="2024-11-18T23:02:26.926" v="245" actId="14100"/>
        <pc:sldMkLst>
          <pc:docMk/>
          <pc:sldMk cId="3038394289" sldId="311"/>
        </pc:sldMkLst>
        <pc:spChg chg="mod">
          <ac:chgData name="Espinola-Arredondo, Ana Fabiola" userId="2389861a-9b00-4e05-a52a-bbe4d3cfc079" providerId="ADAL" clId="{78262D91-5677-4523-A54A-E85A5E8CC494}" dt="2024-11-18T22:58:13.208" v="211" actId="1076"/>
          <ac:spMkLst>
            <pc:docMk/>
            <pc:sldMk cId="3038394289" sldId="311"/>
            <ac:spMk id="2" creationId="{C2472583-C29B-4808-A16E-4AE1DAB5C4CA}"/>
          </ac:spMkLst>
        </pc:spChg>
        <pc:spChg chg="mod">
          <ac:chgData name="Espinola-Arredondo, Ana Fabiola" userId="2389861a-9b00-4e05-a52a-bbe4d3cfc079" providerId="ADAL" clId="{78262D91-5677-4523-A54A-E85A5E8CC494}" dt="2024-11-18T22:59:23.050" v="228" actId="14100"/>
          <ac:spMkLst>
            <pc:docMk/>
            <pc:sldMk cId="3038394289" sldId="311"/>
            <ac:spMk id="3" creationId="{AA33C822-BC04-4E29-8401-C6D339F54ECF}"/>
          </ac:spMkLst>
        </pc:spChg>
        <pc:picChg chg="add mod">
          <ac:chgData name="Espinola-Arredondo, Ana Fabiola" userId="2389861a-9b00-4e05-a52a-bbe4d3cfc079" providerId="ADAL" clId="{78262D91-5677-4523-A54A-E85A5E8CC494}" dt="2024-11-18T23:02:26.926" v="245" actId="14100"/>
          <ac:picMkLst>
            <pc:docMk/>
            <pc:sldMk cId="3038394289" sldId="311"/>
            <ac:picMk id="4" creationId="{05D78D56-0BE8-4D3B-8558-5146BCC51FD6}"/>
          </ac:picMkLst>
        </pc:picChg>
      </pc:sldChg>
      <pc:sldChg chg="modSp add mod">
        <pc:chgData name="Espinola-Arredondo, Ana Fabiola" userId="2389861a-9b00-4e05-a52a-bbe4d3cfc079" providerId="ADAL" clId="{78262D91-5677-4523-A54A-E85A5E8CC494}" dt="2024-11-18T23:02:51.595" v="247" actId="6549"/>
        <pc:sldMkLst>
          <pc:docMk/>
          <pc:sldMk cId="2367778575" sldId="312"/>
        </pc:sldMkLst>
        <pc:spChg chg="mod">
          <ac:chgData name="Espinola-Arredondo, Ana Fabiola" userId="2389861a-9b00-4e05-a52a-bbe4d3cfc079" providerId="ADAL" clId="{78262D91-5677-4523-A54A-E85A5E8CC494}" dt="2024-11-18T23:02:51.595" v="247" actId="6549"/>
          <ac:spMkLst>
            <pc:docMk/>
            <pc:sldMk cId="2367778575" sldId="312"/>
            <ac:spMk id="3" creationId="{00000000-0000-0000-0000-000000000000}"/>
          </ac:spMkLst>
        </pc:spChg>
      </pc:sldChg>
      <pc:sldChg chg="modSp mod">
        <pc:chgData name="Espinola-Arredondo, Ana Fabiola" userId="2389861a-9b00-4e05-a52a-bbe4d3cfc079" providerId="ADAL" clId="{78262D91-5677-4523-A54A-E85A5E8CC494}" dt="2024-11-20T01:23:18.293" v="420" actId="1076"/>
        <pc:sldMkLst>
          <pc:docMk/>
          <pc:sldMk cId="3732676582" sldId="317"/>
        </pc:sldMkLst>
        <pc:spChg chg="mod">
          <ac:chgData name="Espinola-Arredondo, Ana Fabiola" userId="2389861a-9b00-4e05-a52a-bbe4d3cfc079" providerId="ADAL" clId="{78262D91-5677-4523-A54A-E85A5E8CC494}" dt="2024-11-20T01:23:18.293" v="420" actId="1076"/>
          <ac:spMkLst>
            <pc:docMk/>
            <pc:sldMk cId="3732676582" sldId="317"/>
            <ac:spMk id="13" creationId="{76C157F8-DA98-ADCE-DCEF-B936007B0B44}"/>
          </ac:spMkLst>
        </pc:spChg>
        <pc:spChg chg="mod">
          <ac:chgData name="Espinola-Arredondo, Ana Fabiola" userId="2389861a-9b00-4e05-a52a-bbe4d3cfc079" providerId="ADAL" clId="{78262D91-5677-4523-A54A-E85A5E8CC494}" dt="2024-11-20T01:23:07.540" v="416" actId="14100"/>
          <ac:spMkLst>
            <pc:docMk/>
            <pc:sldMk cId="3732676582" sldId="317"/>
            <ac:spMk id="14" creationId="{689FFCC2-4E06-776D-EDCD-B65C629BAA0E}"/>
          </ac:spMkLst>
        </pc:spChg>
      </pc:sldChg>
      <pc:sldChg chg="modSp add mod">
        <pc:chgData name="Espinola-Arredondo, Ana Fabiola" userId="2389861a-9b00-4e05-a52a-bbe4d3cfc079" providerId="ADAL" clId="{78262D91-5677-4523-A54A-E85A5E8CC494}" dt="2024-11-20T00:58:36.990" v="283" actId="1076"/>
        <pc:sldMkLst>
          <pc:docMk/>
          <pc:sldMk cId="161608662" sldId="318"/>
        </pc:sldMkLst>
        <pc:spChg chg="mod">
          <ac:chgData name="Espinola-Arredondo, Ana Fabiola" userId="2389861a-9b00-4e05-a52a-bbe4d3cfc079" providerId="ADAL" clId="{78262D91-5677-4523-A54A-E85A5E8CC494}" dt="2024-11-20T00:58:36.990" v="283" actId="1076"/>
          <ac:spMkLst>
            <pc:docMk/>
            <pc:sldMk cId="161608662" sldId="318"/>
            <ac:spMk id="3" creationId="{00000000-0000-0000-0000-000000000000}"/>
          </ac:spMkLst>
        </pc:spChg>
      </pc:sldChg>
      <pc:sldChg chg="modSp add mod">
        <pc:chgData name="Espinola-Arredondo, Ana Fabiola" userId="2389861a-9b00-4e05-a52a-bbe4d3cfc079" providerId="ADAL" clId="{78262D91-5677-4523-A54A-E85A5E8CC494}" dt="2024-11-20T01:04:42.010" v="327" actId="14100"/>
        <pc:sldMkLst>
          <pc:docMk/>
          <pc:sldMk cId="2909381856" sldId="319"/>
        </pc:sldMkLst>
        <pc:spChg chg="mod">
          <ac:chgData name="Espinola-Arredondo, Ana Fabiola" userId="2389861a-9b00-4e05-a52a-bbe4d3cfc079" providerId="ADAL" clId="{78262D91-5677-4523-A54A-E85A5E8CC494}" dt="2024-11-20T01:04:42.010" v="327" actId="14100"/>
          <ac:spMkLst>
            <pc:docMk/>
            <pc:sldMk cId="2909381856" sldId="319"/>
            <ac:spMk id="3" creationId="{00000000-0000-0000-0000-000000000000}"/>
          </ac:spMkLst>
        </pc:spChg>
      </pc:sldChg>
    </pc:docChg>
  </pc:docChgLst>
  <pc:docChgLst>
    <pc:chgData name="Espinola-Arredondo, Ana Fabiola" userId="2389861a-9b00-4e05-a52a-bbe4d3cfc079" providerId="ADAL" clId="{9F563CF6-4933-46E8-BD4A-D457829DD6AD}"/>
    <pc:docChg chg="undo redo custSel addSld delSld modSld">
      <pc:chgData name="Espinola-Arredondo, Ana Fabiola" userId="2389861a-9b00-4e05-a52a-bbe4d3cfc079" providerId="ADAL" clId="{9F563CF6-4933-46E8-BD4A-D457829DD6AD}" dt="2024-11-21T18:01:24.006" v="596" actId="20577"/>
      <pc:docMkLst>
        <pc:docMk/>
      </pc:docMkLst>
      <pc:sldChg chg="modSp mod">
        <pc:chgData name="Espinola-Arredondo, Ana Fabiola" userId="2389861a-9b00-4e05-a52a-bbe4d3cfc079" providerId="ADAL" clId="{9F563CF6-4933-46E8-BD4A-D457829DD6AD}" dt="2024-11-19T23:11:26.010" v="21" actId="207"/>
        <pc:sldMkLst>
          <pc:docMk/>
          <pc:sldMk cId="2203524247" sldId="269"/>
        </pc:sldMkLst>
        <pc:spChg chg="mod">
          <ac:chgData name="Espinola-Arredondo, Ana Fabiola" userId="2389861a-9b00-4e05-a52a-bbe4d3cfc079" providerId="ADAL" clId="{9F563CF6-4933-46E8-BD4A-D457829DD6AD}" dt="2024-11-19T23:10:51.562" v="11" actId="1076"/>
          <ac:spMkLst>
            <pc:docMk/>
            <pc:sldMk cId="2203524247" sldId="269"/>
            <ac:spMk id="2" creationId="{00000000-0000-0000-0000-000000000000}"/>
          </ac:spMkLst>
        </pc:spChg>
        <pc:spChg chg="mod">
          <ac:chgData name="Espinola-Arredondo, Ana Fabiola" userId="2389861a-9b00-4e05-a52a-bbe4d3cfc079" providerId="ADAL" clId="{9F563CF6-4933-46E8-BD4A-D457829DD6AD}" dt="2024-11-19T23:11:26.010" v="21" actId="207"/>
          <ac:spMkLst>
            <pc:docMk/>
            <pc:sldMk cId="2203524247" sldId="269"/>
            <ac:spMk id="3" creationId="{00000000-0000-0000-0000-000000000000}"/>
          </ac:spMkLst>
        </pc:spChg>
      </pc:sldChg>
      <pc:sldChg chg="modSp mod">
        <pc:chgData name="Espinola-Arredondo, Ana Fabiola" userId="2389861a-9b00-4e05-a52a-bbe4d3cfc079" providerId="ADAL" clId="{9F563CF6-4933-46E8-BD4A-D457829DD6AD}" dt="2024-11-19T23:12:04.440" v="25" actId="14100"/>
        <pc:sldMkLst>
          <pc:docMk/>
          <pc:sldMk cId="3433601637" sldId="272"/>
        </pc:sldMkLst>
        <pc:spChg chg="mod">
          <ac:chgData name="Espinola-Arredondo, Ana Fabiola" userId="2389861a-9b00-4e05-a52a-bbe4d3cfc079" providerId="ADAL" clId="{9F563CF6-4933-46E8-BD4A-D457829DD6AD}" dt="2024-11-19T23:12:04.440" v="25" actId="14100"/>
          <ac:spMkLst>
            <pc:docMk/>
            <pc:sldMk cId="3433601637" sldId="272"/>
            <ac:spMk id="3" creationId="{00000000-0000-0000-0000-000000000000}"/>
          </ac:spMkLst>
        </pc:spChg>
      </pc:sldChg>
      <pc:sldChg chg="modSp mod">
        <pc:chgData name="Espinola-Arredondo, Ana Fabiola" userId="2389861a-9b00-4e05-a52a-bbe4d3cfc079" providerId="ADAL" clId="{9F563CF6-4933-46E8-BD4A-D457829DD6AD}" dt="2024-11-19T23:12:49.300" v="27" actId="27636"/>
        <pc:sldMkLst>
          <pc:docMk/>
          <pc:sldMk cId="3562926776" sldId="274"/>
        </pc:sldMkLst>
        <pc:spChg chg="mod">
          <ac:chgData name="Espinola-Arredondo, Ana Fabiola" userId="2389861a-9b00-4e05-a52a-bbe4d3cfc079" providerId="ADAL" clId="{9F563CF6-4933-46E8-BD4A-D457829DD6AD}" dt="2024-11-19T23:12:49.300" v="27" actId="27636"/>
          <ac:spMkLst>
            <pc:docMk/>
            <pc:sldMk cId="3562926776" sldId="274"/>
            <ac:spMk id="3" creationId="{00000000-0000-0000-0000-000000000000}"/>
          </ac:spMkLst>
        </pc:spChg>
      </pc:sldChg>
      <pc:sldChg chg="modSp mod">
        <pc:chgData name="Espinola-Arredondo, Ana Fabiola" userId="2389861a-9b00-4e05-a52a-bbe4d3cfc079" providerId="ADAL" clId="{9F563CF6-4933-46E8-BD4A-D457829DD6AD}" dt="2024-11-19T23:16:02.031" v="52" actId="1076"/>
        <pc:sldMkLst>
          <pc:docMk/>
          <pc:sldMk cId="520667415" sldId="277"/>
        </pc:sldMkLst>
        <pc:spChg chg="mod">
          <ac:chgData name="Espinola-Arredondo, Ana Fabiola" userId="2389861a-9b00-4e05-a52a-bbe4d3cfc079" providerId="ADAL" clId="{9F563CF6-4933-46E8-BD4A-D457829DD6AD}" dt="2024-11-19T23:16:02.031" v="52" actId="1076"/>
          <ac:spMkLst>
            <pc:docMk/>
            <pc:sldMk cId="520667415" sldId="277"/>
            <ac:spMk id="3" creationId="{00000000-0000-0000-0000-000000000000}"/>
          </ac:spMkLst>
        </pc:spChg>
      </pc:sldChg>
      <pc:sldChg chg="addSp modSp mod modAnim">
        <pc:chgData name="Espinola-Arredondo, Ana Fabiola" userId="2389861a-9b00-4e05-a52a-bbe4d3cfc079" providerId="ADAL" clId="{9F563CF6-4933-46E8-BD4A-D457829DD6AD}" dt="2024-11-19T23:25:22.866" v="98"/>
        <pc:sldMkLst>
          <pc:docMk/>
          <pc:sldMk cId="1203499361" sldId="279"/>
        </pc:sldMkLst>
        <pc:spChg chg="mod">
          <ac:chgData name="Espinola-Arredondo, Ana Fabiola" userId="2389861a-9b00-4e05-a52a-bbe4d3cfc079" providerId="ADAL" clId="{9F563CF6-4933-46E8-BD4A-D457829DD6AD}" dt="2024-11-19T23:25:17.996" v="97" actId="1076"/>
          <ac:spMkLst>
            <pc:docMk/>
            <pc:sldMk cId="1203499361" sldId="279"/>
            <ac:spMk id="2" creationId="{00000000-0000-0000-0000-000000000000}"/>
          </ac:spMkLst>
        </pc:spChg>
        <pc:spChg chg="mod">
          <ac:chgData name="Espinola-Arredondo, Ana Fabiola" userId="2389861a-9b00-4e05-a52a-bbe4d3cfc079" providerId="ADAL" clId="{9F563CF6-4933-46E8-BD4A-D457829DD6AD}" dt="2024-11-19T23:25:15.110" v="96" actId="1076"/>
          <ac:spMkLst>
            <pc:docMk/>
            <pc:sldMk cId="1203499361" sldId="279"/>
            <ac:spMk id="3" creationId="{00000000-0000-0000-0000-000000000000}"/>
          </ac:spMkLst>
        </pc:spChg>
        <pc:spChg chg="add mod">
          <ac:chgData name="Espinola-Arredondo, Ana Fabiola" userId="2389861a-9b00-4e05-a52a-bbe4d3cfc079" providerId="ADAL" clId="{9F563CF6-4933-46E8-BD4A-D457829DD6AD}" dt="2024-11-19T23:25:05.126" v="94" actId="1076"/>
          <ac:spMkLst>
            <pc:docMk/>
            <pc:sldMk cId="1203499361" sldId="279"/>
            <ac:spMk id="5" creationId="{F630EA2D-81EE-9A91-D7E7-F9FF24D752AD}"/>
          </ac:spMkLst>
        </pc:spChg>
        <pc:picChg chg="add mod">
          <ac:chgData name="Espinola-Arredondo, Ana Fabiola" userId="2389861a-9b00-4e05-a52a-bbe4d3cfc079" providerId="ADAL" clId="{9F563CF6-4933-46E8-BD4A-D457829DD6AD}" dt="2024-11-19T23:25:07.009" v="95" actId="1076"/>
          <ac:picMkLst>
            <pc:docMk/>
            <pc:sldMk cId="1203499361" sldId="279"/>
            <ac:picMk id="6" creationId="{EFAF47F7-E5AF-2BB7-C4E7-43F912CE962A}"/>
          </ac:picMkLst>
        </pc:picChg>
      </pc:sldChg>
      <pc:sldChg chg="modSp mod modAnim">
        <pc:chgData name="Espinola-Arredondo, Ana Fabiola" userId="2389861a-9b00-4e05-a52a-bbe4d3cfc079" providerId="ADAL" clId="{9F563CF6-4933-46E8-BD4A-D457829DD6AD}" dt="2024-11-19T23:30:22.937" v="137" actId="1076"/>
        <pc:sldMkLst>
          <pc:docMk/>
          <pc:sldMk cId="352130234" sldId="281"/>
        </pc:sldMkLst>
        <pc:picChg chg="mod">
          <ac:chgData name="Espinola-Arredondo, Ana Fabiola" userId="2389861a-9b00-4e05-a52a-bbe4d3cfc079" providerId="ADAL" clId="{9F563CF6-4933-46E8-BD4A-D457829DD6AD}" dt="2024-11-19T23:29:49.813" v="125" actId="1076"/>
          <ac:picMkLst>
            <pc:docMk/>
            <pc:sldMk cId="352130234" sldId="281"/>
            <ac:picMk id="5" creationId="{00000000-0000-0000-0000-000000000000}"/>
          </ac:picMkLst>
        </pc:picChg>
        <pc:picChg chg="mod">
          <ac:chgData name="Espinola-Arredondo, Ana Fabiola" userId="2389861a-9b00-4e05-a52a-bbe4d3cfc079" providerId="ADAL" clId="{9F563CF6-4933-46E8-BD4A-D457829DD6AD}" dt="2024-11-19T23:30:22.937" v="137" actId="1076"/>
          <ac:picMkLst>
            <pc:docMk/>
            <pc:sldMk cId="352130234" sldId="281"/>
            <ac:picMk id="9" creationId="{00000000-0000-0000-0000-000000000000}"/>
          </ac:picMkLst>
        </pc:picChg>
      </pc:sldChg>
      <pc:sldChg chg="addSp delSp modSp mod modAnim">
        <pc:chgData name="Espinola-Arredondo, Ana Fabiola" userId="2389861a-9b00-4e05-a52a-bbe4d3cfc079" providerId="ADAL" clId="{9F563CF6-4933-46E8-BD4A-D457829DD6AD}" dt="2024-11-19T23:43:48.358" v="289"/>
        <pc:sldMkLst>
          <pc:docMk/>
          <pc:sldMk cId="1348119517" sldId="283"/>
        </pc:sldMkLst>
        <pc:spChg chg="del">
          <ac:chgData name="Espinola-Arredondo, Ana Fabiola" userId="2389861a-9b00-4e05-a52a-bbe4d3cfc079" providerId="ADAL" clId="{9F563CF6-4933-46E8-BD4A-D457829DD6AD}" dt="2024-11-19T23:42:09.736" v="278" actId="478"/>
          <ac:spMkLst>
            <pc:docMk/>
            <pc:sldMk cId="1348119517" sldId="283"/>
            <ac:spMk id="5" creationId="{67AB4771-F1E2-7B0D-E5A6-A98BA1C4795C}"/>
          </ac:spMkLst>
        </pc:spChg>
        <pc:spChg chg="add del mod">
          <ac:chgData name="Espinola-Arredondo, Ana Fabiola" userId="2389861a-9b00-4e05-a52a-bbe4d3cfc079" providerId="ADAL" clId="{9F563CF6-4933-46E8-BD4A-D457829DD6AD}" dt="2024-11-19T23:42:14.027" v="279" actId="478"/>
          <ac:spMkLst>
            <pc:docMk/>
            <pc:sldMk cId="1348119517" sldId="283"/>
            <ac:spMk id="12" creationId="{59E49C6E-1618-313B-0978-4FB8D8540486}"/>
          </ac:spMkLst>
        </pc:spChg>
        <pc:spChg chg="add mod">
          <ac:chgData name="Espinola-Arredondo, Ana Fabiola" userId="2389861a-9b00-4e05-a52a-bbe4d3cfc079" providerId="ADAL" clId="{9F563CF6-4933-46E8-BD4A-D457829DD6AD}" dt="2024-11-19T23:42:25.049" v="280"/>
          <ac:spMkLst>
            <pc:docMk/>
            <pc:sldMk cId="1348119517" sldId="283"/>
            <ac:spMk id="13" creationId="{C9A9393A-3E51-0B5D-55FA-74272CD394B9}"/>
          </ac:spMkLst>
        </pc:spChg>
        <pc:spChg chg="add mod">
          <ac:chgData name="Espinola-Arredondo, Ana Fabiola" userId="2389861a-9b00-4e05-a52a-bbe4d3cfc079" providerId="ADAL" clId="{9F563CF6-4933-46E8-BD4A-D457829DD6AD}" dt="2024-11-19T23:42:30.939" v="282" actId="1076"/>
          <ac:spMkLst>
            <pc:docMk/>
            <pc:sldMk cId="1348119517" sldId="283"/>
            <ac:spMk id="14" creationId="{D49206D2-FC78-0AAE-9E77-1BE132CD24BC}"/>
          </ac:spMkLst>
        </pc:spChg>
        <pc:picChg chg="mod">
          <ac:chgData name="Espinola-Arredondo, Ana Fabiola" userId="2389861a-9b00-4e05-a52a-bbe4d3cfc079" providerId="ADAL" clId="{9F563CF6-4933-46E8-BD4A-D457829DD6AD}" dt="2024-11-19T23:28:32.510" v="107" actId="1076"/>
          <ac:picMkLst>
            <pc:docMk/>
            <pc:sldMk cId="1348119517" sldId="283"/>
            <ac:picMk id="9" creationId="{00000000-0000-0000-0000-000000000000}"/>
          </ac:picMkLst>
        </pc:picChg>
        <pc:cxnChg chg="add mod">
          <ac:chgData name="Espinola-Arredondo, Ana Fabiola" userId="2389861a-9b00-4e05-a52a-bbe4d3cfc079" providerId="ADAL" clId="{9F563CF6-4933-46E8-BD4A-D457829DD6AD}" dt="2024-11-19T23:42:07.587" v="277" actId="1076"/>
          <ac:cxnSpMkLst>
            <pc:docMk/>
            <pc:sldMk cId="1348119517" sldId="283"/>
            <ac:cxnSpMk id="7" creationId="{713BD4AD-3C53-A859-E9D7-62FB34924EA5}"/>
          </ac:cxnSpMkLst>
        </pc:cxnChg>
        <pc:cxnChg chg="add mod">
          <ac:chgData name="Espinola-Arredondo, Ana Fabiola" userId="2389861a-9b00-4e05-a52a-bbe4d3cfc079" providerId="ADAL" clId="{9F563CF6-4933-46E8-BD4A-D457829DD6AD}" dt="2024-11-19T23:42:05.722" v="276" actId="1076"/>
          <ac:cxnSpMkLst>
            <pc:docMk/>
            <pc:sldMk cId="1348119517" sldId="283"/>
            <ac:cxnSpMk id="10" creationId="{F9510A4F-57F0-FABD-4A72-8D99CDEB032A}"/>
          </ac:cxnSpMkLst>
        </pc:cxnChg>
      </pc:sldChg>
      <pc:sldChg chg="del">
        <pc:chgData name="Espinola-Arredondo, Ana Fabiola" userId="2389861a-9b00-4e05-a52a-bbe4d3cfc079" providerId="ADAL" clId="{9F563CF6-4933-46E8-BD4A-D457829DD6AD}" dt="2024-11-19T23:44:28.753" v="291" actId="47"/>
        <pc:sldMkLst>
          <pc:docMk/>
          <pc:sldMk cId="2876389978" sldId="286"/>
        </pc:sldMkLst>
      </pc:sldChg>
      <pc:sldChg chg="modSp mod">
        <pc:chgData name="Espinola-Arredondo, Ana Fabiola" userId="2389861a-9b00-4e05-a52a-bbe4d3cfc079" providerId="ADAL" clId="{9F563CF6-4933-46E8-BD4A-D457829DD6AD}" dt="2024-11-19T23:11:55.884" v="24" actId="114"/>
        <pc:sldMkLst>
          <pc:docMk/>
          <pc:sldMk cId="3904867568" sldId="302"/>
        </pc:sldMkLst>
        <pc:spChg chg="mod">
          <ac:chgData name="Espinola-Arredondo, Ana Fabiola" userId="2389861a-9b00-4e05-a52a-bbe4d3cfc079" providerId="ADAL" clId="{9F563CF6-4933-46E8-BD4A-D457829DD6AD}" dt="2024-11-19T23:11:55.884" v="24" actId="114"/>
          <ac:spMkLst>
            <pc:docMk/>
            <pc:sldMk cId="3904867568" sldId="302"/>
            <ac:spMk id="3" creationId="{00000000-0000-0000-0000-000000000000}"/>
          </ac:spMkLst>
        </pc:spChg>
      </pc:sldChg>
      <pc:sldChg chg="modSp mod">
        <pc:chgData name="Espinola-Arredondo, Ana Fabiola" userId="2389861a-9b00-4e05-a52a-bbe4d3cfc079" providerId="ADAL" clId="{9F563CF6-4933-46E8-BD4A-D457829DD6AD}" dt="2024-11-19T23:11:37.233" v="22" actId="14100"/>
        <pc:sldMkLst>
          <pc:docMk/>
          <pc:sldMk cId="3400348701" sldId="305"/>
        </pc:sldMkLst>
        <pc:picChg chg="mod">
          <ac:chgData name="Espinola-Arredondo, Ana Fabiola" userId="2389861a-9b00-4e05-a52a-bbe4d3cfc079" providerId="ADAL" clId="{9F563CF6-4933-46E8-BD4A-D457829DD6AD}" dt="2024-11-19T23:11:37.233" v="22" actId="14100"/>
          <ac:picMkLst>
            <pc:docMk/>
            <pc:sldMk cId="3400348701" sldId="305"/>
            <ac:picMk id="9" creationId="{BE6CD658-8160-494B-9AB8-42F628334D6E}"/>
          </ac:picMkLst>
        </pc:picChg>
      </pc:sldChg>
      <pc:sldChg chg="addSp modSp mod modAnim">
        <pc:chgData name="Espinola-Arredondo, Ana Fabiola" userId="2389861a-9b00-4e05-a52a-bbe4d3cfc079" providerId="ADAL" clId="{9F563CF6-4933-46E8-BD4A-D457829DD6AD}" dt="2024-11-19T23:13:58.141" v="40" actId="207"/>
        <pc:sldMkLst>
          <pc:docMk/>
          <pc:sldMk cId="2848155116" sldId="307"/>
        </pc:sldMkLst>
        <pc:spChg chg="add mod">
          <ac:chgData name="Espinola-Arredondo, Ana Fabiola" userId="2389861a-9b00-4e05-a52a-bbe4d3cfc079" providerId="ADAL" clId="{9F563CF6-4933-46E8-BD4A-D457829DD6AD}" dt="2024-11-19T23:13:58.141" v="40" actId="207"/>
          <ac:spMkLst>
            <pc:docMk/>
            <pc:sldMk cId="2848155116" sldId="307"/>
            <ac:spMk id="5" creationId="{3EC89C07-2AF6-7DE7-0E66-9A9B196A43AA}"/>
          </ac:spMkLst>
        </pc:spChg>
      </pc:sldChg>
      <pc:sldChg chg="addSp modSp mod modAnim">
        <pc:chgData name="Espinola-Arredondo, Ana Fabiola" userId="2389861a-9b00-4e05-a52a-bbe4d3cfc079" providerId="ADAL" clId="{9F563CF6-4933-46E8-BD4A-D457829DD6AD}" dt="2024-11-21T17:55:38.709" v="449"/>
        <pc:sldMkLst>
          <pc:docMk/>
          <pc:sldMk cId="1414454617" sldId="309"/>
        </pc:sldMkLst>
        <pc:spChg chg="add mod">
          <ac:chgData name="Espinola-Arredondo, Ana Fabiola" userId="2389861a-9b00-4e05-a52a-bbe4d3cfc079" providerId="ADAL" clId="{9F563CF6-4933-46E8-BD4A-D457829DD6AD}" dt="2024-11-21T17:55:34.202" v="448" actId="208"/>
          <ac:spMkLst>
            <pc:docMk/>
            <pc:sldMk cId="1414454617" sldId="309"/>
            <ac:spMk id="3" creationId="{7CD207DD-4D00-22E5-ECA1-95DDF231CB02}"/>
          </ac:spMkLst>
        </pc:spChg>
      </pc:sldChg>
      <pc:sldChg chg="addSp delSp modSp mod">
        <pc:chgData name="Espinola-Arredondo, Ana Fabiola" userId="2389861a-9b00-4e05-a52a-bbe4d3cfc079" providerId="ADAL" clId="{9F563CF6-4933-46E8-BD4A-D457829DD6AD}" dt="2024-11-21T17:56:35.339" v="456" actId="20577"/>
        <pc:sldMkLst>
          <pc:docMk/>
          <pc:sldMk cId="1536838694" sldId="310"/>
        </pc:sldMkLst>
        <pc:spChg chg="mod">
          <ac:chgData name="Espinola-Arredondo, Ana Fabiola" userId="2389861a-9b00-4e05-a52a-bbe4d3cfc079" providerId="ADAL" clId="{9F563CF6-4933-46E8-BD4A-D457829DD6AD}" dt="2024-11-19T23:28:35.874" v="109" actId="1076"/>
          <ac:spMkLst>
            <pc:docMk/>
            <pc:sldMk cId="1536838694" sldId="310"/>
            <ac:spMk id="2" creationId="{00000000-0000-0000-0000-000000000000}"/>
          </ac:spMkLst>
        </pc:spChg>
        <pc:spChg chg="mod">
          <ac:chgData name="Espinola-Arredondo, Ana Fabiola" userId="2389861a-9b00-4e05-a52a-bbe4d3cfc079" providerId="ADAL" clId="{9F563CF6-4933-46E8-BD4A-D457829DD6AD}" dt="2024-11-21T17:56:35.339" v="456" actId="20577"/>
          <ac:spMkLst>
            <pc:docMk/>
            <pc:sldMk cId="1536838694" sldId="310"/>
            <ac:spMk id="3" creationId="{00000000-0000-0000-0000-000000000000}"/>
          </ac:spMkLst>
        </pc:spChg>
        <pc:picChg chg="add del mod">
          <ac:chgData name="Espinola-Arredondo, Ana Fabiola" userId="2389861a-9b00-4e05-a52a-bbe4d3cfc079" providerId="ADAL" clId="{9F563CF6-4933-46E8-BD4A-D457829DD6AD}" dt="2024-11-19T23:30:00.548" v="130"/>
          <ac:picMkLst>
            <pc:docMk/>
            <pc:sldMk cId="1536838694" sldId="310"/>
            <ac:picMk id="4" creationId="{00A7ED5F-DA5B-1875-7662-7040CB9461BA}"/>
          </ac:picMkLst>
        </pc:picChg>
      </pc:sldChg>
      <pc:sldChg chg="addSp modSp mod modAnim">
        <pc:chgData name="Espinola-Arredondo, Ana Fabiola" userId="2389861a-9b00-4e05-a52a-bbe4d3cfc079" providerId="ADAL" clId="{9F563CF6-4933-46E8-BD4A-D457829DD6AD}" dt="2024-11-19T23:41:10.825" v="270" actId="20577"/>
        <pc:sldMkLst>
          <pc:docMk/>
          <pc:sldMk cId="2367778575" sldId="312"/>
        </pc:sldMkLst>
        <pc:spChg chg="mod">
          <ac:chgData name="Espinola-Arredondo, Ana Fabiola" userId="2389861a-9b00-4e05-a52a-bbe4d3cfc079" providerId="ADAL" clId="{9F563CF6-4933-46E8-BD4A-D457829DD6AD}" dt="2024-11-19T23:40:20.719" v="261" actId="1076"/>
          <ac:spMkLst>
            <pc:docMk/>
            <pc:sldMk cId="2367778575" sldId="312"/>
            <ac:spMk id="3" creationId="{00000000-0000-0000-0000-000000000000}"/>
          </ac:spMkLst>
        </pc:spChg>
        <pc:spChg chg="add mod">
          <ac:chgData name="Espinola-Arredondo, Ana Fabiola" userId="2389861a-9b00-4e05-a52a-bbe4d3cfc079" providerId="ADAL" clId="{9F563CF6-4933-46E8-BD4A-D457829DD6AD}" dt="2024-11-19T23:40:04.487" v="257" actId="1076"/>
          <ac:spMkLst>
            <pc:docMk/>
            <pc:sldMk cId="2367778575" sldId="312"/>
            <ac:spMk id="5" creationId="{6E3EB40D-4BB2-2D5A-DBE5-7BE02B345E7A}"/>
          </ac:spMkLst>
        </pc:spChg>
        <pc:spChg chg="add mod">
          <ac:chgData name="Espinola-Arredondo, Ana Fabiola" userId="2389861a-9b00-4e05-a52a-bbe4d3cfc079" providerId="ADAL" clId="{9F563CF6-4933-46E8-BD4A-D457829DD6AD}" dt="2024-11-19T23:41:10.825" v="270" actId="20577"/>
          <ac:spMkLst>
            <pc:docMk/>
            <pc:sldMk cId="2367778575" sldId="312"/>
            <ac:spMk id="8" creationId="{3FE679D2-EB87-D0A5-C4D0-D5DE7641C68C}"/>
          </ac:spMkLst>
        </pc:spChg>
        <pc:picChg chg="add mod">
          <ac:chgData name="Espinola-Arredondo, Ana Fabiola" userId="2389861a-9b00-4e05-a52a-bbe4d3cfc079" providerId="ADAL" clId="{9F563CF6-4933-46E8-BD4A-D457829DD6AD}" dt="2024-11-19T23:40:08.191" v="258" actId="1076"/>
          <ac:picMkLst>
            <pc:docMk/>
            <pc:sldMk cId="2367778575" sldId="312"/>
            <ac:picMk id="6" creationId="{B8504E51-5007-6D17-CDA6-9FDAC3C4043F}"/>
          </ac:picMkLst>
        </pc:picChg>
      </pc:sldChg>
      <pc:sldChg chg="addSp delSp modSp add mod modAnim">
        <pc:chgData name="Espinola-Arredondo, Ana Fabiola" userId="2389861a-9b00-4e05-a52a-bbe4d3cfc079" providerId="ADAL" clId="{9F563CF6-4933-46E8-BD4A-D457829DD6AD}" dt="2024-11-19T23:10:42.554" v="10"/>
        <pc:sldMkLst>
          <pc:docMk/>
          <pc:sldMk cId="1931400736" sldId="313"/>
        </pc:sldMkLst>
        <pc:spChg chg="add del mod">
          <ac:chgData name="Espinola-Arredondo, Ana Fabiola" userId="2389861a-9b00-4e05-a52a-bbe4d3cfc079" providerId="ADAL" clId="{9F563CF6-4933-46E8-BD4A-D457829DD6AD}" dt="2024-11-19T23:09:57.435" v="2" actId="478"/>
          <ac:spMkLst>
            <pc:docMk/>
            <pc:sldMk cId="1931400736" sldId="313"/>
            <ac:spMk id="4" creationId="{46C8AB5F-3DB8-ADDE-2032-69D329589C7F}"/>
          </ac:spMkLst>
        </pc:spChg>
        <pc:spChg chg="add mod">
          <ac:chgData name="Espinola-Arredondo, Ana Fabiola" userId="2389861a-9b00-4e05-a52a-bbe4d3cfc079" providerId="ADAL" clId="{9F563CF6-4933-46E8-BD4A-D457829DD6AD}" dt="2024-11-19T23:10:37.584" v="9" actId="1582"/>
          <ac:spMkLst>
            <pc:docMk/>
            <pc:sldMk cId="1931400736" sldId="313"/>
            <ac:spMk id="6" creationId="{C724470F-8B1C-2375-D648-B19EA7CB597C}"/>
          </ac:spMkLst>
        </pc:spChg>
        <pc:spChg chg="del">
          <ac:chgData name="Espinola-Arredondo, Ana Fabiola" userId="2389861a-9b00-4e05-a52a-bbe4d3cfc079" providerId="ADAL" clId="{9F563CF6-4933-46E8-BD4A-D457829DD6AD}" dt="2024-11-19T23:09:55.815" v="1" actId="478"/>
          <ac:spMkLst>
            <pc:docMk/>
            <pc:sldMk cId="1931400736" sldId="313"/>
            <ac:spMk id="24" creationId="{00000000-0000-0000-0000-000000000000}"/>
          </ac:spMkLst>
        </pc:spChg>
        <pc:picChg chg="add">
          <ac:chgData name="Espinola-Arredondo, Ana Fabiola" userId="2389861a-9b00-4e05-a52a-bbe4d3cfc079" providerId="ADAL" clId="{9F563CF6-4933-46E8-BD4A-D457829DD6AD}" dt="2024-11-19T23:09:59.204" v="3"/>
          <ac:picMkLst>
            <pc:docMk/>
            <pc:sldMk cId="1931400736" sldId="313"/>
            <ac:picMk id="5" creationId="{CD1A2FEE-0FE2-7883-088F-B79C13434B73}"/>
          </ac:picMkLst>
        </pc:picChg>
      </pc:sldChg>
      <pc:sldChg chg="modSp add mod">
        <pc:chgData name="Espinola-Arredondo, Ana Fabiola" userId="2389861a-9b00-4e05-a52a-bbe4d3cfc079" providerId="ADAL" clId="{9F563CF6-4933-46E8-BD4A-D457829DD6AD}" dt="2024-11-19T23:16:28.474" v="61" actId="403"/>
        <pc:sldMkLst>
          <pc:docMk/>
          <pc:sldMk cId="3478333056" sldId="314"/>
        </pc:sldMkLst>
        <pc:spChg chg="mod">
          <ac:chgData name="Espinola-Arredondo, Ana Fabiola" userId="2389861a-9b00-4e05-a52a-bbe4d3cfc079" providerId="ADAL" clId="{9F563CF6-4933-46E8-BD4A-D457829DD6AD}" dt="2024-11-19T23:16:28.474" v="61" actId="403"/>
          <ac:spMkLst>
            <pc:docMk/>
            <pc:sldMk cId="3478333056" sldId="314"/>
            <ac:spMk id="3" creationId="{00000000-0000-0000-0000-000000000000}"/>
          </ac:spMkLst>
        </pc:spChg>
      </pc:sldChg>
      <pc:sldChg chg="modSp add mod">
        <pc:chgData name="Espinola-Arredondo, Ana Fabiola" userId="2389861a-9b00-4e05-a52a-bbe4d3cfc079" providerId="ADAL" clId="{9F563CF6-4933-46E8-BD4A-D457829DD6AD}" dt="2024-11-21T17:56:12.296" v="450" actId="13926"/>
        <pc:sldMkLst>
          <pc:docMk/>
          <pc:sldMk cId="3105846995" sldId="315"/>
        </pc:sldMkLst>
        <pc:spChg chg="mod">
          <ac:chgData name="Espinola-Arredondo, Ana Fabiola" userId="2389861a-9b00-4e05-a52a-bbe4d3cfc079" providerId="ADAL" clId="{9F563CF6-4933-46E8-BD4A-D457829DD6AD}" dt="2024-11-21T17:56:12.296" v="450" actId="13926"/>
          <ac:spMkLst>
            <pc:docMk/>
            <pc:sldMk cId="3105846995" sldId="315"/>
            <ac:spMk id="3" creationId="{00000000-0000-0000-0000-000000000000}"/>
          </ac:spMkLst>
        </pc:spChg>
      </pc:sldChg>
      <pc:sldChg chg="addSp delSp modSp add mod delAnim modAnim">
        <pc:chgData name="Espinola-Arredondo, Ana Fabiola" userId="2389861a-9b00-4e05-a52a-bbe4d3cfc079" providerId="ADAL" clId="{9F563CF6-4933-46E8-BD4A-D457829DD6AD}" dt="2024-11-19T23:37:39.494" v="241"/>
        <pc:sldMkLst>
          <pc:docMk/>
          <pc:sldMk cId="369866117" sldId="316"/>
        </pc:sldMkLst>
        <pc:spChg chg="add mod">
          <ac:chgData name="Espinola-Arredondo, Ana Fabiola" userId="2389861a-9b00-4e05-a52a-bbe4d3cfc079" providerId="ADAL" clId="{9F563CF6-4933-46E8-BD4A-D457829DD6AD}" dt="2024-11-19T23:32:48.660" v="200" actId="1076"/>
          <ac:spMkLst>
            <pc:docMk/>
            <pc:sldMk cId="369866117" sldId="316"/>
            <ac:spMk id="4" creationId="{F45A2F30-33AC-216C-1C6F-B12015EF9C39}"/>
          </ac:spMkLst>
        </pc:spChg>
        <pc:spChg chg="add del mod">
          <ac:chgData name="Espinola-Arredondo, Ana Fabiola" userId="2389861a-9b00-4e05-a52a-bbe4d3cfc079" providerId="ADAL" clId="{9F563CF6-4933-46E8-BD4A-D457829DD6AD}" dt="2024-11-19T23:31:25.354" v="155" actId="478"/>
          <ac:spMkLst>
            <pc:docMk/>
            <pc:sldMk cId="369866117" sldId="316"/>
            <ac:spMk id="7" creationId="{BC8D8BD3-8D46-E952-2602-B5F126D15380}"/>
          </ac:spMkLst>
        </pc:spChg>
        <pc:spChg chg="del">
          <ac:chgData name="Espinola-Arredondo, Ana Fabiola" userId="2389861a-9b00-4e05-a52a-bbe4d3cfc079" providerId="ADAL" clId="{9F563CF6-4933-46E8-BD4A-D457829DD6AD}" dt="2024-11-19T23:31:22.223" v="154" actId="478"/>
          <ac:spMkLst>
            <pc:docMk/>
            <pc:sldMk cId="369866117" sldId="316"/>
            <ac:spMk id="8" creationId="{F7667E62-6271-A7DB-F7C3-F6F2A7A31454}"/>
          </ac:spMkLst>
        </pc:spChg>
        <pc:spChg chg="add mod">
          <ac:chgData name="Espinola-Arredondo, Ana Fabiola" userId="2389861a-9b00-4e05-a52a-bbe4d3cfc079" providerId="ADAL" clId="{9F563CF6-4933-46E8-BD4A-D457829DD6AD}" dt="2024-11-19T23:33:07.513" v="203" actId="20577"/>
          <ac:spMkLst>
            <pc:docMk/>
            <pc:sldMk cId="369866117" sldId="316"/>
            <ac:spMk id="10" creationId="{684659E1-E732-514A-684C-FB393AA3D030}"/>
          </ac:spMkLst>
        </pc:spChg>
        <pc:spChg chg="add mod">
          <ac:chgData name="Espinola-Arredondo, Ana Fabiola" userId="2389861a-9b00-4e05-a52a-bbe4d3cfc079" providerId="ADAL" clId="{9F563CF6-4933-46E8-BD4A-D457829DD6AD}" dt="2024-11-19T23:33:26.002" v="209" actId="1076"/>
          <ac:spMkLst>
            <pc:docMk/>
            <pc:sldMk cId="369866117" sldId="316"/>
            <ac:spMk id="11" creationId="{B1DAE617-1C64-C6A9-E3CB-6D6D3FA32AB9}"/>
          </ac:spMkLst>
        </pc:spChg>
        <pc:spChg chg="add mod">
          <ac:chgData name="Espinola-Arredondo, Ana Fabiola" userId="2389861a-9b00-4e05-a52a-bbe4d3cfc079" providerId="ADAL" clId="{9F563CF6-4933-46E8-BD4A-D457829DD6AD}" dt="2024-11-19T23:33:40.875" v="215" actId="14100"/>
          <ac:spMkLst>
            <pc:docMk/>
            <pc:sldMk cId="369866117" sldId="316"/>
            <ac:spMk id="12" creationId="{DACB8ED3-2B23-9E3F-046A-94F72710F92B}"/>
          </ac:spMkLst>
        </pc:spChg>
        <pc:spChg chg="add mod">
          <ac:chgData name="Espinola-Arredondo, Ana Fabiola" userId="2389861a-9b00-4e05-a52a-bbe4d3cfc079" providerId="ADAL" clId="{9F563CF6-4933-46E8-BD4A-D457829DD6AD}" dt="2024-11-19T23:34:43.082" v="221" actId="207"/>
          <ac:spMkLst>
            <pc:docMk/>
            <pc:sldMk cId="369866117" sldId="316"/>
            <ac:spMk id="15" creationId="{A8CDF4C1-1F42-2745-FEF9-A7E77FE35B46}"/>
          </ac:spMkLst>
        </pc:spChg>
        <pc:spChg chg="add mod">
          <ac:chgData name="Espinola-Arredondo, Ana Fabiola" userId="2389861a-9b00-4e05-a52a-bbe4d3cfc079" providerId="ADAL" clId="{9F563CF6-4933-46E8-BD4A-D457829DD6AD}" dt="2024-11-19T23:35:08.028" v="225" actId="1076"/>
          <ac:spMkLst>
            <pc:docMk/>
            <pc:sldMk cId="369866117" sldId="316"/>
            <ac:spMk id="17" creationId="{06F77D71-EC81-4572-AB81-4F6ED5E88F5F}"/>
          </ac:spMkLst>
        </pc:spChg>
        <pc:picChg chg="del">
          <ac:chgData name="Espinola-Arredondo, Ana Fabiola" userId="2389861a-9b00-4e05-a52a-bbe4d3cfc079" providerId="ADAL" clId="{9F563CF6-4933-46E8-BD4A-D457829DD6AD}" dt="2024-11-19T23:30:52.989" v="140" actId="478"/>
          <ac:picMkLst>
            <pc:docMk/>
            <pc:sldMk cId="369866117" sldId="316"/>
            <ac:picMk id="5" creationId="{00000000-0000-0000-0000-000000000000}"/>
          </ac:picMkLst>
        </pc:picChg>
        <pc:picChg chg="mod">
          <ac:chgData name="Espinola-Arredondo, Ana Fabiola" userId="2389861a-9b00-4e05-a52a-bbe4d3cfc079" providerId="ADAL" clId="{9F563CF6-4933-46E8-BD4A-D457829DD6AD}" dt="2024-11-19T23:33:32.347" v="212" actId="1076"/>
          <ac:picMkLst>
            <pc:docMk/>
            <pc:sldMk cId="369866117" sldId="316"/>
            <ac:picMk id="9" creationId="{00000000-0000-0000-0000-000000000000}"/>
          </ac:picMkLst>
        </pc:picChg>
        <pc:cxnChg chg="add mod">
          <ac:chgData name="Espinola-Arredondo, Ana Fabiola" userId="2389861a-9b00-4e05-a52a-bbe4d3cfc079" providerId="ADAL" clId="{9F563CF6-4933-46E8-BD4A-D457829DD6AD}" dt="2024-11-19T23:34:20.665" v="218" actId="1582"/>
          <ac:cxnSpMkLst>
            <pc:docMk/>
            <pc:sldMk cId="369866117" sldId="316"/>
            <ac:cxnSpMk id="14" creationId="{AE18B8F2-5182-B602-BF1C-DD32AE3765E0}"/>
          </ac:cxnSpMkLst>
        </pc:cxnChg>
        <pc:cxnChg chg="add mod">
          <ac:chgData name="Espinola-Arredondo, Ana Fabiola" userId="2389861a-9b00-4e05-a52a-bbe4d3cfc079" providerId="ADAL" clId="{9F563CF6-4933-46E8-BD4A-D457829DD6AD}" dt="2024-11-19T23:34:56.523" v="223" actId="1076"/>
          <ac:cxnSpMkLst>
            <pc:docMk/>
            <pc:sldMk cId="369866117" sldId="316"/>
            <ac:cxnSpMk id="16" creationId="{E257D92F-8AE6-8A2B-388D-C7F7278C3FA7}"/>
          </ac:cxnSpMkLst>
        </pc:cxnChg>
      </pc:sldChg>
      <pc:sldChg chg="add del">
        <pc:chgData name="Espinola-Arredondo, Ana Fabiola" userId="2389861a-9b00-4e05-a52a-bbe4d3cfc079" providerId="ADAL" clId="{9F563CF6-4933-46E8-BD4A-D457829DD6AD}" dt="2024-11-19T23:44:32.133" v="292" actId="47"/>
        <pc:sldMkLst>
          <pc:docMk/>
          <pc:sldMk cId="128165551" sldId="317"/>
        </pc:sldMkLst>
      </pc:sldChg>
      <pc:sldChg chg="addSp delSp modSp add mod delAnim modAnim">
        <pc:chgData name="Espinola-Arredondo, Ana Fabiola" userId="2389861a-9b00-4e05-a52a-bbe4d3cfc079" providerId="ADAL" clId="{9F563CF6-4933-46E8-BD4A-D457829DD6AD}" dt="2024-11-19T23:51:40.307" v="444"/>
        <pc:sldMkLst>
          <pc:docMk/>
          <pc:sldMk cId="3732676582" sldId="317"/>
        </pc:sldMkLst>
        <pc:spChg chg="mod">
          <ac:chgData name="Espinola-Arredondo, Ana Fabiola" userId="2389861a-9b00-4e05-a52a-bbe4d3cfc079" providerId="ADAL" clId="{9F563CF6-4933-46E8-BD4A-D457829DD6AD}" dt="2024-11-19T23:44:57.453" v="295" actId="1076"/>
          <ac:spMkLst>
            <pc:docMk/>
            <pc:sldMk cId="3732676582" sldId="317"/>
            <ac:spMk id="2" creationId="{00000000-0000-0000-0000-000000000000}"/>
          </ac:spMkLst>
        </pc:spChg>
        <pc:spChg chg="del mod">
          <ac:chgData name="Espinola-Arredondo, Ana Fabiola" userId="2389861a-9b00-4e05-a52a-bbe4d3cfc079" providerId="ADAL" clId="{9F563CF6-4933-46E8-BD4A-D457829DD6AD}" dt="2024-11-19T23:48:16.183" v="393" actId="478"/>
          <ac:spMkLst>
            <pc:docMk/>
            <pc:sldMk cId="3732676582" sldId="317"/>
            <ac:spMk id="3" creationId="{00000000-0000-0000-0000-000000000000}"/>
          </ac:spMkLst>
        </pc:spChg>
        <pc:spChg chg="add del mod">
          <ac:chgData name="Espinola-Arredondo, Ana Fabiola" userId="2389861a-9b00-4e05-a52a-bbe4d3cfc079" providerId="ADAL" clId="{9F563CF6-4933-46E8-BD4A-D457829DD6AD}" dt="2024-11-19T23:48:19.524" v="394" actId="478"/>
          <ac:spMkLst>
            <pc:docMk/>
            <pc:sldMk cId="3732676582" sldId="317"/>
            <ac:spMk id="6" creationId="{48BC286A-5D7C-4092-660B-C0812068C8DD}"/>
          </ac:spMkLst>
        </pc:spChg>
        <pc:spChg chg="add mod">
          <ac:chgData name="Espinola-Arredondo, Ana Fabiola" userId="2389861a-9b00-4e05-a52a-bbe4d3cfc079" providerId="ADAL" clId="{9F563CF6-4933-46E8-BD4A-D457829DD6AD}" dt="2024-11-19T23:48:56.525" v="412" actId="403"/>
          <ac:spMkLst>
            <pc:docMk/>
            <pc:sldMk cId="3732676582" sldId="317"/>
            <ac:spMk id="7" creationId="{D8BD23E4-8903-CC28-9C53-9473A175FF5B}"/>
          </ac:spMkLst>
        </pc:spChg>
        <pc:spChg chg="add mod">
          <ac:chgData name="Espinola-Arredondo, Ana Fabiola" userId="2389861a-9b00-4e05-a52a-bbe4d3cfc079" providerId="ADAL" clId="{9F563CF6-4933-46E8-BD4A-D457829DD6AD}" dt="2024-11-19T23:51:08.478" v="439" actId="1076"/>
          <ac:spMkLst>
            <pc:docMk/>
            <pc:sldMk cId="3732676582" sldId="317"/>
            <ac:spMk id="8" creationId="{C63DFD09-ACC2-6C1B-CF00-CD53F364DC13}"/>
          </ac:spMkLst>
        </pc:spChg>
        <pc:spChg chg="add del mod">
          <ac:chgData name="Espinola-Arredondo, Ana Fabiola" userId="2389861a-9b00-4e05-a52a-bbe4d3cfc079" providerId="ADAL" clId="{9F563CF6-4933-46E8-BD4A-D457829DD6AD}" dt="2024-11-19T23:50:22.706" v="430" actId="21"/>
          <ac:spMkLst>
            <pc:docMk/>
            <pc:sldMk cId="3732676582" sldId="317"/>
            <ac:spMk id="10" creationId="{787C4CCA-523E-B5F0-EBE9-8E1B0B7B3490}"/>
          </ac:spMkLst>
        </pc:spChg>
        <pc:spChg chg="add mod">
          <ac:chgData name="Espinola-Arredondo, Ana Fabiola" userId="2389861a-9b00-4e05-a52a-bbe4d3cfc079" providerId="ADAL" clId="{9F563CF6-4933-46E8-BD4A-D457829DD6AD}" dt="2024-11-19T23:50:56.374" v="437" actId="692"/>
          <ac:spMkLst>
            <pc:docMk/>
            <pc:sldMk cId="3732676582" sldId="317"/>
            <ac:spMk id="13" creationId="{76C157F8-DA98-ADCE-DCEF-B936007B0B44}"/>
          </ac:spMkLst>
        </pc:spChg>
        <pc:spChg chg="add mod">
          <ac:chgData name="Espinola-Arredondo, Ana Fabiola" userId="2389861a-9b00-4e05-a52a-bbe4d3cfc079" providerId="ADAL" clId="{9F563CF6-4933-46E8-BD4A-D457829DD6AD}" dt="2024-11-19T23:51:02.217" v="438" actId="692"/>
          <ac:spMkLst>
            <pc:docMk/>
            <pc:sldMk cId="3732676582" sldId="317"/>
            <ac:spMk id="14" creationId="{689FFCC2-4E06-776D-EDCD-B65C629BAA0E}"/>
          </ac:spMkLst>
        </pc:spChg>
        <pc:graphicFrameChg chg="add mod modGraphic">
          <ac:chgData name="Espinola-Arredondo, Ana Fabiola" userId="2389861a-9b00-4e05-a52a-bbe4d3cfc079" providerId="ADAL" clId="{9F563CF6-4933-46E8-BD4A-D457829DD6AD}" dt="2024-11-19T23:49:12.099" v="416" actId="1076"/>
          <ac:graphicFrameMkLst>
            <pc:docMk/>
            <pc:sldMk cId="3732676582" sldId="317"/>
            <ac:graphicFrameMk id="4" creationId="{6414DEFC-0D45-E4CF-C6AF-3348F3B20B10}"/>
          </ac:graphicFrameMkLst>
        </pc:graphicFrameChg>
        <pc:cxnChg chg="add mod">
          <ac:chgData name="Espinola-Arredondo, Ana Fabiola" userId="2389861a-9b00-4e05-a52a-bbe4d3cfc079" providerId="ADAL" clId="{9F563CF6-4933-46E8-BD4A-D457829DD6AD}" dt="2024-11-19T23:49:57.762" v="423" actId="1076"/>
          <ac:cxnSpMkLst>
            <pc:docMk/>
            <pc:sldMk cId="3732676582" sldId="317"/>
            <ac:cxnSpMk id="9" creationId="{F5B94C9C-5B68-DD9C-8E78-77641086397B}"/>
          </ac:cxnSpMkLst>
        </pc:cxnChg>
        <pc:cxnChg chg="add mod">
          <ac:chgData name="Espinola-Arredondo, Ana Fabiola" userId="2389861a-9b00-4e05-a52a-bbe4d3cfc079" providerId="ADAL" clId="{9F563CF6-4933-46E8-BD4A-D457829DD6AD}" dt="2024-11-19T23:50:18.274" v="429" actId="1076"/>
          <ac:cxnSpMkLst>
            <pc:docMk/>
            <pc:sldMk cId="3732676582" sldId="317"/>
            <ac:cxnSpMk id="12" creationId="{4811CF66-9E42-2A42-DA43-34EE6D02D54E}"/>
          </ac:cxnSpMkLst>
        </pc:cxnChg>
      </pc:sldChg>
      <pc:sldChg chg="addSp delSp modSp add mod">
        <pc:chgData name="Espinola-Arredondo, Ana Fabiola" userId="2389861a-9b00-4e05-a52a-bbe4d3cfc079" providerId="ADAL" clId="{9F563CF6-4933-46E8-BD4A-D457829DD6AD}" dt="2024-11-21T18:01:24.006" v="596" actId="20577"/>
        <pc:sldMkLst>
          <pc:docMk/>
          <pc:sldMk cId="2378951128" sldId="320"/>
        </pc:sldMkLst>
        <pc:spChg chg="del">
          <ac:chgData name="Espinola-Arredondo, Ana Fabiola" userId="2389861a-9b00-4e05-a52a-bbe4d3cfc079" providerId="ADAL" clId="{9F563CF6-4933-46E8-BD4A-D457829DD6AD}" dt="2024-11-21T17:57:30.769" v="458" actId="478"/>
          <ac:spMkLst>
            <pc:docMk/>
            <pc:sldMk cId="2378951128" sldId="320"/>
            <ac:spMk id="3" creationId="{AA33C822-BC04-4E29-8401-C6D339F54ECF}"/>
          </ac:spMkLst>
        </pc:spChg>
        <pc:spChg chg="add del mod">
          <ac:chgData name="Espinola-Arredondo, Ana Fabiola" userId="2389861a-9b00-4e05-a52a-bbe4d3cfc079" providerId="ADAL" clId="{9F563CF6-4933-46E8-BD4A-D457829DD6AD}" dt="2024-11-21T17:57:32.959" v="459" actId="478"/>
          <ac:spMkLst>
            <pc:docMk/>
            <pc:sldMk cId="2378951128" sldId="320"/>
            <ac:spMk id="5" creationId="{0B0B4C19-9FF1-7B71-5587-9BADA0728B77}"/>
          </ac:spMkLst>
        </pc:spChg>
        <pc:spChg chg="add del">
          <ac:chgData name="Espinola-Arredondo, Ana Fabiola" userId="2389861a-9b00-4e05-a52a-bbe4d3cfc079" providerId="ADAL" clId="{9F563CF6-4933-46E8-BD4A-D457829DD6AD}" dt="2024-11-21T17:57:54.789" v="462" actId="478"/>
          <ac:spMkLst>
            <pc:docMk/>
            <pc:sldMk cId="2378951128" sldId="320"/>
            <ac:spMk id="7" creationId="{7AB328CE-3B20-A03F-B3CC-FA035A80D586}"/>
          </ac:spMkLst>
        </pc:spChg>
        <pc:spChg chg="add mod">
          <ac:chgData name="Espinola-Arredondo, Ana Fabiola" userId="2389861a-9b00-4e05-a52a-bbe4d3cfc079" providerId="ADAL" clId="{9F563CF6-4933-46E8-BD4A-D457829DD6AD}" dt="2024-11-21T18:01:24.006" v="596" actId="20577"/>
          <ac:spMkLst>
            <pc:docMk/>
            <pc:sldMk cId="2378951128" sldId="320"/>
            <ac:spMk id="15" creationId="{DA7D6D50-34CB-976B-532B-A6B8A9B5D94D}"/>
          </ac:spMkLst>
        </pc:spChg>
        <pc:picChg chg="add mod">
          <ac:chgData name="Espinola-Arredondo, Ana Fabiola" userId="2389861a-9b00-4e05-a52a-bbe4d3cfc079" providerId="ADAL" clId="{9F563CF6-4933-46E8-BD4A-D457829DD6AD}" dt="2024-11-21T18:01:12.590" v="593" actId="1076"/>
          <ac:picMkLst>
            <pc:docMk/>
            <pc:sldMk cId="2378951128" sldId="320"/>
            <ac:picMk id="6" creationId="{2B33B6D2-D68A-A03F-30D3-CC186988A086}"/>
          </ac:picMkLst>
        </pc:picChg>
        <pc:picChg chg="add del mod">
          <ac:chgData name="Espinola-Arredondo, Ana Fabiola" userId="2389861a-9b00-4e05-a52a-bbe4d3cfc079" providerId="ADAL" clId="{9F563CF6-4933-46E8-BD4A-D457829DD6AD}" dt="2024-11-21T17:58:49.463" v="475" actId="478"/>
          <ac:picMkLst>
            <pc:docMk/>
            <pc:sldMk cId="2378951128" sldId="320"/>
            <ac:picMk id="13" creationId="{E4DFC01E-66AC-04FC-A186-9EFF83C06E77}"/>
          </ac:picMkLst>
        </pc:picChg>
        <pc:cxnChg chg="add del mod">
          <ac:chgData name="Espinola-Arredondo, Ana Fabiola" userId="2389861a-9b00-4e05-a52a-bbe4d3cfc079" providerId="ADAL" clId="{9F563CF6-4933-46E8-BD4A-D457829DD6AD}" dt="2024-11-21T17:58:12.341" v="466" actId="478"/>
          <ac:cxnSpMkLst>
            <pc:docMk/>
            <pc:sldMk cId="2378951128" sldId="320"/>
            <ac:cxnSpMk id="9" creationId="{9D35C849-C55F-41A7-F1D8-5C57D2EF521C}"/>
          </ac:cxnSpMkLst>
        </pc:cxnChg>
        <pc:cxnChg chg="add mod">
          <ac:chgData name="Espinola-Arredondo, Ana Fabiola" userId="2389861a-9b00-4e05-a52a-bbe4d3cfc079" providerId="ADAL" clId="{9F563CF6-4933-46E8-BD4A-D457829DD6AD}" dt="2024-11-21T17:59:20.177" v="480" actId="1582"/>
          <ac:cxnSpMkLst>
            <pc:docMk/>
            <pc:sldMk cId="2378951128" sldId="320"/>
            <ac:cxnSpMk id="11" creationId="{AD0E965D-D776-DE16-E304-F98CB8C9CE47}"/>
          </ac:cxnSpMkLst>
        </pc:cxnChg>
        <pc:cxnChg chg="add mod">
          <ac:chgData name="Espinola-Arredondo, Ana Fabiola" userId="2389861a-9b00-4e05-a52a-bbe4d3cfc079" providerId="ADAL" clId="{9F563CF6-4933-46E8-BD4A-D457829DD6AD}" dt="2024-11-21T17:59:10.529" v="479" actId="1582"/>
          <ac:cxnSpMkLst>
            <pc:docMk/>
            <pc:sldMk cId="2378951128" sldId="320"/>
            <ac:cxnSpMk id="14" creationId="{7A99B975-4399-022C-DAC8-91713018CFF1}"/>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325CC6-5103-4F2C-A30C-D35EFB7B2A3A}" type="datetimeFigureOut">
              <a:rPr lang="en-US" smtClean="0"/>
              <a:pPr/>
              <a:t>11/21/2024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9150F1-AD90-4255-89B7-CBA487B75218}" type="slidenum">
              <a:rPr lang="en-US" smtClean="0"/>
              <a:pPr/>
              <a:t>‹#›</a:t>
            </a:fld>
            <a:endParaRPr lang="en-US" dirty="0"/>
          </a:p>
        </p:txBody>
      </p:sp>
    </p:spTree>
    <p:extLst>
      <p:ext uri="{BB962C8B-B14F-4D97-AF65-F5344CB8AC3E}">
        <p14:creationId xmlns:p14="http://schemas.microsoft.com/office/powerpoint/2010/main" val="156834337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300" b="0" i="0" u="none" strike="noStrike" cap="none">
                <a:solidFill>
                  <a:schemeClr val="dk1"/>
                </a:solidFill>
                <a:latin typeface="Calibri"/>
                <a:ea typeface="Calibri"/>
                <a:cs typeface="Calibri"/>
                <a:sym typeface="Calibri"/>
              </a:defRPr>
            </a:lvl1pPr>
            <a:lvl2pPr marL="509411" marR="0" lvl="1" indent="-1411" algn="l" rtl="0">
              <a:spcBef>
                <a:spcPts val="0"/>
              </a:spcBef>
              <a:buNone/>
              <a:defRPr sz="13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13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13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13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13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13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13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13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buSzPct val="25000"/>
                <a:buNone/>
              </a:pPr>
              <a:t>‹#›</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46174678"/>
      </p:ext>
    </p:extLst>
  </p:cSld>
  <p:clrMap bg1="lt1" tx1="dk1" bg2="dk2" tx2="lt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9" name="Shape 31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dirty="0">
                <a:solidFill>
                  <a:srgbClr val="242424"/>
                </a:solidFill>
                <a:effectLst/>
                <a:latin typeface="Segoe UI" panose="020F0502020204030204" pitchFamily="34" charset="0"/>
              </a:rPr>
              <a:t>Cover Credits: Currency Exchange Stock Chart: </a:t>
            </a:r>
            <a:r>
              <a:rPr lang="en-US" b="0" i="0" dirty="0" err="1">
                <a:solidFill>
                  <a:srgbClr val="242424"/>
                </a:solidFill>
                <a:effectLst/>
                <a:latin typeface="Segoe UI" panose="020F0502020204030204" pitchFamily="34" charset="0"/>
              </a:rPr>
              <a:t>cemagraphics</a:t>
            </a:r>
            <a:r>
              <a:rPr lang="en-US" b="0" i="0" dirty="0">
                <a:solidFill>
                  <a:srgbClr val="242424"/>
                </a:solidFill>
                <a:effectLst/>
                <a:latin typeface="Segoe UI" panose="020F0502020204030204" pitchFamily="34" charset="0"/>
              </a:rPr>
              <a:t>/Getty Images, Social Media Montage: SEAN GLADWELL/Getty Images, Circuit Pattern: </a:t>
            </a:r>
            <a:r>
              <a:rPr lang="en-US" b="0" i="0" dirty="0" err="1">
                <a:solidFill>
                  <a:srgbClr val="242424"/>
                </a:solidFill>
                <a:effectLst/>
                <a:latin typeface="Segoe UI" panose="020F0502020204030204" pitchFamily="34" charset="0"/>
              </a:rPr>
              <a:t>somsak</a:t>
            </a:r>
            <a:r>
              <a:rPr lang="en-US" b="0" i="0" dirty="0">
                <a:solidFill>
                  <a:srgbClr val="242424"/>
                </a:solidFill>
                <a:effectLst/>
                <a:latin typeface="Segoe UI" panose="020F0502020204030204" pitchFamily="34" charset="0"/>
              </a:rPr>
              <a:t> </a:t>
            </a:r>
            <a:r>
              <a:rPr lang="en-US" b="0" i="0" dirty="0" err="1">
                <a:solidFill>
                  <a:srgbClr val="242424"/>
                </a:solidFill>
                <a:effectLst/>
                <a:latin typeface="Segoe UI" panose="020F0502020204030204" pitchFamily="34" charset="0"/>
              </a:rPr>
              <a:t>Tangdamrongsub</a:t>
            </a:r>
            <a:r>
              <a:rPr lang="en-US" b="0" i="0" dirty="0">
                <a:solidFill>
                  <a:srgbClr val="242424"/>
                </a:solidFill>
                <a:effectLst/>
                <a:latin typeface="Segoe UI" panose="020F0502020204030204" pitchFamily="34" charset="0"/>
              </a:rPr>
              <a:t>/Getty Images, Cargo Containers: </a:t>
            </a:r>
            <a:r>
              <a:rPr lang="en-US" b="0" i="0" dirty="0" err="1">
                <a:solidFill>
                  <a:srgbClr val="242424"/>
                </a:solidFill>
                <a:effectLst/>
                <a:latin typeface="Segoe UI" panose="020F0502020204030204" pitchFamily="34" charset="0"/>
              </a:rPr>
              <a:t>urzine</a:t>
            </a:r>
            <a:r>
              <a:rPr lang="en-US" b="0" i="0" dirty="0">
                <a:solidFill>
                  <a:srgbClr val="242424"/>
                </a:solidFill>
                <a:effectLst/>
                <a:latin typeface="Segoe UI" panose="020F0502020204030204" pitchFamily="34" charset="0"/>
              </a:rPr>
              <a:t>/Getty Images</a:t>
            </a: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248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438321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65498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014065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205914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71277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51681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641565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425798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5638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w_pictures">
    <p:spTree>
      <p:nvGrpSpPr>
        <p:cNvPr id="1" name="Shape 15"/>
        <p:cNvGrpSpPr/>
        <p:nvPr/>
      </p:nvGrpSpPr>
      <p:grpSpPr>
        <a:xfrm>
          <a:off x="0" y="0"/>
          <a:ext cx="0" cy="0"/>
          <a:chOff x="0" y="0"/>
          <a:chExt cx="0" cy="0"/>
        </a:xfrm>
      </p:grpSpPr>
      <p:sp>
        <p:nvSpPr>
          <p:cNvPr id="16" name="Textbox 1"/>
          <p:cNvSpPr txBox="1">
            <a:spLocks noGrp="1"/>
          </p:cNvSpPr>
          <p:nvPr>
            <p:ph type="subTitle" idx="1"/>
          </p:nvPr>
        </p:nvSpPr>
        <p:spPr>
          <a:xfrm>
            <a:off x="370580" y="5029200"/>
            <a:ext cx="4980926" cy="1392809"/>
          </a:xfrm>
          <a:prstGeom prst="rect">
            <a:avLst/>
          </a:prstGeom>
          <a:noFill/>
          <a:ln>
            <a:noFill/>
          </a:ln>
        </p:spPr>
        <p:txBody>
          <a:bodyPr lIns="91425" tIns="91425" rIns="91425" bIns="91425" anchor="t" anchorCtr="0"/>
          <a:lstStyle>
            <a:lvl1pPr marL="0" marR="0" lvl="0" indent="0" algn="l" rtl="0">
              <a:spcBef>
                <a:spcPts val="480"/>
              </a:spcBef>
              <a:buClr>
                <a:srgbClr val="FFFFFF"/>
              </a:buClr>
              <a:buFont typeface="Arial"/>
              <a:buNone/>
              <a:defRPr sz="2400" b="0" i="0" u="none" strike="noStrike" cap="none">
                <a:solidFill>
                  <a:srgbClr val="FFFFFF"/>
                </a:solidFill>
                <a:latin typeface="Helvetica Neue"/>
                <a:ea typeface="Helvetica Neue"/>
                <a:cs typeface="Helvetica Neue"/>
                <a:sym typeface="Helvetica Neue"/>
              </a:defRPr>
            </a:lvl1pPr>
            <a:lvl2pPr marL="509411" marR="0" lvl="1" indent="-1411" algn="ctr" rtl="0">
              <a:spcBef>
                <a:spcPts val="620"/>
              </a:spcBef>
              <a:buClr>
                <a:srgbClr val="888888"/>
              </a:buClr>
              <a:buFont typeface="Arial"/>
              <a:buNone/>
              <a:defRPr sz="3100" b="0" i="0" u="none" strike="noStrike" cap="none">
                <a:solidFill>
                  <a:srgbClr val="888888"/>
                </a:solidFill>
                <a:latin typeface="Helvetica Neue"/>
                <a:ea typeface="Helvetica Neue"/>
                <a:cs typeface="Helvetica Neue"/>
                <a:sym typeface="Helvetica Neue"/>
              </a:defRPr>
            </a:lvl2pPr>
            <a:lvl3pPr marL="1018823" marR="0" lvl="2" indent="-2823" algn="ctr" rtl="0">
              <a:spcBef>
                <a:spcPts val="540"/>
              </a:spcBef>
              <a:buClr>
                <a:srgbClr val="888888"/>
              </a:buClr>
              <a:buFont typeface="Arial"/>
              <a:buNone/>
              <a:defRPr sz="2700" b="0" i="0" u="none" strike="noStrike" cap="none">
                <a:solidFill>
                  <a:srgbClr val="888888"/>
                </a:solidFill>
                <a:latin typeface="Helvetica Neue"/>
                <a:ea typeface="Helvetica Neue"/>
                <a:cs typeface="Helvetica Neue"/>
                <a:sym typeface="Helvetica Neue"/>
              </a:defRPr>
            </a:lvl3pPr>
            <a:lvl4pPr marL="1528237" marR="0" lvl="3" indent="-4237"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4pPr>
            <a:lvl5pPr marL="2037649" marR="0" lvl="4" indent="-5649"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5pPr>
            <a:lvl6pPr marL="2547061" marR="0" lvl="5" indent="-7061"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6pPr>
            <a:lvl7pPr marL="3056473" marR="0" lvl="6" indent="-8472"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7pPr>
            <a:lvl8pPr marL="3565885" marR="0" lvl="7" indent="-9885"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8pPr>
            <a:lvl9pPr marL="4075298" marR="0" lvl="8" indent="-11298"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9pPr>
          </a:lstStyle>
          <a:p>
            <a:r>
              <a:rPr lang="en-US"/>
              <a:t>Click to edit Master subtitle style</a:t>
            </a:r>
            <a:endParaRPr/>
          </a:p>
        </p:txBody>
      </p:sp>
      <p:cxnSp>
        <p:nvCxnSpPr>
          <p:cNvPr id="18" name="Textbox 2"/>
          <p:cNvCxnSpPr/>
          <p:nvPr/>
        </p:nvCxnSpPr>
        <p:spPr>
          <a:xfrm>
            <a:off x="469743" y="4845794"/>
            <a:ext cx="3604823" cy="0"/>
          </a:xfrm>
          <a:prstGeom prst="straightConnector1">
            <a:avLst/>
          </a:prstGeom>
          <a:noFill/>
          <a:ln w="127000" cap="flat" cmpd="sng">
            <a:solidFill>
              <a:schemeClr val="lt1"/>
            </a:solidFill>
            <a:prstDash val="solid"/>
            <a:round/>
            <a:headEnd type="none" w="med" len="med"/>
            <a:tailEnd type="none" w="med" len="med"/>
          </a:ln>
        </p:spPr>
      </p:cxnSp>
      <p:sp>
        <p:nvSpPr>
          <p:cNvPr id="19" name="TextBox 3"/>
          <p:cNvSpPr txBox="1">
            <a:spLocks noGrp="1"/>
          </p:cNvSpPr>
          <p:nvPr>
            <p:ph type="body" idx="2"/>
          </p:nvPr>
        </p:nvSpPr>
        <p:spPr>
          <a:xfrm>
            <a:off x="364260" y="3588682"/>
            <a:ext cx="9313139" cy="1036320"/>
          </a:xfrm>
          <a:prstGeom prst="rect">
            <a:avLst/>
          </a:prstGeom>
          <a:noFill/>
          <a:ln>
            <a:noFill/>
          </a:ln>
        </p:spPr>
        <p:txBody>
          <a:bodyPr lIns="91425" tIns="91425" rIns="91425" bIns="91425" anchor="t" anchorCtr="0"/>
          <a:lstStyle>
            <a:lvl1pPr marL="0" marR="0" lvl="0" indent="0" algn="l" rtl="0">
              <a:spcBef>
                <a:spcPts val="1360"/>
              </a:spcBef>
              <a:buClr>
                <a:schemeClr val="lt1"/>
              </a:buClr>
              <a:buFont typeface="Arial"/>
              <a:buNone/>
              <a:defRPr sz="6800" b="1"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pPr lvl="0"/>
            <a:r>
              <a:rPr lang="en-US"/>
              <a:t>Click to edit Master text styles</a:t>
            </a:r>
          </a:p>
        </p:txBody>
      </p:sp>
    </p:spTree>
    <p:extLst>
      <p:ext uri="{BB962C8B-B14F-4D97-AF65-F5344CB8AC3E}">
        <p14:creationId xmlns:p14="http://schemas.microsoft.com/office/powerpoint/2010/main" val="2005717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2_title_w_pictures">
    <p:spTree>
      <p:nvGrpSpPr>
        <p:cNvPr id="1" name="Shape 44"/>
        <p:cNvGrpSpPr/>
        <p:nvPr/>
      </p:nvGrpSpPr>
      <p:grpSpPr>
        <a:xfrm>
          <a:off x="0" y="0"/>
          <a:ext cx="0" cy="0"/>
          <a:chOff x="0" y="0"/>
          <a:chExt cx="0" cy="0"/>
        </a:xfrm>
      </p:grpSpPr>
      <p:cxnSp>
        <p:nvCxnSpPr>
          <p:cNvPr id="47" name="Textbox  47"/>
          <p:cNvCxnSpPr/>
          <p:nvPr/>
        </p:nvCxnSpPr>
        <p:spPr>
          <a:xfrm>
            <a:off x="469743" y="4845794"/>
            <a:ext cx="3604823" cy="0"/>
          </a:xfrm>
          <a:prstGeom prst="straightConnector1">
            <a:avLst/>
          </a:prstGeom>
          <a:noFill/>
          <a:ln w="127000" cap="flat" cmpd="sng">
            <a:solidFill>
              <a:schemeClr val="lt1"/>
            </a:solidFill>
            <a:prstDash val="solid"/>
            <a:round/>
            <a:headEnd type="none" w="med" len="med"/>
            <a:tailEnd type="none" w="med" len="med"/>
          </a:ln>
        </p:spPr>
      </p:cxnSp>
      <p:sp>
        <p:nvSpPr>
          <p:cNvPr id="45" name="Textbox 45"/>
          <p:cNvSpPr txBox="1">
            <a:spLocks noGrp="1"/>
          </p:cNvSpPr>
          <p:nvPr>
            <p:ph type="subTitle" idx="1"/>
          </p:nvPr>
        </p:nvSpPr>
        <p:spPr>
          <a:xfrm>
            <a:off x="370580" y="5029200"/>
            <a:ext cx="4980926" cy="1392809"/>
          </a:xfrm>
          <a:prstGeom prst="rect">
            <a:avLst/>
          </a:prstGeom>
          <a:noFill/>
          <a:ln>
            <a:noFill/>
          </a:ln>
        </p:spPr>
        <p:txBody>
          <a:bodyPr lIns="91425" tIns="91425" rIns="91425" bIns="91425" anchor="t" anchorCtr="0"/>
          <a:lstStyle>
            <a:lvl1pPr marL="0" marR="0" lvl="0" indent="0" algn="l" rtl="0">
              <a:spcBef>
                <a:spcPts val="480"/>
              </a:spcBef>
              <a:buClr>
                <a:srgbClr val="FFFFFF"/>
              </a:buClr>
              <a:buFont typeface="Arial"/>
              <a:buNone/>
              <a:defRPr sz="2400" b="0" i="0" u="none" strike="noStrike" cap="none">
                <a:solidFill>
                  <a:srgbClr val="FFFFFF"/>
                </a:solidFill>
                <a:latin typeface="Helvetica Neue"/>
                <a:ea typeface="Helvetica Neue"/>
                <a:cs typeface="Helvetica Neue"/>
                <a:sym typeface="Helvetica Neue"/>
              </a:defRPr>
            </a:lvl1pPr>
            <a:lvl2pPr marL="509411" marR="0" lvl="1" indent="-1411" algn="ctr" rtl="0">
              <a:spcBef>
                <a:spcPts val="620"/>
              </a:spcBef>
              <a:buClr>
                <a:srgbClr val="888888"/>
              </a:buClr>
              <a:buFont typeface="Arial"/>
              <a:buNone/>
              <a:defRPr sz="3100" b="0" i="0" u="none" strike="noStrike" cap="none">
                <a:solidFill>
                  <a:srgbClr val="888888"/>
                </a:solidFill>
                <a:latin typeface="Helvetica Neue"/>
                <a:ea typeface="Helvetica Neue"/>
                <a:cs typeface="Helvetica Neue"/>
                <a:sym typeface="Helvetica Neue"/>
              </a:defRPr>
            </a:lvl2pPr>
            <a:lvl3pPr marL="1018823" marR="0" lvl="2" indent="-2823" algn="ctr" rtl="0">
              <a:spcBef>
                <a:spcPts val="540"/>
              </a:spcBef>
              <a:buClr>
                <a:srgbClr val="888888"/>
              </a:buClr>
              <a:buFont typeface="Arial"/>
              <a:buNone/>
              <a:defRPr sz="2700" b="0" i="0" u="none" strike="noStrike" cap="none">
                <a:solidFill>
                  <a:srgbClr val="888888"/>
                </a:solidFill>
                <a:latin typeface="Helvetica Neue"/>
                <a:ea typeface="Helvetica Neue"/>
                <a:cs typeface="Helvetica Neue"/>
                <a:sym typeface="Helvetica Neue"/>
              </a:defRPr>
            </a:lvl3pPr>
            <a:lvl4pPr marL="1528237" marR="0" lvl="3" indent="-4237"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4pPr>
            <a:lvl5pPr marL="2037649" marR="0" lvl="4" indent="-5649"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5pPr>
            <a:lvl6pPr marL="2547061" marR="0" lvl="5" indent="-7061"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6pPr>
            <a:lvl7pPr marL="3056473" marR="0" lvl="6" indent="-8472"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7pPr>
            <a:lvl8pPr marL="3565885" marR="0" lvl="7" indent="-9885"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8pPr>
            <a:lvl9pPr marL="4075298" marR="0" lvl="8" indent="-11298"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9pPr>
          </a:lstStyle>
          <a:p>
            <a:r>
              <a:rPr lang="en-US"/>
              <a:t>Click to edit Master subtitle style</a:t>
            </a:r>
            <a:endParaRPr dirty="0"/>
          </a:p>
        </p:txBody>
      </p:sp>
      <p:sp>
        <p:nvSpPr>
          <p:cNvPr id="48" name="Textbox 48"/>
          <p:cNvSpPr txBox="1">
            <a:spLocks noGrp="1"/>
          </p:cNvSpPr>
          <p:nvPr>
            <p:ph type="body" idx="2"/>
          </p:nvPr>
        </p:nvSpPr>
        <p:spPr>
          <a:xfrm>
            <a:off x="364260" y="3611880"/>
            <a:ext cx="9313139" cy="1036320"/>
          </a:xfrm>
          <a:prstGeom prst="rect">
            <a:avLst/>
          </a:prstGeom>
          <a:noFill/>
          <a:ln>
            <a:noFill/>
          </a:ln>
        </p:spPr>
        <p:txBody>
          <a:bodyPr lIns="91425" tIns="91425" rIns="91425" bIns="91425" anchor="t" anchorCtr="0"/>
          <a:lstStyle>
            <a:lvl1pPr marL="0" marR="0" lvl="0" indent="0" algn="l" rtl="0">
              <a:spcBef>
                <a:spcPts val="1360"/>
              </a:spcBef>
              <a:buClr>
                <a:schemeClr val="lt1"/>
              </a:buClr>
              <a:buFont typeface="Arial"/>
              <a:buNone/>
              <a:defRPr sz="6800" b="1"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pPr lvl="0"/>
            <a:r>
              <a:rPr lang="en-US"/>
              <a:t>Click to edit Master text styles</a:t>
            </a:r>
          </a:p>
        </p:txBody>
      </p:sp>
    </p:spTree>
    <p:extLst>
      <p:ext uri="{BB962C8B-B14F-4D97-AF65-F5344CB8AC3E}">
        <p14:creationId xmlns:p14="http://schemas.microsoft.com/office/powerpoint/2010/main" val="2762201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1">
    <p:spTree>
      <p:nvGrpSpPr>
        <p:cNvPr id="1" name="Shape 81"/>
        <p:cNvGrpSpPr/>
        <p:nvPr/>
      </p:nvGrpSpPr>
      <p:grpSpPr>
        <a:xfrm>
          <a:off x="0" y="0"/>
          <a:ext cx="0" cy="0"/>
          <a:chOff x="0" y="0"/>
          <a:chExt cx="0" cy="0"/>
        </a:xfrm>
      </p:grpSpPr>
      <p:sp>
        <p:nvSpPr>
          <p:cNvPr id="2" name="Title 1"/>
          <p:cNvSpPr>
            <a:spLocks noGrp="1"/>
          </p:cNvSpPr>
          <p:nvPr>
            <p:ph type="title"/>
          </p:nvPr>
        </p:nvSpPr>
        <p:spPr>
          <a:xfrm>
            <a:off x="0" y="379608"/>
            <a:ext cx="10058400" cy="815797"/>
          </a:xfrm>
        </p:spPr>
        <p:txBody>
          <a:bodyPr>
            <a:normAutofit/>
          </a:bodyPr>
          <a:lstStyle>
            <a:lvl1pPr>
              <a:spcBef>
                <a:spcPts val="624"/>
              </a:spcBef>
              <a:defRPr sz="3600" b="0">
                <a:solidFill>
                  <a:srgbClr val="002060"/>
                </a:solidFill>
                <a:latin typeface="Arial" pitchFamily="34" charset="0"/>
                <a:cs typeface="Arial" pitchFamily="34" charset="0"/>
              </a:defRPr>
            </a:lvl1pPr>
          </a:lstStyle>
          <a:p>
            <a:r>
              <a:rPr lang="en-US"/>
              <a:t>Click to edit Master title style</a:t>
            </a:r>
            <a:endParaRPr lang="en-US" dirty="0"/>
          </a:p>
        </p:txBody>
      </p:sp>
      <p:sp>
        <p:nvSpPr>
          <p:cNvPr id="6" name="Content Placeholder 5"/>
          <p:cNvSpPr>
            <a:spLocks noGrp="1"/>
          </p:cNvSpPr>
          <p:nvPr>
            <p:ph sz="quarter" idx="10"/>
          </p:nvPr>
        </p:nvSpPr>
        <p:spPr>
          <a:xfrm>
            <a:off x="117582" y="1933292"/>
            <a:ext cx="9804186" cy="2339072"/>
          </a:xfrm>
        </p:spPr>
        <p:txBody>
          <a:bodyPr>
            <a:normAutofit/>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26328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Figure+Caption">
    <p:spTree>
      <p:nvGrpSpPr>
        <p:cNvPr id="1" name="Shape 81"/>
        <p:cNvGrpSpPr/>
        <p:nvPr/>
      </p:nvGrpSpPr>
      <p:grpSpPr>
        <a:xfrm>
          <a:off x="0" y="0"/>
          <a:ext cx="0" cy="0"/>
          <a:chOff x="0" y="0"/>
          <a:chExt cx="0" cy="0"/>
        </a:xfrm>
      </p:grpSpPr>
      <p:sp>
        <p:nvSpPr>
          <p:cNvPr id="4" name="Title 1"/>
          <p:cNvSpPr>
            <a:spLocks noGrp="1"/>
          </p:cNvSpPr>
          <p:nvPr>
            <p:ph type="title"/>
          </p:nvPr>
        </p:nvSpPr>
        <p:spPr>
          <a:xfrm>
            <a:off x="4928" y="384212"/>
            <a:ext cx="10053472" cy="987115"/>
          </a:xfrm>
        </p:spPr>
        <p:txBody>
          <a:bodyPr/>
          <a:lstStyle>
            <a:lvl1pPr>
              <a:spcBef>
                <a:spcPts val="624"/>
              </a:spcBef>
              <a:defRPr sz="3600" b="0">
                <a:solidFill>
                  <a:srgbClr val="002060"/>
                </a:solidFill>
                <a:latin typeface="Arial" pitchFamily="34" charset="0"/>
                <a:cs typeface="Arial" pitchFamily="34" charset="0"/>
              </a:defRPr>
            </a:lvl1pPr>
          </a:lstStyle>
          <a:p>
            <a:r>
              <a:rPr lang="en-US"/>
              <a:t>Click to edit Master title style</a:t>
            </a:r>
            <a:endParaRPr lang="en-US" dirty="0"/>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1"/>
          </p:nvPr>
        </p:nvSpPr>
        <p:spPr>
          <a:xfrm>
            <a:off x="190500" y="5200650"/>
            <a:ext cx="3162300" cy="2114550"/>
          </a:xfrm>
        </p:spPr>
        <p:txBody>
          <a:bodyPr/>
          <a:lstStyle/>
          <a:p>
            <a:r>
              <a:rPr lang="en-US" dirty="0"/>
              <a:t>Click icon to add picture</a:t>
            </a:r>
          </a:p>
        </p:txBody>
      </p:sp>
      <p:sp>
        <p:nvSpPr>
          <p:cNvPr id="7" name="Picture Placeholder 6"/>
          <p:cNvSpPr>
            <a:spLocks noGrp="1"/>
          </p:cNvSpPr>
          <p:nvPr>
            <p:ph type="pic" sz="quarter" idx="12"/>
          </p:nvPr>
        </p:nvSpPr>
        <p:spPr>
          <a:xfrm>
            <a:off x="6229350" y="5429250"/>
            <a:ext cx="3124200" cy="1885950"/>
          </a:xfrm>
        </p:spPr>
        <p:txBody>
          <a:bodyPr/>
          <a:lstStyle/>
          <a:p>
            <a:r>
              <a:rPr lang="en-US" dirty="0"/>
              <a:t>Click icon to add picture</a:t>
            </a:r>
          </a:p>
        </p:txBody>
      </p:sp>
    </p:spTree>
    <p:extLst>
      <p:ext uri="{BB962C8B-B14F-4D97-AF65-F5344CB8AC3E}">
        <p14:creationId xmlns:p14="http://schemas.microsoft.com/office/powerpoint/2010/main" val="1689280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Part Opener">
    <p:bg>
      <p:bgPr>
        <a:gradFill>
          <a:gsLst>
            <a:gs pos="0">
              <a:srgbClr val="192E47"/>
            </a:gs>
            <a:gs pos="100000">
              <a:srgbClr val="515B6F"/>
            </a:gs>
          </a:gsLst>
          <a:lin ang="3000000" scaled="0"/>
        </a:gradFill>
        <a:effectLst/>
      </p:bgPr>
    </p:bg>
    <p:spTree>
      <p:nvGrpSpPr>
        <p:cNvPr id="1" name="Shape 269"/>
        <p:cNvGrpSpPr/>
        <p:nvPr/>
      </p:nvGrpSpPr>
      <p:grpSpPr>
        <a:xfrm>
          <a:off x="0" y="0"/>
          <a:ext cx="0" cy="0"/>
          <a:chOff x="0" y="0"/>
          <a:chExt cx="0" cy="0"/>
        </a:xfrm>
      </p:grpSpPr>
      <p:sp>
        <p:nvSpPr>
          <p:cNvPr id="2" name="Title 1"/>
          <p:cNvSpPr>
            <a:spLocks noGrp="1"/>
          </p:cNvSpPr>
          <p:nvPr>
            <p:ph type="title"/>
          </p:nvPr>
        </p:nvSpPr>
        <p:spPr>
          <a:xfrm>
            <a:off x="3946524" y="3648816"/>
            <a:ext cx="6111875" cy="1295400"/>
          </a:xfrm>
        </p:spPr>
        <p:txBody>
          <a:bodyPr/>
          <a:lstStyle>
            <a:lvl1pPr>
              <a:defRPr sz="3600" b="0"/>
            </a:lvl1pPr>
          </a:lstStyle>
          <a:p>
            <a:r>
              <a:rPr lang="en-US"/>
              <a:t>Click to edit Master title style</a:t>
            </a:r>
            <a:endParaRPr lang="en-US" dirty="0"/>
          </a:p>
        </p:txBody>
      </p:sp>
      <p:sp>
        <p:nvSpPr>
          <p:cNvPr id="4" name="Content Placeholder 3"/>
          <p:cNvSpPr>
            <a:spLocks noGrp="1"/>
          </p:cNvSpPr>
          <p:nvPr>
            <p:ph sz="quarter" idx="10"/>
          </p:nvPr>
        </p:nvSpPr>
        <p:spPr>
          <a:xfrm>
            <a:off x="7954963" y="1006475"/>
            <a:ext cx="1204912" cy="1355725"/>
          </a:xfrm>
        </p:spPr>
        <p:txBody>
          <a:bodyPr wrap="none" lIns="0" tIns="0" rIns="0" bIns="0" anchor="ctr" anchorCtr="0"/>
          <a:lstStyle>
            <a:lvl1pPr algn="ctr">
              <a:defRPr sz="10000" b="1"/>
            </a:lvl1pPr>
          </a:lstStyle>
          <a:p>
            <a:pPr lvl="0"/>
            <a:r>
              <a:rPr lang="en-US"/>
              <a:t>Click to edit Master text styles</a:t>
            </a:r>
          </a:p>
        </p:txBody>
      </p:sp>
      <p:sp>
        <p:nvSpPr>
          <p:cNvPr id="6" name="Picture Placeholder 5"/>
          <p:cNvSpPr>
            <a:spLocks noGrp="1"/>
          </p:cNvSpPr>
          <p:nvPr>
            <p:ph type="pic" sz="quarter" idx="11"/>
          </p:nvPr>
        </p:nvSpPr>
        <p:spPr>
          <a:xfrm>
            <a:off x="152400" y="1920875"/>
            <a:ext cx="3794125" cy="5135563"/>
          </a:xfrm>
        </p:spPr>
        <p:txBody>
          <a:bodyPr/>
          <a:lstStyle/>
          <a:p>
            <a:r>
              <a:rPr lang="en-US" dirty="0"/>
              <a:t>Click icon to add picture</a:t>
            </a:r>
          </a:p>
        </p:txBody>
      </p:sp>
      <p:sp>
        <p:nvSpPr>
          <p:cNvPr id="5" name="Half Frame 4">
            <a:extLst>
              <a:ext uri="{FF2B5EF4-FFF2-40B4-BE49-F238E27FC236}">
                <a16:creationId xmlns:a16="http://schemas.microsoft.com/office/drawing/2014/main" id="{D339AEC4-477A-4D24-9EA1-57F5E139782F}"/>
              </a:ext>
            </a:extLst>
          </p:cNvPr>
          <p:cNvSpPr/>
          <p:nvPr/>
        </p:nvSpPr>
        <p:spPr>
          <a:xfrm rot="16200000">
            <a:off x="7723955" y="767215"/>
            <a:ext cx="1834243" cy="1834243"/>
          </a:xfrm>
          <a:prstGeom prst="halfFrame">
            <a:avLst>
              <a:gd name="adj1" fmla="val 10484"/>
              <a:gd name="adj2" fmla="val 10485"/>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54270329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1">
    <p:bg>
      <p:bgPr>
        <a:solidFill>
          <a:schemeClr val="lt1"/>
        </a:solidFill>
        <a:effectLst/>
      </p:bgPr>
    </p:bg>
    <p:spTree>
      <p:nvGrpSpPr>
        <p:cNvPr id="1" name="Shape 81"/>
        <p:cNvGrpSpPr/>
        <p:nvPr/>
      </p:nvGrpSpPr>
      <p:grpSpPr>
        <a:xfrm>
          <a:off x="0" y="0"/>
          <a:ext cx="0" cy="0"/>
          <a:chOff x="0" y="0"/>
          <a:chExt cx="0" cy="0"/>
        </a:xfrm>
      </p:grpSpPr>
      <p:sp>
        <p:nvSpPr>
          <p:cNvPr id="2" name="Title 1"/>
          <p:cNvSpPr>
            <a:spLocks noGrp="1"/>
          </p:cNvSpPr>
          <p:nvPr>
            <p:ph type="title"/>
          </p:nvPr>
        </p:nvSpPr>
        <p:spPr>
          <a:xfrm>
            <a:off x="23515" y="754793"/>
            <a:ext cx="9996324" cy="975814"/>
          </a:xfrm>
        </p:spPr>
        <p:txBody>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6" name="Content Placeholder 5"/>
          <p:cNvSpPr>
            <a:spLocks noGrp="1"/>
          </p:cNvSpPr>
          <p:nvPr>
            <p:ph sz="quarter" idx="10"/>
          </p:nvPr>
        </p:nvSpPr>
        <p:spPr>
          <a:xfrm>
            <a:off x="117582" y="1933292"/>
            <a:ext cx="9804186" cy="5658416"/>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Figure+Caption">
    <p:bg>
      <p:bgPr>
        <a:solidFill>
          <a:schemeClr val="lt1"/>
        </a:solidFill>
        <a:effectLst/>
      </p:bgPr>
    </p:bg>
    <p:spTree>
      <p:nvGrpSpPr>
        <p:cNvPr id="1" name="Shape 81"/>
        <p:cNvGrpSpPr/>
        <p:nvPr/>
      </p:nvGrpSpPr>
      <p:grpSpPr>
        <a:xfrm>
          <a:off x="0" y="0"/>
          <a:ext cx="0" cy="0"/>
          <a:chOff x="0" y="0"/>
          <a:chExt cx="0" cy="0"/>
        </a:xfrm>
      </p:grpSpPr>
      <p:sp>
        <p:nvSpPr>
          <p:cNvPr id="4" name="Title 1"/>
          <p:cNvSpPr>
            <a:spLocks noGrp="1"/>
          </p:cNvSpPr>
          <p:nvPr>
            <p:ph type="title"/>
          </p:nvPr>
        </p:nvSpPr>
        <p:spPr>
          <a:xfrm>
            <a:off x="0" y="737299"/>
            <a:ext cx="9996324" cy="987115"/>
          </a:xfrm>
        </p:spPr>
        <p:txBody>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1"/>
          </p:nvPr>
        </p:nvSpPr>
        <p:spPr>
          <a:xfrm>
            <a:off x="190500" y="5200650"/>
            <a:ext cx="3162300" cy="2114550"/>
          </a:xfrm>
        </p:spPr>
        <p:txBody>
          <a:bodyPr/>
          <a:lstStyle/>
          <a:p>
            <a:endParaRPr lang="en-US" dirty="0"/>
          </a:p>
        </p:txBody>
      </p:sp>
      <p:sp>
        <p:nvSpPr>
          <p:cNvPr id="7" name="Picture Placeholder 6"/>
          <p:cNvSpPr>
            <a:spLocks noGrp="1"/>
          </p:cNvSpPr>
          <p:nvPr>
            <p:ph type="pic" sz="quarter" idx="12"/>
          </p:nvPr>
        </p:nvSpPr>
        <p:spPr>
          <a:xfrm>
            <a:off x="6229350" y="5429250"/>
            <a:ext cx="3124200" cy="1885950"/>
          </a:xfrm>
        </p:spPr>
        <p:txBody>
          <a:body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pic>
        <p:nvPicPr>
          <p:cNvPr id="14" name="Textbox 14" descr="MacLearn_logo_reverse.png"/>
          <p:cNvPicPr preferRelativeResize="0"/>
          <p:nvPr/>
        </p:nvPicPr>
        <p:blipFill rotWithShape="1">
          <a:blip r:embed="rId9">
            <a:alphaModFix/>
          </a:blip>
          <a:srcRect/>
          <a:stretch/>
        </p:blipFill>
        <p:spPr>
          <a:xfrm>
            <a:off x="228600" y="217571"/>
            <a:ext cx="1524000" cy="468227"/>
          </a:xfrm>
          <a:prstGeom prst="rect">
            <a:avLst/>
          </a:prstGeom>
          <a:noFill/>
          <a:ln>
            <a:noFill/>
          </a:ln>
        </p:spPr>
      </p:pic>
      <p:sp>
        <p:nvSpPr>
          <p:cNvPr id="15" name="Textbox 10"/>
          <p:cNvSpPr txBox="1">
            <a:spLocks noGrp="1"/>
          </p:cNvSpPr>
          <p:nvPr>
            <p:ph type="title"/>
          </p:nvPr>
        </p:nvSpPr>
        <p:spPr>
          <a:xfrm>
            <a:off x="2659577" y="311256"/>
            <a:ext cx="6895900" cy="1295400"/>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Helvetica Neue"/>
              <a:buNone/>
              <a:defRPr sz="4900" b="1" i="0" u="none" strike="noStrike" cap="none">
                <a:solidFill>
                  <a:schemeClr val="lt1"/>
                </a:solidFill>
                <a:latin typeface="Helvetica Neue"/>
                <a:ea typeface="Helvetica Neue"/>
                <a:cs typeface="Helvetica Neue"/>
                <a:sym typeface="Helvetica Neue"/>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6" name="Textbox 11"/>
          <p:cNvSpPr txBox="1">
            <a:spLocks noGrp="1"/>
          </p:cNvSpPr>
          <p:nvPr>
            <p:ph type="body" idx="1"/>
          </p:nvPr>
        </p:nvSpPr>
        <p:spPr>
          <a:xfrm>
            <a:off x="502920" y="1813559"/>
            <a:ext cx="9052559" cy="5129425"/>
          </a:xfrm>
          <a:prstGeom prst="rect">
            <a:avLst/>
          </a:prstGeom>
          <a:noFill/>
          <a:ln>
            <a:noFill/>
          </a:ln>
        </p:spPr>
        <p:txBody>
          <a:bodyPr lIns="91425" tIns="91425" rIns="91425" bIns="91425" anchor="t" anchorCtr="0"/>
          <a:lstStyle>
            <a:lvl1pPr marL="0" marR="0" lvl="0" indent="0" algn="l" rtl="0">
              <a:spcBef>
                <a:spcPts val="720"/>
              </a:spcBef>
              <a:buClr>
                <a:schemeClr val="lt1"/>
              </a:buClr>
              <a:buFont typeface="Arial"/>
              <a:buNone/>
              <a:defRPr sz="3600" b="0"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endParaRPr dirty="0"/>
          </a:p>
        </p:txBody>
      </p:sp>
      <p:sp>
        <p:nvSpPr>
          <p:cNvPr id="5" name="Rectangle 4">
            <a:extLst>
              <a:ext uri="{FF2B5EF4-FFF2-40B4-BE49-F238E27FC236}">
                <a16:creationId xmlns:a16="http://schemas.microsoft.com/office/drawing/2014/main" id="{1BED2A51-21A1-42D9-B005-314CCDB2417A}"/>
              </a:ext>
            </a:extLst>
          </p:cNvPr>
          <p:cNvSpPr/>
          <p:nvPr/>
        </p:nvSpPr>
        <p:spPr>
          <a:xfrm>
            <a:off x="3954780" y="7401580"/>
            <a:ext cx="6103620" cy="307777"/>
          </a:xfrm>
          <a:prstGeom prst="rect">
            <a:avLst/>
          </a:prstGeom>
        </p:spPr>
        <p:txBody>
          <a:bodyPr wrap="square">
            <a:spAutoFit/>
          </a:bodyPr>
          <a:lstStyle/>
          <a:p>
            <a:pPr algn="r"/>
            <a:r>
              <a:rPr lang="en-US" dirty="0">
                <a:solidFill>
                  <a:schemeClr val="bg1"/>
                </a:solidFill>
              </a:rPr>
              <a:t>Krugman, </a:t>
            </a:r>
            <a:r>
              <a:rPr lang="en-US" i="1" dirty="0">
                <a:solidFill>
                  <a:schemeClr val="bg1"/>
                </a:solidFill>
              </a:rPr>
              <a:t>Economics</a:t>
            </a:r>
            <a:r>
              <a:rPr lang="en-US" dirty="0">
                <a:solidFill>
                  <a:schemeClr val="bg1"/>
                </a:solidFill>
              </a:rPr>
              <a:t>, 6e, © 2020 Worth Publishers</a:t>
            </a:r>
          </a:p>
        </p:txBody>
      </p:sp>
      <p:sp>
        <p:nvSpPr>
          <p:cNvPr id="7" name="Google Shape;21;p3">
            <a:extLst>
              <a:ext uri="{FF2B5EF4-FFF2-40B4-BE49-F238E27FC236}">
                <a16:creationId xmlns:a16="http://schemas.microsoft.com/office/drawing/2014/main" id="{F29E1933-40A3-4B7B-900D-61FE1B1993B9}"/>
              </a:ext>
            </a:extLst>
          </p:cNvPr>
          <p:cNvSpPr/>
          <p:nvPr/>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sp>
        <p:nvSpPr>
          <p:cNvPr id="8" name="Rectangle 7">
            <a:extLst>
              <a:ext uri="{FF2B5EF4-FFF2-40B4-BE49-F238E27FC236}">
                <a16:creationId xmlns:a16="http://schemas.microsoft.com/office/drawing/2014/main" id="{D71AA27C-287D-40B4-97BD-D01D3FBEEC50}"/>
              </a:ext>
            </a:extLst>
          </p:cNvPr>
          <p:cNvSpPr/>
          <p:nvPr/>
        </p:nvSpPr>
        <p:spPr>
          <a:xfrm>
            <a:off x="0" y="7401580"/>
            <a:ext cx="10058400" cy="307777"/>
          </a:xfrm>
          <a:prstGeom prst="rect">
            <a:avLst/>
          </a:prstGeom>
        </p:spPr>
        <p:txBody>
          <a:bodyPr wrap="square">
            <a:spAutoFit/>
          </a:bodyPr>
          <a:lstStyle/>
          <a:p>
            <a:pPr algn="r"/>
            <a:r>
              <a:rPr lang="en-US" dirty="0">
                <a:solidFill>
                  <a:schemeClr val="bg1"/>
                </a:solidFill>
              </a:rPr>
              <a:t>Krugman, </a:t>
            </a:r>
            <a:r>
              <a:rPr lang="en-US" i="1" dirty="0">
                <a:solidFill>
                  <a:schemeClr val="bg1"/>
                </a:solidFill>
              </a:rPr>
              <a:t>Economics</a:t>
            </a:r>
            <a:r>
              <a:rPr lang="en-US" dirty="0">
                <a:solidFill>
                  <a:schemeClr val="bg1"/>
                </a:solidFill>
              </a:rPr>
              <a:t>, 7e, © 2024 Worth Publishers</a:t>
            </a:r>
          </a:p>
        </p:txBody>
      </p:sp>
      <p:pic>
        <p:nvPicPr>
          <p:cNvPr id="9" name="Google Shape;10;p1" descr="MacLearn_logo_reverse.png">
            <a:extLst>
              <a:ext uri="{FF2B5EF4-FFF2-40B4-BE49-F238E27FC236}">
                <a16:creationId xmlns:a16="http://schemas.microsoft.com/office/drawing/2014/main" id="{9F072656-7BE0-4F2A-9CDB-DB58D1D6752A}"/>
              </a:ext>
            </a:extLst>
          </p:cNvPr>
          <p:cNvPicPr preferRelativeResize="0"/>
          <p:nvPr/>
        </p:nvPicPr>
        <p:blipFill rotWithShape="1">
          <a:blip r:embed="rId9">
            <a:alphaModFix/>
          </a:blip>
          <a:srcRect/>
          <a:stretch/>
        </p:blipFill>
        <p:spPr>
          <a:xfrm>
            <a:off x="76200" y="7424440"/>
            <a:ext cx="1001762" cy="307777"/>
          </a:xfrm>
          <a:prstGeom prst="rect">
            <a:avLst/>
          </a:prstGeom>
          <a:noFill/>
          <a:ln>
            <a:noFill/>
          </a:ln>
        </p:spPr>
      </p:pic>
    </p:spTree>
    <p:extLst>
      <p:ext uri="{BB962C8B-B14F-4D97-AF65-F5344CB8AC3E}">
        <p14:creationId xmlns:p14="http://schemas.microsoft.com/office/powerpoint/2010/main" val="3998667849"/>
      </p:ext>
    </p:extLst>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56" r:id="rId6"/>
    <p:sldLayoutId id="2147483674" r:id="rId7"/>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21.png"/><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Oligopoly</a:t>
            </a:r>
          </a:p>
        </p:txBody>
      </p:sp>
      <p:pic>
        <p:nvPicPr>
          <p:cNvPr id="5" name="Picture Placeholder 4" descr="Cover: Economics, Seventh Edition by Paul Krugman and Robin Wells.">
            <a:extLst>
              <a:ext uri="{FF2B5EF4-FFF2-40B4-BE49-F238E27FC236}">
                <a16:creationId xmlns:a16="http://schemas.microsoft.com/office/drawing/2014/main" id="{E83A72FF-3521-7250-2B9D-BB3CA8650374}"/>
              </a:ext>
              <a:ext uri="{C183D7F6-B498-43B3-948B-1728B52AA6E4}">
                <adec:decorative xmlns:adec="http://schemas.microsoft.com/office/drawing/2017/decorative" val="0"/>
              </a:ext>
            </a:extLst>
          </p:cNvPr>
          <p:cNvPicPr>
            <a:picLocks noGrp="1" noChangeAspect="1"/>
          </p:cNvPicPr>
          <p:nvPr>
            <p:ph type="pic" sz="quarter" idx="11"/>
          </p:nvPr>
        </p:nvPicPr>
        <p:blipFill>
          <a:blip r:embed="rId3"/>
          <a:srcRect l="2739" r="2739"/>
          <a:stretch>
            <a:fillRect/>
          </a:stretch>
        </p:blipFill>
        <p:spPr>
          <a:xfrm>
            <a:off x="202504" y="873713"/>
            <a:ext cx="4632542" cy="6270408"/>
          </a:xfrm>
        </p:spPr>
      </p:pic>
      <p:sp>
        <p:nvSpPr>
          <p:cNvPr id="9" name="Sub Title 1"/>
          <p:cNvSpPr>
            <a:spLocks noGrp="1"/>
          </p:cNvSpPr>
          <p:nvPr>
            <p:ph sz="quarter" idx="10"/>
          </p:nvPr>
        </p:nvSpPr>
        <p:spPr/>
        <p:txBody>
          <a:bodyPr/>
          <a:lstStyle/>
          <a:p>
            <a:pPr lvl="0"/>
            <a:r>
              <a:rPr lang="en-US" dirty="0"/>
              <a:t>17</a:t>
            </a:r>
          </a:p>
        </p:txBody>
      </p:sp>
    </p:spTree>
    <p:extLst>
      <p:ext uri="{BB962C8B-B14F-4D97-AF65-F5344CB8AC3E}">
        <p14:creationId xmlns:p14="http://schemas.microsoft.com/office/powerpoint/2010/main" val="1474852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YOU WILL LEARN IN THIS CHAPTER</a:t>
            </a:r>
          </a:p>
        </p:txBody>
      </p:sp>
      <p:sp>
        <p:nvSpPr>
          <p:cNvPr id="24" name="Content Placeholder 2"/>
          <p:cNvSpPr>
            <a:spLocks noGrp="1"/>
          </p:cNvSpPr>
          <p:nvPr>
            <p:ph sz="quarter" idx="10"/>
          </p:nvPr>
        </p:nvSpPr>
        <p:spPr>
          <a:xfrm>
            <a:off x="117582" y="1933292"/>
            <a:ext cx="9804186" cy="3241136"/>
          </a:xfrm>
        </p:spPr>
        <p:txBody>
          <a:bodyPr>
            <a:noAutofit/>
          </a:bodyPr>
          <a:lstStyle/>
          <a:p>
            <a:pPr marL="354013" indent="-354013">
              <a:spcAft>
                <a:spcPts val="1200"/>
              </a:spcAft>
              <a:buFont typeface="Arial" charset="0"/>
              <a:buChar char="•"/>
            </a:pPr>
            <a:r>
              <a:rPr lang="en-US" dirty="0"/>
              <a:t>What is oligopoly, and why does it occur?</a:t>
            </a:r>
          </a:p>
          <a:p>
            <a:pPr marL="354013" indent="-354013">
              <a:spcAft>
                <a:spcPts val="1200"/>
              </a:spcAft>
              <a:buFont typeface="Arial" charset="0"/>
              <a:buChar char="•"/>
            </a:pPr>
            <a:r>
              <a:rPr lang="en-US" dirty="0"/>
              <a:t>Why do oligopolists benefit from collusion, and how are consumers hurt by it?</a:t>
            </a:r>
          </a:p>
          <a:p>
            <a:pPr marL="354013" indent="-354013">
              <a:spcAft>
                <a:spcPts val="1200"/>
              </a:spcAft>
              <a:buFont typeface="Arial" charset="0"/>
              <a:buChar char="•"/>
            </a:pPr>
            <a:r>
              <a:rPr lang="en-US" dirty="0"/>
              <a:t>How do the insights gained from game theory help us to understand the strategic behavior of oligopolists?</a:t>
            </a:r>
          </a:p>
          <a:p>
            <a:pPr marL="354013" indent="-354013">
              <a:spcAft>
                <a:spcPts val="1200"/>
              </a:spcAft>
              <a:buFont typeface="Arial" charset="0"/>
              <a:buChar char="•"/>
            </a:pPr>
            <a:r>
              <a:rPr lang="en-US" dirty="0"/>
              <a:t>Why is antitrust policy—policy which is aimed at preventing collusion among oligopolists—a critical function of government?</a:t>
            </a:r>
          </a:p>
        </p:txBody>
      </p:sp>
    </p:spTree>
    <p:extLst>
      <p:ext uri="{BB962C8B-B14F-4D97-AF65-F5344CB8AC3E}">
        <p14:creationId xmlns:p14="http://schemas.microsoft.com/office/powerpoint/2010/main" val="3244868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YOU WILL LEARN IN THIS CHAPTER</a:t>
            </a:r>
          </a:p>
        </p:txBody>
      </p:sp>
      <p:pic>
        <p:nvPicPr>
          <p:cNvPr id="5" name="Picture 4">
            <a:extLst>
              <a:ext uri="{FF2B5EF4-FFF2-40B4-BE49-F238E27FC236}">
                <a16:creationId xmlns:a16="http://schemas.microsoft.com/office/drawing/2014/main" id="{CD1A2FEE-0FE2-7883-088F-B79C13434B73}"/>
              </a:ext>
            </a:extLst>
          </p:cNvPr>
          <p:cNvPicPr>
            <a:picLocks noChangeAspect="1"/>
          </p:cNvPicPr>
          <p:nvPr/>
        </p:nvPicPr>
        <p:blipFill>
          <a:blip r:embed="rId2"/>
          <a:stretch>
            <a:fillRect/>
          </a:stretch>
        </p:blipFill>
        <p:spPr>
          <a:xfrm>
            <a:off x="1700495" y="1395768"/>
            <a:ext cx="6657409" cy="4980864"/>
          </a:xfrm>
          <a:prstGeom prst="rect">
            <a:avLst/>
          </a:prstGeom>
        </p:spPr>
      </p:pic>
      <p:sp>
        <p:nvSpPr>
          <p:cNvPr id="6" name="Oval 5">
            <a:extLst>
              <a:ext uri="{FF2B5EF4-FFF2-40B4-BE49-F238E27FC236}">
                <a16:creationId xmlns:a16="http://schemas.microsoft.com/office/drawing/2014/main" id="{C724470F-8B1C-2375-D648-B19EA7CB597C}"/>
              </a:ext>
            </a:extLst>
          </p:cNvPr>
          <p:cNvSpPr/>
          <p:nvPr/>
        </p:nvSpPr>
        <p:spPr>
          <a:xfrm>
            <a:off x="3600450" y="3566160"/>
            <a:ext cx="4800600" cy="1634490"/>
          </a:xfrm>
          <a:prstGeom prst="ellipse">
            <a:avLst/>
          </a:prstGeom>
          <a:noFill/>
          <a:ln w="28575">
            <a:solidFill>
              <a:schemeClr val="accent5">
                <a:lumMod val="50000"/>
              </a:schemeClr>
            </a:solidFill>
            <a:extLst>
              <a:ext uri="{C807C97D-BFC1-408E-A445-0C87EB9F89A2}">
                <ask:lineSketchStyleProps xmlns:ask="http://schemas.microsoft.com/office/drawing/2018/sketchyshapes" sd="879248734">
                  <a:custGeom>
                    <a:avLst/>
                    <a:gdLst>
                      <a:gd name="connsiteX0" fmla="*/ 0 w 4800600"/>
                      <a:gd name="connsiteY0" fmla="*/ 817245 h 1634490"/>
                      <a:gd name="connsiteX1" fmla="*/ 2400300 w 4800600"/>
                      <a:gd name="connsiteY1" fmla="*/ 0 h 1634490"/>
                      <a:gd name="connsiteX2" fmla="*/ 4800600 w 4800600"/>
                      <a:gd name="connsiteY2" fmla="*/ 817245 h 1634490"/>
                      <a:gd name="connsiteX3" fmla="*/ 2400300 w 4800600"/>
                      <a:gd name="connsiteY3" fmla="*/ 1634490 h 1634490"/>
                      <a:gd name="connsiteX4" fmla="*/ 0 w 4800600"/>
                      <a:gd name="connsiteY4" fmla="*/ 817245 h 1634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0600" h="1634490" extrusionOk="0">
                        <a:moveTo>
                          <a:pt x="0" y="817245"/>
                        </a:moveTo>
                        <a:cubicBezTo>
                          <a:pt x="-150477" y="188942"/>
                          <a:pt x="1310451" y="-85613"/>
                          <a:pt x="2400300" y="0"/>
                        </a:cubicBezTo>
                        <a:cubicBezTo>
                          <a:pt x="3611894" y="64082"/>
                          <a:pt x="4854812" y="349716"/>
                          <a:pt x="4800600" y="817245"/>
                        </a:cubicBezTo>
                        <a:cubicBezTo>
                          <a:pt x="4676693" y="1021559"/>
                          <a:pt x="3647969" y="1877135"/>
                          <a:pt x="2400300" y="1634490"/>
                        </a:cubicBezTo>
                        <a:cubicBezTo>
                          <a:pt x="1112841" y="1581806"/>
                          <a:pt x="14630" y="1267393"/>
                          <a:pt x="0" y="81724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1400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56" y="149002"/>
            <a:ext cx="9996324" cy="1021253"/>
          </a:xfrm>
        </p:spPr>
        <p:txBody>
          <a:bodyPr>
            <a:normAutofit/>
          </a:bodyPr>
          <a:lstStyle/>
          <a:p>
            <a:r>
              <a:rPr lang="en-US" dirty="0"/>
              <a:t>THE PREVALENCE OF OLIGOPOLY (1 of 3)</a:t>
            </a:r>
          </a:p>
        </p:txBody>
      </p:sp>
      <p:sp>
        <p:nvSpPr>
          <p:cNvPr id="3" name="Content Placeholder 2"/>
          <p:cNvSpPr>
            <a:spLocks noGrp="1"/>
          </p:cNvSpPr>
          <p:nvPr>
            <p:ph sz="quarter" idx="10"/>
          </p:nvPr>
        </p:nvSpPr>
        <p:spPr>
          <a:xfrm>
            <a:off x="117582" y="1268730"/>
            <a:ext cx="9804186" cy="5440680"/>
          </a:xfrm>
        </p:spPr>
        <p:txBody>
          <a:bodyPr>
            <a:normAutofit/>
          </a:bodyPr>
          <a:lstStyle/>
          <a:p>
            <a:pPr marL="354013" indent="-354013"/>
            <a:r>
              <a:rPr lang="en-US" dirty="0"/>
              <a:t>An </a:t>
            </a:r>
            <a:r>
              <a:rPr lang="en-US" b="1" dirty="0"/>
              <a:t>oligopoly </a:t>
            </a:r>
            <a:r>
              <a:rPr lang="en-US" dirty="0"/>
              <a:t>is a market that is dominated by a small number of firms.</a:t>
            </a:r>
          </a:p>
          <a:p>
            <a:pPr marL="354013" indent="-354013"/>
            <a:endParaRPr lang="en-US" dirty="0"/>
          </a:p>
          <a:p>
            <a:pPr marL="354013" indent="-354013"/>
            <a:r>
              <a:rPr lang="en-US" dirty="0"/>
              <a:t>A firm in such an industry is known as </a:t>
            </a:r>
            <a:r>
              <a:rPr lang="en-US" b="1" dirty="0"/>
              <a:t>an oligopolist</a:t>
            </a:r>
            <a:r>
              <a:rPr lang="en-US" dirty="0"/>
              <a:t>.</a:t>
            </a:r>
          </a:p>
          <a:p>
            <a:pPr marL="354013" indent="-354013"/>
            <a:endParaRPr lang="en-US" dirty="0"/>
          </a:p>
          <a:p>
            <a:pPr marL="354013" indent="-354013"/>
            <a:r>
              <a:rPr lang="en-US" dirty="0"/>
              <a:t>Economists refer to a situation in which firms compete but also possess market power—which enables them to affect market prices—as </a:t>
            </a:r>
            <a:r>
              <a:rPr lang="en-US" b="1" dirty="0"/>
              <a:t>imperfect competition</a:t>
            </a:r>
            <a:r>
              <a:rPr lang="en-US" dirty="0"/>
              <a:t>.</a:t>
            </a:r>
          </a:p>
          <a:p>
            <a:pPr marL="354013" indent="-354013"/>
            <a:r>
              <a:rPr lang="en-US" dirty="0"/>
              <a:t>Two forms of imperfect competition: </a:t>
            </a:r>
            <a:r>
              <a:rPr lang="en-US" dirty="0">
                <a:solidFill>
                  <a:srgbClr val="00B0F0"/>
                </a:solidFill>
              </a:rPr>
              <a:t>oligopoly</a:t>
            </a:r>
            <a:r>
              <a:rPr lang="en-US" dirty="0"/>
              <a:t> and </a:t>
            </a:r>
            <a:r>
              <a:rPr lang="en-US" dirty="0">
                <a:solidFill>
                  <a:srgbClr val="00B0F0"/>
                </a:solidFill>
              </a:rPr>
              <a:t>monopolistic competition</a:t>
            </a:r>
            <a:r>
              <a:rPr lang="en-US" dirty="0"/>
              <a:t>.</a:t>
            </a:r>
          </a:p>
        </p:txBody>
      </p:sp>
    </p:spTree>
    <p:extLst>
      <p:ext uri="{BB962C8B-B14F-4D97-AF65-F5344CB8AC3E}">
        <p14:creationId xmlns:p14="http://schemas.microsoft.com/office/powerpoint/2010/main" val="2203524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E6CD658-8160-494B-9AB8-42F628334D6E}"/>
              </a:ext>
            </a:extLst>
          </p:cNvPr>
          <p:cNvPicPr>
            <a:picLocks noChangeAspect="1"/>
          </p:cNvPicPr>
          <p:nvPr/>
        </p:nvPicPr>
        <p:blipFill>
          <a:blip r:embed="rId2"/>
          <a:stretch>
            <a:fillRect/>
          </a:stretch>
        </p:blipFill>
        <p:spPr>
          <a:xfrm>
            <a:off x="403384" y="228600"/>
            <a:ext cx="9622406" cy="6877280"/>
          </a:xfrm>
          <a:prstGeom prst="rect">
            <a:avLst/>
          </a:prstGeom>
        </p:spPr>
      </p:pic>
    </p:spTree>
    <p:extLst>
      <p:ext uri="{BB962C8B-B14F-4D97-AF65-F5344CB8AC3E}">
        <p14:creationId xmlns:p14="http://schemas.microsoft.com/office/powerpoint/2010/main" val="3400348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058400" cy="815797"/>
          </a:xfrm>
        </p:spPr>
        <p:txBody>
          <a:bodyPr>
            <a:normAutofit/>
          </a:bodyPr>
          <a:lstStyle/>
          <a:p>
            <a:r>
              <a:rPr lang="en-US" dirty="0"/>
              <a:t>THE PREVALENCE OF OLIGOPOLY (2 of 3)</a:t>
            </a:r>
          </a:p>
        </p:txBody>
      </p:sp>
      <p:sp>
        <p:nvSpPr>
          <p:cNvPr id="3" name="Content Placeholder 2"/>
          <p:cNvSpPr>
            <a:spLocks noGrp="1"/>
          </p:cNvSpPr>
          <p:nvPr>
            <p:ph sz="quarter" idx="10"/>
          </p:nvPr>
        </p:nvSpPr>
        <p:spPr>
          <a:xfrm>
            <a:off x="117582" y="1299990"/>
            <a:ext cx="9804186" cy="5531884"/>
          </a:xfrm>
        </p:spPr>
        <p:txBody>
          <a:bodyPr>
            <a:normAutofit/>
          </a:bodyPr>
          <a:lstStyle/>
          <a:p>
            <a:pPr marL="354013" indent="-354013"/>
            <a:r>
              <a:rPr lang="en-US" dirty="0"/>
              <a:t>Why are oligopolies so prevalent?</a:t>
            </a:r>
          </a:p>
          <a:p>
            <a:pPr marL="354013" indent="-354013"/>
            <a:endParaRPr lang="en-US" dirty="0"/>
          </a:p>
          <a:p>
            <a:pPr marL="354013" indent="-354013"/>
            <a:r>
              <a:rPr lang="en-US" dirty="0"/>
              <a:t>Oligopoly is the result of the same factors that produce monopoly, but in weaker form. The most important one is the existence of </a:t>
            </a:r>
            <a:r>
              <a:rPr lang="en-US" i="1" dirty="0">
                <a:solidFill>
                  <a:srgbClr val="00B0F0"/>
                </a:solidFill>
              </a:rPr>
              <a:t>increasing returns to scale</a:t>
            </a:r>
            <a:r>
              <a:rPr lang="en-US" dirty="0"/>
              <a:t>.</a:t>
            </a:r>
          </a:p>
          <a:p>
            <a:pPr marL="354013" indent="-354013"/>
            <a:endParaRPr lang="en-US" dirty="0"/>
          </a:p>
          <a:p>
            <a:pPr marL="354013" indent="-354013"/>
            <a:r>
              <a:rPr lang="en-US" dirty="0"/>
              <a:t>When these effects are very strong, they lead to monopoly; when they are moderately strong, they lead to oligopoly.</a:t>
            </a:r>
          </a:p>
        </p:txBody>
      </p:sp>
    </p:spTree>
    <p:extLst>
      <p:ext uri="{BB962C8B-B14F-4D97-AF65-F5344CB8AC3E}">
        <p14:creationId xmlns:p14="http://schemas.microsoft.com/office/powerpoint/2010/main" val="3904867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PREVALENCE OF OLIGOPOLY (3 of 3)</a:t>
            </a:r>
          </a:p>
        </p:txBody>
      </p:sp>
      <p:sp>
        <p:nvSpPr>
          <p:cNvPr id="3" name="Content Placeholder 2"/>
          <p:cNvSpPr>
            <a:spLocks noGrp="1"/>
          </p:cNvSpPr>
          <p:nvPr>
            <p:ph sz="quarter" idx="10"/>
          </p:nvPr>
        </p:nvSpPr>
        <p:spPr>
          <a:xfrm>
            <a:off x="0" y="2362276"/>
            <a:ext cx="9804186" cy="3947084"/>
          </a:xfrm>
        </p:spPr>
        <p:txBody>
          <a:bodyPr>
            <a:normAutofit/>
          </a:bodyPr>
          <a:lstStyle/>
          <a:p>
            <a:pPr marL="354013" indent="-336550">
              <a:lnSpc>
                <a:spcPct val="120000"/>
              </a:lnSpc>
              <a:spcAft>
                <a:spcPts val="1200"/>
              </a:spcAft>
            </a:pPr>
            <a:r>
              <a:rPr lang="en-US" dirty="0"/>
              <a:t>To get a better picture of market structure, economists often use the </a:t>
            </a:r>
            <a:r>
              <a:rPr lang="en-US" b="1" dirty="0"/>
              <a:t>Herfindahl–Hirschman Index, </a:t>
            </a:r>
            <a:r>
              <a:rPr lang="en-US" dirty="0"/>
              <a:t>or </a:t>
            </a:r>
            <a:r>
              <a:rPr lang="en-US" b="1" dirty="0"/>
              <a:t>HHI.</a:t>
            </a:r>
          </a:p>
          <a:p>
            <a:pPr marL="354013" indent="-336550">
              <a:lnSpc>
                <a:spcPct val="120000"/>
              </a:lnSpc>
              <a:spcAft>
                <a:spcPts val="1200"/>
              </a:spcAft>
            </a:pPr>
            <a:r>
              <a:rPr lang="en-US" dirty="0"/>
              <a:t>The </a:t>
            </a:r>
            <a:r>
              <a:rPr lang="en-US" b="1" dirty="0"/>
              <a:t>HHI </a:t>
            </a:r>
            <a:r>
              <a:rPr lang="en-US" dirty="0"/>
              <a:t>for an industry is the </a:t>
            </a:r>
            <a:r>
              <a:rPr lang="en-US" b="1" dirty="0"/>
              <a:t>sum of the squares of each firm’s share of market sales.</a:t>
            </a:r>
            <a:endParaRPr lang="en-US" dirty="0"/>
          </a:p>
        </p:txBody>
      </p:sp>
    </p:spTree>
    <p:extLst>
      <p:ext uri="{BB962C8B-B14F-4D97-AF65-F5344CB8AC3E}">
        <p14:creationId xmlns:p14="http://schemas.microsoft.com/office/powerpoint/2010/main" val="3433601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PREVALENCE OF OLIGOPOLY (3 of 3)</a:t>
            </a:r>
          </a:p>
        </p:txBody>
      </p:sp>
      <p:sp>
        <p:nvSpPr>
          <p:cNvPr id="3" name="Content Placeholder 2"/>
          <p:cNvSpPr>
            <a:spLocks noGrp="1"/>
          </p:cNvSpPr>
          <p:nvPr>
            <p:ph sz="quarter" idx="10"/>
          </p:nvPr>
        </p:nvSpPr>
        <p:spPr>
          <a:xfrm>
            <a:off x="117582" y="1635162"/>
            <a:ext cx="9804186" cy="2132607"/>
          </a:xfrm>
        </p:spPr>
        <p:txBody>
          <a:bodyPr>
            <a:normAutofit/>
          </a:bodyPr>
          <a:lstStyle/>
          <a:p>
            <a:pPr marL="354013" indent="-336550">
              <a:lnSpc>
                <a:spcPct val="120000"/>
              </a:lnSpc>
              <a:spcAft>
                <a:spcPts val="1200"/>
              </a:spcAft>
            </a:pPr>
            <a:r>
              <a:rPr lang="en-US" dirty="0"/>
              <a:t>For example, if there are three firms with </a:t>
            </a:r>
            <a:r>
              <a:rPr lang="en-US" b="1" dirty="0"/>
              <a:t>60%,</a:t>
            </a:r>
            <a:r>
              <a:rPr lang="en-US" dirty="0"/>
              <a:t> </a:t>
            </a:r>
            <a:r>
              <a:rPr lang="en-US" b="1" dirty="0"/>
              <a:t>25%,</a:t>
            </a:r>
            <a:r>
              <a:rPr lang="en-US" dirty="0"/>
              <a:t> and </a:t>
            </a:r>
            <a:r>
              <a:rPr lang="en-US" b="1" dirty="0"/>
              <a:t>15%</a:t>
            </a:r>
            <a:r>
              <a:rPr lang="en-US" dirty="0"/>
              <a:t> market share each:</a:t>
            </a:r>
          </a:p>
          <a:p>
            <a:pPr marL="2295525" indent="0">
              <a:lnSpc>
                <a:spcPct val="120000"/>
              </a:lnSpc>
              <a:spcAft>
                <a:spcPts val="1200"/>
              </a:spcAft>
              <a:buNone/>
            </a:pPr>
            <a:r>
              <a:rPr lang="en-US" b="1" dirty="0"/>
              <a:t>HHI = 60</a:t>
            </a:r>
            <a:r>
              <a:rPr lang="en-US" b="1" baseline="30000" dirty="0"/>
              <a:t>2</a:t>
            </a:r>
            <a:r>
              <a:rPr lang="en-US" b="1" dirty="0"/>
              <a:t> + 25</a:t>
            </a:r>
            <a:r>
              <a:rPr lang="en-US" b="1" baseline="30000" dirty="0"/>
              <a:t>2</a:t>
            </a:r>
            <a:r>
              <a:rPr lang="en-US" b="1" dirty="0"/>
              <a:t> + 15</a:t>
            </a:r>
            <a:r>
              <a:rPr lang="en-US" b="1" baseline="30000" dirty="0"/>
              <a:t>2</a:t>
            </a:r>
            <a:r>
              <a:rPr lang="en-US" b="1" dirty="0"/>
              <a:t> = 4,450</a:t>
            </a:r>
          </a:p>
        </p:txBody>
      </p:sp>
      <p:sp>
        <p:nvSpPr>
          <p:cNvPr id="5" name="TextBox 4">
            <a:extLst>
              <a:ext uri="{FF2B5EF4-FFF2-40B4-BE49-F238E27FC236}">
                <a16:creationId xmlns:a16="http://schemas.microsoft.com/office/drawing/2014/main" id="{7AB7545E-39D5-47F9-9174-08A58F557BB7}"/>
              </a:ext>
            </a:extLst>
          </p:cNvPr>
          <p:cNvSpPr txBox="1"/>
          <p:nvPr/>
        </p:nvSpPr>
        <p:spPr>
          <a:xfrm>
            <a:off x="261651" y="4207526"/>
            <a:ext cx="9356074" cy="2941574"/>
          </a:xfrm>
          <a:prstGeom prst="rect">
            <a:avLst/>
          </a:prstGeom>
          <a:noFill/>
        </p:spPr>
        <p:txBody>
          <a:bodyPr wrap="square">
            <a:spAutoFit/>
          </a:bodyPr>
          <a:lstStyle/>
          <a:p>
            <a:pPr marL="354013" lvl="1" indent="-336550">
              <a:lnSpc>
                <a:spcPct val="120000"/>
              </a:lnSpc>
              <a:spcAft>
                <a:spcPts val="600"/>
              </a:spcAft>
              <a:buFont typeface="Arial" panose="020B0604020202020204" pitchFamily="34" charset="0"/>
              <a:buChar char="•"/>
            </a:pPr>
            <a:r>
              <a:rPr lang="en-US" sz="2400" b="1" dirty="0">
                <a:ea typeface="Century Gothic" charset="0"/>
              </a:rPr>
              <a:t>HHI of less than 1,000 </a:t>
            </a:r>
            <a:r>
              <a:rPr lang="en-US" sz="2400" dirty="0">
                <a:ea typeface="Century Gothic" charset="0"/>
              </a:rPr>
              <a:t>indicates a strongly competitive market.</a:t>
            </a:r>
          </a:p>
          <a:p>
            <a:pPr marL="354013" lvl="1" indent="-336550">
              <a:lnSpc>
                <a:spcPct val="120000"/>
              </a:lnSpc>
              <a:spcAft>
                <a:spcPts val="600"/>
              </a:spcAft>
              <a:buFont typeface="Arial" panose="020B0604020202020204" pitchFamily="34" charset="0"/>
              <a:buChar char="•"/>
            </a:pPr>
            <a:r>
              <a:rPr lang="en-US" sz="2400" b="1" dirty="0">
                <a:ea typeface="Century Gothic" charset="0"/>
              </a:rPr>
              <a:t>HHI of 1,000 to 1,800 </a:t>
            </a:r>
            <a:r>
              <a:rPr lang="en-US" sz="2400" dirty="0">
                <a:ea typeface="Century Gothic" charset="0"/>
              </a:rPr>
              <a:t>indicates a somewhat competitive market.</a:t>
            </a:r>
          </a:p>
          <a:p>
            <a:pPr marL="354013" lvl="1" indent="-336550">
              <a:lnSpc>
                <a:spcPct val="120000"/>
              </a:lnSpc>
              <a:spcAft>
                <a:spcPts val="600"/>
              </a:spcAft>
              <a:buFont typeface="Arial" panose="020B0604020202020204" pitchFamily="34" charset="0"/>
              <a:buChar char="•"/>
            </a:pPr>
            <a:r>
              <a:rPr lang="en-US" sz="2400" b="1" dirty="0">
                <a:ea typeface="Century Gothic" charset="0"/>
              </a:rPr>
              <a:t>HHI above 1,800 </a:t>
            </a:r>
            <a:r>
              <a:rPr lang="en-US" sz="2400" dirty="0">
                <a:ea typeface="Century Gothic" charset="0"/>
              </a:rPr>
              <a:t>indicates an oligopoly.</a:t>
            </a:r>
          </a:p>
          <a:p>
            <a:pPr marL="354013" lvl="1" indent="-336550">
              <a:lnSpc>
                <a:spcPct val="120000"/>
              </a:lnSpc>
              <a:spcAft>
                <a:spcPts val="600"/>
              </a:spcAft>
              <a:buFont typeface="Arial" panose="020B0604020202020204" pitchFamily="34" charset="0"/>
              <a:buChar char="•"/>
            </a:pPr>
            <a:r>
              <a:rPr lang="en-US" sz="2400" b="1" dirty="0">
                <a:ea typeface="Century Gothic" charset="0"/>
              </a:rPr>
              <a:t>If HHI is above 1,000, a merger that results in a significant increase in the HHI will receive special scrutiny and is likely to be disallowed.</a:t>
            </a:r>
          </a:p>
        </p:txBody>
      </p:sp>
    </p:spTree>
    <p:extLst>
      <p:ext uri="{BB962C8B-B14F-4D97-AF65-F5344CB8AC3E}">
        <p14:creationId xmlns:p14="http://schemas.microsoft.com/office/powerpoint/2010/main" val="359471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 BY DOING: PRACTICE QUESTION 1</a:t>
            </a:r>
          </a:p>
        </p:txBody>
      </p:sp>
      <p:sp>
        <p:nvSpPr>
          <p:cNvPr id="3" name="Content Placeholder 2"/>
          <p:cNvSpPr>
            <a:spLocks noGrp="1"/>
          </p:cNvSpPr>
          <p:nvPr>
            <p:ph sz="quarter" idx="10"/>
          </p:nvPr>
        </p:nvSpPr>
        <p:spPr>
          <a:xfrm>
            <a:off x="117582" y="1933291"/>
            <a:ext cx="9804186" cy="5279039"/>
          </a:xfrm>
        </p:spPr>
        <p:txBody>
          <a:bodyPr>
            <a:normAutofit/>
          </a:bodyPr>
          <a:lstStyle/>
          <a:p>
            <a:pPr marL="354013" indent="-354013">
              <a:spcAft>
                <a:spcPts val="600"/>
              </a:spcAft>
            </a:pPr>
            <a:r>
              <a:rPr lang="en-US" sz="3000" dirty="0"/>
              <a:t>What is the HHI in the search engine market if Google has 67% market share, Bing has 18% market share, Yahoo! has 11% market share, Ask has 3% market share, and AOL has 1% market share?</a:t>
            </a:r>
          </a:p>
          <a:p>
            <a:pPr marL="811213" lvl="1">
              <a:spcAft>
                <a:spcPts val="600"/>
              </a:spcAft>
              <a:buFont typeface="+mj-lt"/>
              <a:buAutoNum type="alphaLcParenR"/>
            </a:pPr>
            <a:r>
              <a:rPr lang="en-US" dirty="0"/>
              <a:t>100</a:t>
            </a:r>
          </a:p>
          <a:p>
            <a:pPr marL="811213" lvl="1">
              <a:spcAft>
                <a:spcPts val="600"/>
              </a:spcAft>
              <a:buFont typeface="+mj-lt"/>
              <a:buAutoNum type="alphaLcParenR"/>
            </a:pPr>
            <a:r>
              <a:rPr lang="en-US" dirty="0"/>
              <a:t>6,724</a:t>
            </a:r>
          </a:p>
          <a:p>
            <a:pPr marL="811213" lvl="1">
              <a:spcAft>
                <a:spcPts val="600"/>
              </a:spcAft>
              <a:buFont typeface="+mj-lt"/>
              <a:buAutoNum type="alphaLcParenR"/>
            </a:pPr>
            <a:r>
              <a:rPr lang="en-US" dirty="0"/>
              <a:t>4,944</a:t>
            </a:r>
          </a:p>
          <a:p>
            <a:pPr marL="811213" lvl="1">
              <a:spcAft>
                <a:spcPts val="600"/>
              </a:spcAft>
              <a:buFont typeface="+mj-lt"/>
              <a:buAutoNum type="alphaLcParenR"/>
            </a:pPr>
            <a:r>
              <a:rPr lang="en-US" dirty="0"/>
              <a:t>7,018</a:t>
            </a:r>
          </a:p>
          <a:p>
            <a:pPr marL="811213" lvl="1">
              <a:spcAft>
                <a:spcPts val="600"/>
              </a:spcAft>
              <a:buFont typeface="+mj-lt"/>
              <a:buAutoNum type="alphaLcParenR"/>
            </a:pPr>
            <a:r>
              <a:rPr lang="en-US" dirty="0"/>
              <a:t>6,818</a:t>
            </a:r>
          </a:p>
        </p:txBody>
      </p:sp>
    </p:spTree>
    <p:extLst>
      <p:ext uri="{BB962C8B-B14F-4D97-AF65-F5344CB8AC3E}">
        <p14:creationId xmlns:p14="http://schemas.microsoft.com/office/powerpoint/2010/main" val="3562926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296578" cy="2280492"/>
          </a:xfrm>
        </p:spPr>
        <p:txBody>
          <a:bodyPr>
            <a:noAutofit/>
          </a:bodyPr>
          <a:lstStyle/>
          <a:p>
            <a:pPr algn="l"/>
            <a:r>
              <a:rPr lang="en-US" sz="2400" dirty="0"/>
              <a:t>Google:67% market share, </a:t>
            </a:r>
            <a:br>
              <a:rPr lang="en-US" sz="2400" dirty="0"/>
            </a:br>
            <a:r>
              <a:rPr lang="en-US" sz="2400" dirty="0"/>
              <a:t>Bing:18% market share, </a:t>
            </a:r>
            <a:br>
              <a:rPr lang="en-US" sz="2400" dirty="0"/>
            </a:br>
            <a:r>
              <a:rPr lang="en-US" sz="2400" dirty="0"/>
              <a:t>Yahoo!: 11% market share, </a:t>
            </a:r>
            <a:br>
              <a:rPr lang="en-US" sz="2400" dirty="0"/>
            </a:br>
            <a:r>
              <a:rPr lang="en-US" sz="2400" dirty="0"/>
              <a:t>Ask: 3% market share, and </a:t>
            </a:r>
            <a:br>
              <a:rPr lang="en-US" sz="2400" dirty="0"/>
            </a:br>
            <a:r>
              <a:rPr lang="en-US" sz="2400" dirty="0"/>
              <a:t>AOL:1% market share</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575DE34-E0D9-4668-A5A7-860A11E4B918}"/>
                  </a:ext>
                </a:extLst>
              </p:cNvPr>
              <p:cNvSpPr txBox="1"/>
              <p:nvPr/>
            </p:nvSpPr>
            <p:spPr>
              <a:xfrm>
                <a:off x="1244906" y="2415093"/>
                <a:ext cx="8181792" cy="30777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4000" i="1" smtClean="0">
                              <a:latin typeface="Cambria Math" panose="02040503050406030204" pitchFamily="18" charset="0"/>
                            </a:rPr>
                          </m:ctrlPr>
                        </m:sSupPr>
                        <m:e>
                          <m:r>
                            <a:rPr lang="en-US" sz="4000" b="0" i="1" smtClean="0">
                              <a:latin typeface="Cambria Math" panose="02040503050406030204" pitchFamily="18" charset="0"/>
                            </a:rPr>
                            <m:t>67</m:t>
                          </m:r>
                        </m:e>
                        <m:sup>
                          <m:r>
                            <a:rPr lang="en-US" sz="4000" b="0" i="1" smtClean="0">
                              <a:latin typeface="Cambria Math" panose="02040503050406030204" pitchFamily="18" charset="0"/>
                            </a:rPr>
                            <m:t>2</m:t>
                          </m:r>
                        </m:sup>
                      </m:sSup>
                      <m:r>
                        <a:rPr lang="en-US" sz="4000" b="0" i="1" smtClean="0">
                          <a:latin typeface="Cambria Math" panose="02040503050406030204" pitchFamily="18" charset="0"/>
                        </a:rPr>
                        <m:t>+</m:t>
                      </m:r>
                      <m:sSup>
                        <m:sSupPr>
                          <m:ctrlPr>
                            <a:rPr lang="en-US" sz="4000" b="0" i="1" smtClean="0">
                              <a:latin typeface="Cambria Math" panose="02040503050406030204" pitchFamily="18" charset="0"/>
                            </a:rPr>
                          </m:ctrlPr>
                        </m:sSupPr>
                        <m:e>
                          <m:r>
                            <a:rPr lang="en-US" sz="4000" b="0" i="1" smtClean="0">
                              <a:latin typeface="Cambria Math" panose="02040503050406030204" pitchFamily="18" charset="0"/>
                            </a:rPr>
                            <m:t>18</m:t>
                          </m:r>
                        </m:e>
                        <m:sup>
                          <m:r>
                            <a:rPr lang="en-US" sz="4000" b="0" i="1" smtClean="0">
                              <a:latin typeface="Cambria Math" panose="02040503050406030204" pitchFamily="18" charset="0"/>
                            </a:rPr>
                            <m:t>2</m:t>
                          </m:r>
                        </m:sup>
                      </m:sSup>
                      <m:r>
                        <a:rPr lang="en-US" sz="4000" b="0" i="1" smtClean="0">
                          <a:latin typeface="Cambria Math" panose="02040503050406030204" pitchFamily="18" charset="0"/>
                        </a:rPr>
                        <m:t>+</m:t>
                      </m:r>
                      <m:sSup>
                        <m:sSupPr>
                          <m:ctrlPr>
                            <a:rPr lang="en-US" sz="4000" b="0" i="1" smtClean="0">
                              <a:latin typeface="Cambria Math" panose="02040503050406030204" pitchFamily="18" charset="0"/>
                            </a:rPr>
                          </m:ctrlPr>
                        </m:sSupPr>
                        <m:e>
                          <m:r>
                            <a:rPr lang="en-US" sz="4000" b="0" i="1" smtClean="0">
                              <a:latin typeface="Cambria Math" panose="02040503050406030204" pitchFamily="18" charset="0"/>
                            </a:rPr>
                            <m:t>11</m:t>
                          </m:r>
                        </m:e>
                        <m:sup>
                          <m:r>
                            <a:rPr lang="en-US" sz="4000" b="0" i="1" smtClean="0">
                              <a:latin typeface="Cambria Math" panose="02040503050406030204" pitchFamily="18" charset="0"/>
                            </a:rPr>
                            <m:t>2</m:t>
                          </m:r>
                        </m:sup>
                      </m:sSup>
                      <m:r>
                        <a:rPr lang="en-US" sz="4000" b="0" i="1" smtClean="0">
                          <a:latin typeface="Cambria Math" panose="02040503050406030204" pitchFamily="18" charset="0"/>
                        </a:rPr>
                        <m:t>+</m:t>
                      </m:r>
                      <m:sSup>
                        <m:sSupPr>
                          <m:ctrlPr>
                            <a:rPr lang="en-US" sz="4000" b="0" i="1" smtClean="0">
                              <a:latin typeface="Cambria Math" panose="02040503050406030204" pitchFamily="18" charset="0"/>
                            </a:rPr>
                          </m:ctrlPr>
                        </m:sSupPr>
                        <m:e>
                          <m:r>
                            <a:rPr lang="en-US" sz="4000" b="0" i="1" smtClean="0">
                              <a:latin typeface="Cambria Math" panose="02040503050406030204" pitchFamily="18" charset="0"/>
                            </a:rPr>
                            <m:t>3</m:t>
                          </m:r>
                        </m:e>
                        <m:sup>
                          <m:r>
                            <a:rPr lang="en-US" sz="4000" b="0" i="1" smtClean="0">
                              <a:latin typeface="Cambria Math" panose="02040503050406030204" pitchFamily="18" charset="0"/>
                            </a:rPr>
                            <m:t>2</m:t>
                          </m:r>
                        </m:sup>
                      </m:sSup>
                      <m:r>
                        <a:rPr lang="en-US" sz="4000" b="0" i="1" smtClean="0">
                          <a:latin typeface="Cambria Math" panose="02040503050406030204" pitchFamily="18" charset="0"/>
                        </a:rPr>
                        <m:t>+</m:t>
                      </m:r>
                      <m:sSup>
                        <m:sSupPr>
                          <m:ctrlPr>
                            <a:rPr lang="en-US" sz="4000" b="0" i="1" smtClean="0">
                              <a:latin typeface="Cambria Math" panose="02040503050406030204" pitchFamily="18" charset="0"/>
                            </a:rPr>
                          </m:ctrlPr>
                        </m:sSupPr>
                        <m:e>
                          <m:r>
                            <a:rPr lang="en-US" sz="4000" b="0" i="1" smtClean="0">
                              <a:latin typeface="Cambria Math" panose="02040503050406030204" pitchFamily="18" charset="0"/>
                            </a:rPr>
                            <m:t>1</m:t>
                          </m:r>
                        </m:e>
                        <m:sup>
                          <m:r>
                            <a:rPr lang="en-US" sz="4000" b="0" i="1" smtClean="0">
                              <a:latin typeface="Cambria Math" panose="02040503050406030204" pitchFamily="18" charset="0"/>
                            </a:rPr>
                            <m:t>2</m:t>
                          </m:r>
                        </m:sup>
                      </m:sSup>
                    </m:oMath>
                  </m:oMathPara>
                </a14:m>
                <a:endParaRPr lang="en-US" sz="4000" b="0" i="1" dirty="0">
                  <a:latin typeface="Cambria Math" panose="02040503050406030204" pitchFamily="18" charset="0"/>
                </a:endParaRPr>
              </a:p>
              <a:p>
                <a:endParaRPr lang="en-US" sz="4000" i="1" dirty="0">
                  <a:latin typeface="Cambria Math" panose="02040503050406030204" pitchFamily="18" charset="0"/>
                </a:endParaRPr>
              </a:p>
              <a:p>
                <a:endParaRPr lang="en-US" sz="4000"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4,489+324+121+9+1=</m:t>
                      </m:r>
                      <m:r>
                        <a:rPr lang="en-US" sz="4000" b="1" i="1" smtClean="0">
                          <a:solidFill>
                            <a:srgbClr val="0070C0"/>
                          </a:solidFill>
                          <a:latin typeface="Cambria Math" panose="02040503050406030204" pitchFamily="18" charset="0"/>
                        </a:rPr>
                        <m:t>𝟒</m:t>
                      </m:r>
                      <m:r>
                        <a:rPr lang="en-US" sz="4000" b="1" i="1" smtClean="0">
                          <a:solidFill>
                            <a:srgbClr val="0070C0"/>
                          </a:solidFill>
                          <a:latin typeface="Cambria Math" panose="02040503050406030204" pitchFamily="18" charset="0"/>
                        </a:rPr>
                        <m:t>,</m:t>
                      </m:r>
                      <m:r>
                        <a:rPr lang="en-US" sz="4000" b="1" i="1" smtClean="0">
                          <a:solidFill>
                            <a:srgbClr val="0070C0"/>
                          </a:solidFill>
                          <a:latin typeface="Cambria Math" panose="02040503050406030204" pitchFamily="18" charset="0"/>
                        </a:rPr>
                        <m:t>𝟗𝟒𝟒</m:t>
                      </m:r>
                    </m:oMath>
                  </m:oMathPara>
                </a14:m>
                <a:endParaRPr lang="en-US" sz="4000" b="1" dirty="0">
                  <a:solidFill>
                    <a:srgbClr val="0070C0"/>
                  </a:solidFill>
                </a:endParaRPr>
              </a:p>
              <a:p>
                <a:endParaRPr lang="en-US" sz="4000" dirty="0"/>
              </a:p>
            </p:txBody>
          </p:sp>
        </mc:Choice>
        <mc:Fallback xmlns="">
          <p:sp>
            <p:nvSpPr>
              <p:cNvPr id="4" name="TextBox 3">
                <a:extLst>
                  <a:ext uri="{FF2B5EF4-FFF2-40B4-BE49-F238E27FC236}">
                    <a16:creationId xmlns:a16="http://schemas.microsoft.com/office/drawing/2014/main" id="{9575DE34-E0D9-4668-A5A7-860A11E4B918}"/>
                  </a:ext>
                </a:extLst>
              </p:cNvPr>
              <p:cNvSpPr txBox="1">
                <a:spLocks noRot="1" noChangeAspect="1" noMove="1" noResize="1" noEditPoints="1" noAdjustHandles="1" noChangeArrowheads="1" noChangeShapeType="1" noTextEdit="1"/>
              </p:cNvSpPr>
              <p:nvPr/>
            </p:nvSpPr>
            <p:spPr>
              <a:xfrm>
                <a:off x="1244906" y="2415093"/>
                <a:ext cx="8181792" cy="3077766"/>
              </a:xfrm>
              <a:prstGeom prst="rect">
                <a:avLst/>
              </a:prstGeom>
              <a:blipFill>
                <a:blip r:embed="rId3"/>
                <a:stretch>
                  <a:fillRect/>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3EC89C07-2AF6-7DE7-0E66-9A9B196A43AA}"/>
              </a:ext>
            </a:extLst>
          </p:cNvPr>
          <p:cNvSpPr txBox="1"/>
          <p:nvPr/>
        </p:nvSpPr>
        <p:spPr>
          <a:xfrm>
            <a:off x="1551622" y="5978307"/>
            <a:ext cx="7500938" cy="584775"/>
          </a:xfrm>
          <a:prstGeom prst="rect">
            <a:avLst/>
          </a:prstGeom>
          <a:noFill/>
        </p:spPr>
        <p:txBody>
          <a:bodyPr wrap="square">
            <a:spAutoFit/>
          </a:bodyPr>
          <a:lstStyle/>
          <a:p>
            <a:r>
              <a:rPr lang="en-US" sz="3200" b="1" dirty="0">
                <a:ea typeface="Century Gothic" charset="0"/>
              </a:rPr>
              <a:t>HHI above 1,800 </a:t>
            </a:r>
            <a:r>
              <a:rPr lang="en-US" sz="3200" dirty="0">
                <a:ea typeface="Century Gothic" charset="0"/>
              </a:rPr>
              <a:t>indicates an </a:t>
            </a:r>
            <a:r>
              <a:rPr lang="en-US" sz="3200" dirty="0">
                <a:solidFill>
                  <a:srgbClr val="00B0F0"/>
                </a:solidFill>
                <a:ea typeface="Century Gothic" charset="0"/>
              </a:rPr>
              <a:t>oligopoly</a:t>
            </a:r>
            <a:endParaRPr lang="en-US" sz="3200" dirty="0">
              <a:solidFill>
                <a:srgbClr val="00B0F0"/>
              </a:solidFill>
            </a:endParaRPr>
          </a:p>
        </p:txBody>
      </p:sp>
    </p:spTree>
    <p:extLst>
      <p:ext uri="{BB962C8B-B14F-4D97-AF65-F5344CB8AC3E}">
        <p14:creationId xmlns:p14="http://schemas.microsoft.com/office/powerpoint/2010/main" val="284815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LEARN BY DOING: PRACTICE QUESTION 1</a:t>
            </a:r>
            <a:br>
              <a:rPr lang="en-US" dirty="0"/>
            </a:br>
            <a:r>
              <a:rPr lang="en-US" dirty="0"/>
              <a:t>(ANSWER)</a:t>
            </a:r>
          </a:p>
        </p:txBody>
      </p:sp>
      <p:sp>
        <p:nvSpPr>
          <p:cNvPr id="3" name="Content Placeholder 2"/>
          <p:cNvSpPr>
            <a:spLocks noGrp="1"/>
          </p:cNvSpPr>
          <p:nvPr>
            <p:ph sz="quarter" idx="10"/>
          </p:nvPr>
        </p:nvSpPr>
        <p:spPr>
          <a:xfrm>
            <a:off x="117582" y="1933291"/>
            <a:ext cx="9804186" cy="4981859"/>
          </a:xfrm>
        </p:spPr>
        <p:txBody>
          <a:bodyPr>
            <a:normAutofit/>
          </a:bodyPr>
          <a:lstStyle/>
          <a:p>
            <a:pPr marL="354013" indent="-354013">
              <a:spcAft>
                <a:spcPts val="600"/>
              </a:spcAft>
            </a:pPr>
            <a:r>
              <a:rPr lang="en-US" dirty="0"/>
              <a:t>What is the HHI in the search engine market if Google has 67% market share, Bing has 18% market share, Yahoo! has 11% market share, Ask has 3% market share, and AOL has 1% market share?</a:t>
            </a:r>
          </a:p>
          <a:p>
            <a:pPr marL="811213" lvl="1">
              <a:spcAft>
                <a:spcPts val="600"/>
              </a:spcAft>
              <a:buFont typeface="+mj-lt"/>
              <a:buAutoNum type="alphaLcParenR"/>
            </a:pPr>
            <a:r>
              <a:rPr lang="en-US" dirty="0"/>
              <a:t>100</a:t>
            </a:r>
          </a:p>
          <a:p>
            <a:pPr marL="811213" lvl="1">
              <a:spcAft>
                <a:spcPts val="600"/>
              </a:spcAft>
              <a:buFont typeface="+mj-lt"/>
              <a:buAutoNum type="alphaLcParenR"/>
            </a:pPr>
            <a:r>
              <a:rPr lang="en-US" dirty="0"/>
              <a:t>6,724</a:t>
            </a:r>
          </a:p>
          <a:p>
            <a:pPr marL="811213" lvl="1">
              <a:spcAft>
                <a:spcPts val="600"/>
              </a:spcAft>
              <a:buFont typeface="+mj-lt"/>
              <a:buAutoNum type="alphaLcParenR"/>
            </a:pPr>
            <a:r>
              <a:rPr lang="en-US" b="1" dirty="0"/>
              <a:t>4,944 (correct answer)</a:t>
            </a:r>
          </a:p>
          <a:p>
            <a:pPr marL="811213" lvl="1">
              <a:spcAft>
                <a:spcPts val="600"/>
              </a:spcAft>
              <a:buFont typeface="+mj-lt"/>
              <a:buAutoNum type="alphaLcParenR"/>
            </a:pPr>
            <a:r>
              <a:rPr lang="en-US" dirty="0"/>
              <a:t>7,018</a:t>
            </a:r>
          </a:p>
          <a:p>
            <a:pPr marL="811213" lvl="1">
              <a:spcAft>
                <a:spcPts val="600"/>
              </a:spcAft>
              <a:buFont typeface="+mj-lt"/>
              <a:buAutoNum type="alphaLcParenR"/>
            </a:pPr>
            <a:r>
              <a:rPr lang="en-US" dirty="0"/>
              <a:t>6,818</a:t>
            </a:r>
          </a:p>
        </p:txBody>
      </p:sp>
    </p:spTree>
    <p:extLst>
      <p:ext uri="{BB962C8B-B14F-4D97-AF65-F5344CB8AC3E}">
        <p14:creationId xmlns:p14="http://schemas.microsoft.com/office/powerpoint/2010/main" val="657772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058400" cy="815797"/>
          </a:xfrm>
        </p:spPr>
        <p:txBody>
          <a:bodyPr>
            <a:normAutofit/>
          </a:bodyPr>
          <a:lstStyle/>
          <a:p>
            <a:r>
              <a:rPr lang="en-US" dirty="0"/>
              <a:t>UNDERSTANDING OLIGOPOLY</a:t>
            </a:r>
          </a:p>
        </p:txBody>
      </p:sp>
      <p:sp>
        <p:nvSpPr>
          <p:cNvPr id="3" name="Content Placeholder 2"/>
          <p:cNvSpPr>
            <a:spLocks noGrp="1"/>
          </p:cNvSpPr>
          <p:nvPr>
            <p:ph sz="quarter" idx="10"/>
          </p:nvPr>
        </p:nvSpPr>
        <p:spPr>
          <a:xfrm>
            <a:off x="127107" y="1046603"/>
            <a:ext cx="9804186" cy="4781320"/>
          </a:xfrm>
        </p:spPr>
        <p:txBody>
          <a:bodyPr>
            <a:normAutofit/>
          </a:bodyPr>
          <a:lstStyle/>
          <a:p>
            <a:pPr marL="354013" indent="-354013">
              <a:spcAft>
                <a:spcPts val="1200"/>
              </a:spcAft>
              <a:defRPr/>
            </a:pPr>
            <a:r>
              <a:rPr lang="en-US" sz="3200" dirty="0"/>
              <a:t>Oligopolists operate in a state of interdependence: the decisions of one firm affect the profits of its rivals.</a:t>
            </a:r>
          </a:p>
          <a:p>
            <a:pPr marL="354013" indent="-354013">
              <a:spcAft>
                <a:spcPts val="1200"/>
              </a:spcAft>
              <a:defRPr/>
            </a:pPr>
            <a:r>
              <a:rPr lang="en-US" sz="3200" dirty="0"/>
              <a:t>An oligopoly consisting of only two firms is a </a:t>
            </a:r>
            <a:r>
              <a:rPr lang="en-US" sz="3200" b="1" dirty="0"/>
              <a:t>duopoly.</a:t>
            </a:r>
            <a:r>
              <a:rPr lang="en-US" sz="3200" dirty="0"/>
              <a:t> Each firm is known as a </a:t>
            </a:r>
            <a:r>
              <a:rPr lang="en-US" sz="3200" b="1" dirty="0" err="1"/>
              <a:t>duopolist</a:t>
            </a:r>
            <a:r>
              <a:rPr lang="en-US" sz="3200" b="1" dirty="0"/>
              <a:t>.</a:t>
            </a:r>
          </a:p>
        </p:txBody>
      </p:sp>
      <p:pic>
        <p:nvPicPr>
          <p:cNvPr id="1028" name="Picture 4" descr="Airbus vs Boeing: Which is Best and Why? Learn the Differences">
            <a:extLst>
              <a:ext uri="{FF2B5EF4-FFF2-40B4-BE49-F238E27FC236}">
                <a16:creationId xmlns:a16="http://schemas.microsoft.com/office/drawing/2014/main" id="{1F3F58B2-440E-4B77-A46B-A52110518D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2525" y="4111245"/>
            <a:ext cx="5805889" cy="3198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13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058400" cy="815797"/>
          </a:xfrm>
        </p:spPr>
        <p:txBody>
          <a:bodyPr>
            <a:normAutofit/>
          </a:bodyPr>
          <a:lstStyle/>
          <a:p>
            <a:r>
              <a:rPr lang="en-US" dirty="0"/>
              <a:t>UNDERSTANDING OLIGOPOLY</a:t>
            </a:r>
          </a:p>
        </p:txBody>
      </p:sp>
      <p:sp>
        <p:nvSpPr>
          <p:cNvPr id="3" name="Content Placeholder 2"/>
          <p:cNvSpPr>
            <a:spLocks noGrp="1"/>
          </p:cNvSpPr>
          <p:nvPr>
            <p:ph sz="quarter" idx="10"/>
          </p:nvPr>
        </p:nvSpPr>
        <p:spPr>
          <a:xfrm>
            <a:off x="117582" y="1366092"/>
            <a:ext cx="9804186" cy="4241494"/>
          </a:xfrm>
        </p:spPr>
        <p:txBody>
          <a:bodyPr>
            <a:normAutofit/>
          </a:bodyPr>
          <a:lstStyle/>
          <a:p>
            <a:pPr marL="354013" indent="-354013">
              <a:spcAft>
                <a:spcPts val="1200"/>
              </a:spcAft>
              <a:defRPr/>
            </a:pPr>
            <a:r>
              <a:rPr lang="en-US" dirty="0"/>
              <a:t>Sellers engage in </a:t>
            </a:r>
            <a:r>
              <a:rPr lang="en-US" b="1" dirty="0"/>
              <a:t>collusion</a:t>
            </a:r>
            <a:r>
              <a:rPr lang="en-US" dirty="0"/>
              <a:t> when they cooperate to raise their joint profits. A </a:t>
            </a:r>
            <a:r>
              <a:rPr lang="en-US" b="1" dirty="0"/>
              <a:t>cartel</a:t>
            </a:r>
            <a:r>
              <a:rPr lang="en-US" dirty="0"/>
              <a:t> is an agreement among several producers to obey output restrictions to increase their joint profits.</a:t>
            </a:r>
          </a:p>
          <a:p>
            <a:pPr marL="354013" indent="-354013">
              <a:spcAft>
                <a:spcPts val="1200"/>
              </a:spcAft>
              <a:defRPr/>
            </a:pPr>
            <a:endParaRPr lang="en-US" dirty="0"/>
          </a:p>
          <a:p>
            <a:pPr marL="354013" indent="-354013">
              <a:spcAft>
                <a:spcPts val="1200"/>
              </a:spcAft>
              <a:defRPr/>
            </a:pPr>
            <a:r>
              <a:rPr lang="en-US" dirty="0"/>
              <a:t>The world’s most famous cartel is the Organization of Petroleum Exporting Countries (OPEC).</a:t>
            </a:r>
          </a:p>
        </p:txBody>
      </p:sp>
    </p:spTree>
    <p:extLst>
      <p:ext uri="{BB962C8B-B14F-4D97-AF65-F5344CB8AC3E}">
        <p14:creationId xmlns:p14="http://schemas.microsoft.com/office/powerpoint/2010/main" val="3207526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058400" cy="815797"/>
          </a:xfrm>
        </p:spPr>
        <p:txBody>
          <a:bodyPr>
            <a:normAutofit/>
          </a:bodyPr>
          <a:lstStyle/>
          <a:p>
            <a:r>
              <a:rPr lang="en-US" dirty="0"/>
              <a:t>UNDERSTANDING OLIGOPOLY</a:t>
            </a:r>
          </a:p>
        </p:txBody>
      </p:sp>
      <p:pic>
        <p:nvPicPr>
          <p:cNvPr id="7" name="Picture 6">
            <a:extLst>
              <a:ext uri="{FF2B5EF4-FFF2-40B4-BE49-F238E27FC236}">
                <a16:creationId xmlns:a16="http://schemas.microsoft.com/office/drawing/2014/main" id="{A59ACEBD-C93C-41F8-994E-3AE7DB3EAA59}"/>
              </a:ext>
            </a:extLst>
          </p:cNvPr>
          <p:cNvPicPr>
            <a:picLocks noChangeAspect="1"/>
          </p:cNvPicPr>
          <p:nvPr/>
        </p:nvPicPr>
        <p:blipFill>
          <a:blip r:embed="rId2"/>
          <a:stretch>
            <a:fillRect/>
          </a:stretch>
        </p:blipFill>
        <p:spPr>
          <a:xfrm>
            <a:off x="1" y="947451"/>
            <a:ext cx="10058400" cy="6389783"/>
          </a:xfrm>
          <a:prstGeom prst="rect">
            <a:avLst/>
          </a:prstGeom>
        </p:spPr>
      </p:pic>
      <p:sp>
        <p:nvSpPr>
          <p:cNvPr id="3" name="Oval 2">
            <a:extLst>
              <a:ext uri="{FF2B5EF4-FFF2-40B4-BE49-F238E27FC236}">
                <a16:creationId xmlns:a16="http://schemas.microsoft.com/office/drawing/2014/main" id="{7CD207DD-4D00-22E5-ECA1-95DDF231CB02}"/>
              </a:ext>
            </a:extLst>
          </p:cNvPr>
          <p:cNvSpPr/>
          <p:nvPr/>
        </p:nvSpPr>
        <p:spPr>
          <a:xfrm>
            <a:off x="-91440" y="5440680"/>
            <a:ext cx="2846070" cy="1028700"/>
          </a:xfrm>
          <a:prstGeom prst="ellipse">
            <a:avLst/>
          </a:prstGeom>
          <a:noFill/>
          <a:ln>
            <a:solidFill>
              <a:srgbClr val="DA1B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445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793"/>
            <a:ext cx="10058400" cy="815797"/>
          </a:xfrm>
        </p:spPr>
        <p:txBody>
          <a:bodyPr>
            <a:normAutofit/>
          </a:bodyPr>
          <a:lstStyle/>
          <a:p>
            <a:r>
              <a:rPr lang="en-US" dirty="0"/>
              <a:t>COLLUSION AND COMPETITION</a:t>
            </a:r>
          </a:p>
        </p:txBody>
      </p:sp>
      <p:sp>
        <p:nvSpPr>
          <p:cNvPr id="3" name="Content Placeholder 2"/>
          <p:cNvSpPr>
            <a:spLocks noGrp="1"/>
          </p:cNvSpPr>
          <p:nvPr>
            <p:ph sz="quarter" idx="10"/>
          </p:nvPr>
        </p:nvSpPr>
        <p:spPr>
          <a:xfrm>
            <a:off x="0" y="1057895"/>
            <a:ext cx="9849378" cy="5463735"/>
          </a:xfrm>
        </p:spPr>
        <p:txBody>
          <a:bodyPr>
            <a:normAutofit/>
          </a:bodyPr>
          <a:lstStyle/>
          <a:p>
            <a:pPr marL="354013" indent="-354013"/>
            <a:r>
              <a:rPr lang="en-US" sz="3200" dirty="0"/>
              <a:t>Will oligopolists engage in collusion or in noncooperative behavior?</a:t>
            </a:r>
          </a:p>
          <a:p>
            <a:pPr marL="354013" indent="-354013"/>
            <a:endParaRPr lang="en-US" sz="2400" dirty="0"/>
          </a:p>
          <a:p>
            <a:pPr marL="354013" indent="-354013"/>
            <a:endParaRPr lang="en-US" sz="2400" dirty="0"/>
          </a:p>
          <a:p>
            <a:pPr marL="354013" indent="-354013"/>
            <a:r>
              <a:rPr lang="en-US" b="1" dirty="0"/>
              <a:t>Noncooperative behavior: </a:t>
            </a:r>
            <a:r>
              <a:rPr lang="en-US" dirty="0"/>
              <a:t>each firm acts in its own self-interest, and firms ignore the effects of their actions on each others’ profits.</a:t>
            </a:r>
          </a:p>
          <a:p>
            <a:pPr marL="354013" indent="-354013"/>
            <a:endParaRPr lang="en-US" dirty="0"/>
          </a:p>
          <a:p>
            <a:pPr marL="354013" indent="-354013"/>
            <a:endParaRPr lang="en-US" sz="2400" dirty="0"/>
          </a:p>
          <a:p>
            <a:pPr marL="354013" indent="-354013"/>
            <a:r>
              <a:rPr lang="en-US" dirty="0"/>
              <a:t>Collusion between firms is illegal, but sometimes firms ignore the rules and collude.</a:t>
            </a:r>
          </a:p>
        </p:txBody>
      </p:sp>
    </p:spTree>
    <p:extLst>
      <p:ext uri="{BB962C8B-B14F-4D97-AF65-F5344CB8AC3E}">
        <p14:creationId xmlns:p14="http://schemas.microsoft.com/office/powerpoint/2010/main" val="520667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793"/>
            <a:ext cx="10058400" cy="815797"/>
          </a:xfrm>
        </p:spPr>
        <p:txBody>
          <a:bodyPr>
            <a:normAutofit/>
          </a:bodyPr>
          <a:lstStyle/>
          <a:p>
            <a:r>
              <a:rPr lang="en-US" dirty="0"/>
              <a:t>COLLUSION AND COMPETITION</a:t>
            </a:r>
          </a:p>
        </p:txBody>
      </p:sp>
      <p:sp>
        <p:nvSpPr>
          <p:cNvPr id="3" name="Content Placeholder 2"/>
          <p:cNvSpPr>
            <a:spLocks noGrp="1"/>
          </p:cNvSpPr>
          <p:nvPr>
            <p:ph sz="quarter" idx="10"/>
          </p:nvPr>
        </p:nvSpPr>
        <p:spPr>
          <a:xfrm>
            <a:off x="117582" y="1355075"/>
            <a:ext cx="9804186" cy="4028455"/>
          </a:xfrm>
        </p:spPr>
        <p:txBody>
          <a:bodyPr>
            <a:normAutofit fontScale="92500" lnSpcReduction="10000"/>
          </a:bodyPr>
          <a:lstStyle/>
          <a:p>
            <a:pPr marL="354013" indent="-354013"/>
            <a:r>
              <a:rPr lang="en-US" sz="3200" dirty="0"/>
              <a:t>By acting as if they were a single monopolist, oligopolists form a cartel. </a:t>
            </a:r>
          </a:p>
          <a:p>
            <a:pPr marL="354013" indent="-354013"/>
            <a:endParaRPr lang="en-US" sz="3200" dirty="0"/>
          </a:p>
          <a:p>
            <a:pPr marL="354013" indent="-354013"/>
            <a:endParaRPr lang="en-US" sz="3200" dirty="0"/>
          </a:p>
          <a:p>
            <a:pPr marL="354013" indent="-354013"/>
            <a:endParaRPr lang="en-US" sz="3200" dirty="0"/>
          </a:p>
          <a:p>
            <a:pPr marL="354013" indent="-354013"/>
            <a:r>
              <a:rPr lang="en-US" sz="3200" dirty="0"/>
              <a:t>Each firm has an incentive to cheat and produce more. There are two principal outcomes: successful  collusion  or behaving noncooperatively by cheating.</a:t>
            </a:r>
          </a:p>
        </p:txBody>
      </p:sp>
    </p:spTree>
    <p:extLst>
      <p:ext uri="{BB962C8B-B14F-4D97-AF65-F5344CB8AC3E}">
        <p14:creationId xmlns:p14="http://schemas.microsoft.com/office/powerpoint/2010/main" val="3478333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793"/>
            <a:ext cx="10058400" cy="815797"/>
          </a:xfrm>
        </p:spPr>
        <p:txBody>
          <a:bodyPr>
            <a:normAutofit/>
          </a:bodyPr>
          <a:lstStyle/>
          <a:p>
            <a:r>
              <a:rPr lang="en-US" dirty="0"/>
              <a:t>COLLUSION AND COMPETITION</a:t>
            </a:r>
          </a:p>
        </p:txBody>
      </p:sp>
      <p:sp>
        <p:nvSpPr>
          <p:cNvPr id="3" name="Content Placeholder 2"/>
          <p:cNvSpPr>
            <a:spLocks noGrp="1"/>
          </p:cNvSpPr>
          <p:nvPr>
            <p:ph sz="quarter" idx="10"/>
          </p:nvPr>
        </p:nvSpPr>
        <p:spPr>
          <a:xfrm>
            <a:off x="117582" y="1355075"/>
            <a:ext cx="9804186" cy="5137165"/>
          </a:xfrm>
          <a:noFill/>
          <a:ln>
            <a:noFill/>
          </a:ln>
        </p:spPr>
        <p:txBody>
          <a:bodyPr lIns="91425" tIns="91425" rIns="91425" bIns="91425" anchor="t" anchorCtr="0">
            <a:normAutofit fontScale="92500" lnSpcReduction="10000"/>
          </a:bodyPr>
          <a:lstStyle/>
          <a:p>
            <a:pPr marL="354013" indent="-354013" algn="just"/>
            <a:r>
              <a:rPr lang="en-US" sz="3200" dirty="0"/>
              <a:t>In recent years, industries that produce tuna, beer, milk, chocolate, poultry, text messaging, and the white pigment titanium dioxide all have made headlines for alleged price fixing. </a:t>
            </a:r>
          </a:p>
          <a:p>
            <a:pPr marL="354013" indent="-354013"/>
            <a:endParaRPr lang="en-US" sz="3200" dirty="0"/>
          </a:p>
          <a:p>
            <a:pPr marL="354013" indent="-354013"/>
            <a:endParaRPr lang="en-US" sz="3200" dirty="0"/>
          </a:p>
          <a:p>
            <a:pPr marL="354013" indent="-354013"/>
            <a:endParaRPr lang="en-US" sz="3200" dirty="0"/>
          </a:p>
          <a:p>
            <a:pPr marL="354013" indent="-354013" algn="just"/>
            <a:r>
              <a:rPr lang="en-US" sz="3200" dirty="0"/>
              <a:t>The U.S. Department of Justice defines price fixing as “</a:t>
            </a:r>
            <a:r>
              <a:rPr lang="en-US" sz="3200" dirty="0">
                <a:highlight>
                  <a:srgbClr val="FFFF00"/>
                </a:highlight>
              </a:rPr>
              <a:t>an agreement among competitors to raise, fix, or otherwise maintain the price at which their goods or services are sold</a:t>
            </a:r>
            <a:r>
              <a:rPr lang="en-US" sz="3200" dirty="0"/>
              <a:t>.” </a:t>
            </a:r>
          </a:p>
        </p:txBody>
      </p:sp>
    </p:spTree>
    <p:extLst>
      <p:ext uri="{BB962C8B-B14F-4D97-AF65-F5344CB8AC3E}">
        <p14:creationId xmlns:p14="http://schemas.microsoft.com/office/powerpoint/2010/main" val="3105846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809"/>
            <a:ext cx="10058400" cy="815797"/>
          </a:xfrm>
        </p:spPr>
        <p:txBody>
          <a:bodyPr/>
          <a:lstStyle/>
          <a:p>
            <a:r>
              <a:rPr lang="en-US" dirty="0"/>
              <a:t>GAMES OLIGOPOLISTS PLAY</a:t>
            </a:r>
          </a:p>
        </p:txBody>
      </p:sp>
      <p:sp>
        <p:nvSpPr>
          <p:cNvPr id="3" name="Content Placeholder 2"/>
          <p:cNvSpPr>
            <a:spLocks noGrp="1"/>
          </p:cNvSpPr>
          <p:nvPr>
            <p:ph sz="quarter" idx="10"/>
          </p:nvPr>
        </p:nvSpPr>
        <p:spPr>
          <a:xfrm>
            <a:off x="0" y="1284805"/>
            <a:ext cx="9804186" cy="1851659"/>
          </a:xfrm>
        </p:spPr>
        <p:txBody>
          <a:bodyPr>
            <a:normAutofit/>
          </a:bodyPr>
          <a:lstStyle/>
          <a:p>
            <a:pPr marL="354013" indent="-354013"/>
            <a:r>
              <a:rPr lang="en-US" sz="3200" dirty="0"/>
              <a:t>Each oligopolist realizes that it is interdependent: its profit depends on what its competitor does, and its competitor’s profit depends on what it does.</a:t>
            </a:r>
          </a:p>
          <a:p>
            <a:pPr marL="354013" indent="-354013"/>
            <a:endParaRPr lang="en-US" sz="3200" dirty="0"/>
          </a:p>
        </p:txBody>
      </p:sp>
      <p:sp>
        <p:nvSpPr>
          <p:cNvPr id="5" name="TextBox 4">
            <a:extLst>
              <a:ext uri="{FF2B5EF4-FFF2-40B4-BE49-F238E27FC236}">
                <a16:creationId xmlns:a16="http://schemas.microsoft.com/office/drawing/2014/main" id="{F630EA2D-81EE-9A91-D7E7-F9FF24D752AD}"/>
              </a:ext>
            </a:extLst>
          </p:cNvPr>
          <p:cNvSpPr txBox="1"/>
          <p:nvPr/>
        </p:nvSpPr>
        <p:spPr>
          <a:xfrm>
            <a:off x="-127107" y="5561765"/>
            <a:ext cx="10058400" cy="1700927"/>
          </a:xfrm>
          <a:prstGeom prst="rect">
            <a:avLst/>
          </a:prstGeom>
          <a:noFill/>
          <a:ln>
            <a:noFill/>
          </a:ln>
        </p:spPr>
        <p:txBody>
          <a:bodyPr lIns="91425" tIns="91425" rIns="91425" bIns="91425" anchor="t" anchorCtr="0">
            <a:normAutofit/>
          </a:bodyPr>
          <a:lstStyle>
            <a:defPPr marR="0" lvl="0" algn="l" rtl="0">
              <a:lnSpc>
                <a:spcPct val="100000"/>
              </a:lnSpc>
              <a:spcBef>
                <a:spcPts val="0"/>
              </a:spcBef>
              <a:spcAft>
                <a:spcPts val="0"/>
              </a:spcAft>
            </a:defPPr>
            <a:lvl1pPr marL="354013" indent="-354013" eaLnBrk="1" hangingPunct="1">
              <a:spcBef>
                <a:spcPts val="624"/>
              </a:spcBef>
              <a:buClr>
                <a:srgbClr val="4E4E4E"/>
              </a:buClr>
              <a:buFont typeface="Arial" pitchFamily="34" charset="0"/>
              <a:buChar char="•"/>
              <a:defRPr sz="3200">
                <a:solidFill>
                  <a:schemeClr val="tx1"/>
                </a:solidFill>
                <a:latin typeface="Arial" pitchFamily="34" charset="0"/>
                <a:ea typeface="Helvetica Neue"/>
                <a:cs typeface="Arial" pitchFamily="34" charset="0"/>
                <a:sym typeface="Helvetica Neue"/>
              </a:defRPr>
            </a:lvl1pPr>
            <a:lvl2pPr marL="965200" indent="-457200" eaLnBrk="1" hangingPunct="1">
              <a:spcBef>
                <a:spcPts val="624"/>
              </a:spcBef>
              <a:buClr>
                <a:srgbClr val="4E4E4E"/>
              </a:buClr>
              <a:buFont typeface="Arial" pitchFamily="34" charset="0"/>
              <a:buChar char="–"/>
              <a:defRPr sz="2600">
                <a:solidFill>
                  <a:schemeClr val="tx1"/>
                </a:solidFill>
                <a:latin typeface="Arial" pitchFamily="34" charset="0"/>
                <a:ea typeface="Helvetica Neue"/>
                <a:cs typeface="Arial" pitchFamily="34" charset="0"/>
                <a:sym typeface="Helvetica Neue"/>
              </a:defRPr>
            </a:lvl2pPr>
            <a:lvl3pPr marL="1473200" indent="-457200" eaLnBrk="1" hangingPunct="1">
              <a:spcBef>
                <a:spcPts val="624"/>
              </a:spcBef>
              <a:buClr>
                <a:srgbClr val="4E4E4E"/>
              </a:buClr>
              <a:buFont typeface="Wingdings" pitchFamily="2" charset="2"/>
              <a:buChar char="§"/>
              <a:defRPr sz="2400">
                <a:solidFill>
                  <a:schemeClr val="tx1"/>
                </a:solidFill>
                <a:latin typeface="Arial" pitchFamily="34" charset="0"/>
                <a:ea typeface="Helvetica Neue"/>
                <a:cs typeface="Arial" pitchFamily="34" charset="0"/>
                <a:sym typeface="Helvetica Neue"/>
              </a:defRPr>
            </a:lvl3pPr>
            <a:lvl4pPr marL="1866900" indent="-342900" eaLnBrk="1" hangingPunct="1">
              <a:spcBef>
                <a:spcPts val="624"/>
              </a:spcBef>
              <a:buClr>
                <a:srgbClr val="4E4E4E"/>
              </a:buClr>
              <a:buFont typeface="Wingdings" pitchFamily="2" charset="2"/>
              <a:buChar char="q"/>
              <a:defRPr sz="2000">
                <a:solidFill>
                  <a:schemeClr val="tx1"/>
                </a:solidFill>
                <a:latin typeface="Arial" pitchFamily="34" charset="0"/>
                <a:ea typeface="Helvetica Neue"/>
                <a:cs typeface="Arial" pitchFamily="34" charset="0"/>
                <a:sym typeface="Helvetica Neue"/>
              </a:defRPr>
            </a:lvl4pPr>
            <a:lvl5pPr marL="2374900" indent="-342900" eaLnBrk="1" hangingPunct="1">
              <a:spcBef>
                <a:spcPts val="624"/>
              </a:spcBef>
              <a:buClr>
                <a:srgbClr val="4E4E4E"/>
              </a:buClr>
              <a:buFont typeface="Arial" pitchFamily="34" charset="0"/>
              <a:buChar char="•"/>
              <a:defRPr sz="2200">
                <a:solidFill>
                  <a:schemeClr val="tx1"/>
                </a:solidFill>
                <a:latin typeface="Arial" pitchFamily="34" charset="0"/>
                <a:ea typeface="Helvetica Neue"/>
                <a:cs typeface="Arial" pitchFamily="34" charset="0"/>
                <a:sym typeface="Helvetica Neue"/>
              </a:defRPr>
            </a:lvl5pPr>
            <a:lvl6pPr marL="2801767" indent="-122066" eaLnBrk="1" hangingPunct="1">
              <a:spcBef>
                <a:spcPts val="440"/>
              </a:spcBef>
              <a:buClr>
                <a:schemeClr val="dk1"/>
              </a:buClr>
              <a:buSzPct val="100000"/>
              <a:buFont typeface="Arial"/>
              <a:buChar char="•"/>
              <a:defRPr sz="2200">
                <a:solidFill>
                  <a:schemeClr val="dk1"/>
                </a:solidFill>
                <a:latin typeface="Calibri"/>
                <a:ea typeface="Calibri"/>
                <a:cs typeface="Calibri"/>
                <a:sym typeface="Calibri"/>
              </a:defRPr>
            </a:lvl6pPr>
            <a:lvl7pPr marL="3311180" indent="-123480" eaLnBrk="1" hangingPunct="1">
              <a:spcBef>
                <a:spcPts val="440"/>
              </a:spcBef>
              <a:buClr>
                <a:schemeClr val="dk1"/>
              </a:buClr>
              <a:buSzPct val="100000"/>
              <a:buFont typeface="Arial"/>
              <a:buChar char="•"/>
              <a:defRPr sz="2200">
                <a:solidFill>
                  <a:schemeClr val="dk1"/>
                </a:solidFill>
                <a:latin typeface="Calibri"/>
                <a:ea typeface="Calibri"/>
                <a:cs typeface="Calibri"/>
                <a:sym typeface="Calibri"/>
              </a:defRPr>
            </a:lvl7pPr>
            <a:lvl8pPr marL="3820592" indent="-124891" eaLnBrk="1" hangingPunct="1">
              <a:spcBef>
                <a:spcPts val="440"/>
              </a:spcBef>
              <a:buClr>
                <a:schemeClr val="dk1"/>
              </a:buClr>
              <a:buSzPct val="100000"/>
              <a:buFont typeface="Arial"/>
              <a:buChar char="•"/>
              <a:defRPr sz="2200">
                <a:solidFill>
                  <a:schemeClr val="dk1"/>
                </a:solidFill>
                <a:latin typeface="Calibri"/>
                <a:ea typeface="Calibri"/>
                <a:cs typeface="Calibri"/>
                <a:sym typeface="Calibri"/>
              </a:defRPr>
            </a:lvl8pPr>
            <a:lvl9pPr marL="4330004" indent="-126303" eaLnBrk="1" hangingPunct="1">
              <a:spcBef>
                <a:spcPts val="440"/>
              </a:spcBef>
              <a:buClr>
                <a:schemeClr val="dk1"/>
              </a:buClr>
              <a:buSzPct val="100000"/>
              <a:buFont typeface="Arial"/>
              <a:buChar char="•"/>
              <a:defRPr sz="2200">
                <a:solidFill>
                  <a:schemeClr val="dk1"/>
                </a:solidFill>
                <a:latin typeface="Calibri"/>
                <a:ea typeface="Calibri"/>
                <a:cs typeface="Calibri"/>
                <a:sym typeface="Calibri"/>
              </a:defRPr>
            </a:lvl9pPr>
          </a:lstStyle>
          <a:p>
            <a:r>
              <a:rPr lang="en-US" dirty="0"/>
              <a:t>The firms are playing a game in which the profit of each player depends not only on its own actions but on those of the other players.</a:t>
            </a:r>
          </a:p>
        </p:txBody>
      </p:sp>
      <p:pic>
        <p:nvPicPr>
          <p:cNvPr id="6" name="Picture 5">
            <a:extLst>
              <a:ext uri="{FF2B5EF4-FFF2-40B4-BE49-F238E27FC236}">
                <a16:creationId xmlns:a16="http://schemas.microsoft.com/office/drawing/2014/main" id="{EFAF47F7-E5AF-2BB7-C4E7-43F912CE962A}"/>
              </a:ext>
            </a:extLst>
          </p:cNvPr>
          <p:cNvPicPr>
            <a:picLocks noChangeAspect="1"/>
          </p:cNvPicPr>
          <p:nvPr/>
        </p:nvPicPr>
        <p:blipFill>
          <a:blip r:embed="rId2"/>
          <a:stretch>
            <a:fillRect/>
          </a:stretch>
        </p:blipFill>
        <p:spPr>
          <a:xfrm>
            <a:off x="3640455" y="2851212"/>
            <a:ext cx="2777490" cy="2696480"/>
          </a:xfrm>
          <a:prstGeom prst="rect">
            <a:avLst/>
          </a:prstGeom>
        </p:spPr>
      </p:pic>
    </p:spTree>
    <p:extLst>
      <p:ext uri="{BB962C8B-B14F-4D97-AF65-F5344CB8AC3E}">
        <p14:creationId xmlns:p14="http://schemas.microsoft.com/office/powerpoint/2010/main" val="1203499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GAMES OLIGOPOLISTS PLAY</a:t>
            </a:r>
          </a:p>
        </p:txBody>
      </p:sp>
      <p:sp>
        <p:nvSpPr>
          <p:cNvPr id="3" name="Content Placeholder 2"/>
          <p:cNvSpPr>
            <a:spLocks noGrp="1"/>
          </p:cNvSpPr>
          <p:nvPr>
            <p:ph sz="quarter" idx="10"/>
          </p:nvPr>
        </p:nvSpPr>
        <p:spPr>
          <a:xfrm>
            <a:off x="0" y="1440180"/>
            <a:ext cx="9955530" cy="5744391"/>
          </a:xfrm>
        </p:spPr>
        <p:txBody>
          <a:bodyPr>
            <a:normAutofit/>
          </a:bodyPr>
          <a:lstStyle/>
          <a:p>
            <a:pPr marL="354013" indent="-354013"/>
            <a:r>
              <a:rPr lang="en-US" sz="3200" dirty="0"/>
              <a:t>To understand how oligopolists behave, economists and mathematicians developed game theory.</a:t>
            </a:r>
          </a:p>
          <a:p>
            <a:pPr marL="354013" indent="-354013"/>
            <a:endParaRPr lang="en-US" sz="3200" b="1" dirty="0"/>
          </a:p>
          <a:p>
            <a:pPr marL="354013" indent="-354013"/>
            <a:endParaRPr lang="en-US" sz="3200" b="1" dirty="0"/>
          </a:p>
          <a:p>
            <a:pPr marL="354013" indent="-354013"/>
            <a:endParaRPr lang="en-US" sz="3200" b="1" dirty="0"/>
          </a:p>
          <a:p>
            <a:pPr marL="354013" indent="-354013"/>
            <a:endParaRPr lang="en-US" sz="3200" b="1" dirty="0"/>
          </a:p>
          <a:p>
            <a:pPr marL="354013" indent="-354013"/>
            <a:endParaRPr lang="en-US" sz="3200" b="1" dirty="0"/>
          </a:p>
          <a:p>
            <a:pPr marL="354013" indent="-354013"/>
            <a:r>
              <a:rPr lang="en-US" sz="3200" b="1" dirty="0"/>
              <a:t>Game theory: </a:t>
            </a:r>
            <a:r>
              <a:rPr lang="en-US" sz="3200" dirty="0"/>
              <a:t>the study of behavior in situations of interdependence; a way of predicting outcomes in strategic situations like oligopolies.</a:t>
            </a:r>
          </a:p>
        </p:txBody>
      </p:sp>
      <p:pic>
        <p:nvPicPr>
          <p:cNvPr id="4" name="Picture 3">
            <a:extLst>
              <a:ext uri="{FF2B5EF4-FFF2-40B4-BE49-F238E27FC236}">
                <a16:creationId xmlns:a16="http://schemas.microsoft.com/office/drawing/2014/main" id="{00A7ED5F-DA5B-1875-7662-7040CB9461BA}"/>
              </a:ext>
            </a:extLst>
          </p:cNvPr>
          <p:cNvPicPr>
            <a:picLocks noChangeAspect="1"/>
          </p:cNvPicPr>
          <p:nvPr/>
        </p:nvPicPr>
        <p:blipFill>
          <a:blip r:embed="rId2"/>
          <a:stretch>
            <a:fillRect/>
          </a:stretch>
        </p:blipFill>
        <p:spPr>
          <a:xfrm>
            <a:off x="3762375" y="2986087"/>
            <a:ext cx="2533650" cy="1800225"/>
          </a:xfrm>
          <a:prstGeom prst="rect">
            <a:avLst/>
          </a:prstGeom>
        </p:spPr>
      </p:pic>
    </p:spTree>
    <p:extLst>
      <p:ext uri="{BB962C8B-B14F-4D97-AF65-F5344CB8AC3E}">
        <p14:creationId xmlns:p14="http://schemas.microsoft.com/office/powerpoint/2010/main" val="1536838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72583-C29B-4808-A16E-4AE1DAB5C4CA}"/>
              </a:ext>
            </a:extLst>
          </p:cNvPr>
          <p:cNvSpPr>
            <a:spLocks noGrp="1"/>
          </p:cNvSpPr>
          <p:nvPr>
            <p:ph type="title"/>
          </p:nvPr>
        </p:nvSpPr>
        <p:spPr/>
        <p:txBody>
          <a:bodyPr/>
          <a:lstStyle/>
          <a:p>
            <a:r>
              <a:rPr lang="en-US" dirty="0"/>
              <a:t>THE PRISONERS’ DILEMMA (1 of 3)</a:t>
            </a:r>
            <a:endParaRPr lang="en-CA" dirty="0"/>
          </a:p>
        </p:txBody>
      </p:sp>
      <p:sp>
        <p:nvSpPr>
          <p:cNvPr id="3" name="Content Placeholder 2">
            <a:extLst>
              <a:ext uri="{FF2B5EF4-FFF2-40B4-BE49-F238E27FC236}">
                <a16:creationId xmlns:a16="http://schemas.microsoft.com/office/drawing/2014/main" id="{AA33C822-BC04-4E29-8401-C6D339F54ECF}"/>
              </a:ext>
            </a:extLst>
          </p:cNvPr>
          <p:cNvSpPr>
            <a:spLocks noGrp="1"/>
          </p:cNvSpPr>
          <p:nvPr>
            <p:ph sz="quarter" idx="10"/>
          </p:nvPr>
        </p:nvSpPr>
        <p:spPr>
          <a:xfrm>
            <a:off x="136632" y="1619795"/>
            <a:ext cx="9804186" cy="5373672"/>
          </a:xfrm>
        </p:spPr>
        <p:txBody>
          <a:bodyPr/>
          <a:lstStyle/>
          <a:p>
            <a:pPr marL="354013" indent="-354013"/>
            <a:r>
              <a:rPr lang="en-US" sz="3200" dirty="0"/>
              <a:t>The reward received by a player in a game, such as the profit earned by an oligopolist, is that player’s </a:t>
            </a:r>
            <a:r>
              <a:rPr lang="en-US" sz="3200" b="1" dirty="0"/>
              <a:t>payoff.</a:t>
            </a:r>
          </a:p>
          <a:p>
            <a:pPr marL="354013" indent="-354013"/>
            <a:endParaRPr lang="en-US" sz="3200" b="1" dirty="0"/>
          </a:p>
          <a:p>
            <a:pPr marL="354013" indent="-354013"/>
            <a:endParaRPr lang="en-US" sz="3200" b="1" dirty="0"/>
          </a:p>
          <a:p>
            <a:pPr marL="354013" indent="-354013"/>
            <a:endParaRPr lang="en-US" sz="3200" b="1" dirty="0"/>
          </a:p>
          <a:p>
            <a:pPr marL="354013" indent="-354013"/>
            <a:r>
              <a:rPr lang="en-US" sz="3200" dirty="0"/>
              <a:t>A </a:t>
            </a:r>
            <a:r>
              <a:rPr lang="en-US" sz="3200" b="1" dirty="0"/>
              <a:t>payoff matrix</a:t>
            </a:r>
            <a:r>
              <a:rPr lang="en-US" sz="3200" dirty="0"/>
              <a:t> shows how the payoff to each of the participants in a two-player game depends on the actions of both.</a:t>
            </a:r>
          </a:p>
        </p:txBody>
      </p:sp>
    </p:spTree>
    <p:extLst>
      <p:ext uri="{BB962C8B-B14F-4D97-AF65-F5344CB8AC3E}">
        <p14:creationId xmlns:p14="http://schemas.microsoft.com/office/powerpoint/2010/main" val="1243881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72583-C29B-4808-A16E-4AE1DAB5C4CA}"/>
              </a:ext>
            </a:extLst>
          </p:cNvPr>
          <p:cNvSpPr>
            <a:spLocks noGrp="1"/>
          </p:cNvSpPr>
          <p:nvPr>
            <p:ph type="title"/>
          </p:nvPr>
        </p:nvSpPr>
        <p:spPr/>
        <p:txBody>
          <a:bodyPr/>
          <a:lstStyle/>
          <a:p>
            <a:r>
              <a:rPr lang="en-US" dirty="0"/>
              <a:t>THE PRISONERS’ DILEMMA (1 of 3)</a:t>
            </a:r>
            <a:endParaRPr lang="en-CA" dirty="0"/>
          </a:p>
        </p:txBody>
      </p:sp>
      <p:pic>
        <p:nvPicPr>
          <p:cNvPr id="6" name="Picture 5">
            <a:extLst>
              <a:ext uri="{FF2B5EF4-FFF2-40B4-BE49-F238E27FC236}">
                <a16:creationId xmlns:a16="http://schemas.microsoft.com/office/drawing/2014/main" id="{2B33B6D2-D68A-A03F-30D3-CC186988A086}"/>
              </a:ext>
            </a:extLst>
          </p:cNvPr>
          <p:cNvPicPr>
            <a:picLocks noChangeAspect="1"/>
          </p:cNvPicPr>
          <p:nvPr/>
        </p:nvPicPr>
        <p:blipFill>
          <a:blip r:embed="rId2"/>
          <a:stretch>
            <a:fillRect/>
          </a:stretch>
        </p:blipFill>
        <p:spPr>
          <a:xfrm>
            <a:off x="633603" y="1859349"/>
            <a:ext cx="8791194" cy="3468925"/>
          </a:xfrm>
          <a:prstGeom prst="rect">
            <a:avLst/>
          </a:prstGeom>
        </p:spPr>
      </p:pic>
      <p:cxnSp>
        <p:nvCxnSpPr>
          <p:cNvPr id="11" name="Straight Connector 10">
            <a:extLst>
              <a:ext uri="{FF2B5EF4-FFF2-40B4-BE49-F238E27FC236}">
                <a16:creationId xmlns:a16="http://schemas.microsoft.com/office/drawing/2014/main" id="{AD0E965D-D776-DE16-E304-F98CB8C9CE47}"/>
              </a:ext>
            </a:extLst>
          </p:cNvPr>
          <p:cNvCxnSpPr>
            <a:cxnSpLocks/>
          </p:cNvCxnSpPr>
          <p:nvPr/>
        </p:nvCxnSpPr>
        <p:spPr>
          <a:xfrm>
            <a:off x="5246370" y="4263390"/>
            <a:ext cx="560070" cy="0"/>
          </a:xfrm>
          <a:prstGeom prst="line">
            <a:avLst/>
          </a:prstGeom>
          <a:ln w="28575">
            <a:solidFill>
              <a:srgbClr val="C00000"/>
            </a:solidFill>
          </a:ln>
        </p:spPr>
        <p:style>
          <a:lnRef idx="1">
            <a:schemeClr val="accent5"/>
          </a:lnRef>
          <a:fillRef idx="0">
            <a:schemeClr val="accent5"/>
          </a:fillRef>
          <a:effectRef idx="0">
            <a:schemeClr val="accent5"/>
          </a:effectRef>
          <a:fontRef idx="minor">
            <a:schemeClr val="tx1"/>
          </a:fontRef>
        </p:style>
      </p:cxnSp>
      <p:cxnSp>
        <p:nvCxnSpPr>
          <p:cNvPr id="14" name="Straight Connector 13">
            <a:extLst>
              <a:ext uri="{FF2B5EF4-FFF2-40B4-BE49-F238E27FC236}">
                <a16:creationId xmlns:a16="http://schemas.microsoft.com/office/drawing/2014/main" id="{7A99B975-4399-022C-DAC8-91713018CFF1}"/>
              </a:ext>
            </a:extLst>
          </p:cNvPr>
          <p:cNvCxnSpPr>
            <a:cxnSpLocks/>
          </p:cNvCxnSpPr>
          <p:nvPr/>
        </p:nvCxnSpPr>
        <p:spPr>
          <a:xfrm>
            <a:off x="5993130" y="4263390"/>
            <a:ext cx="560070" cy="0"/>
          </a:xfrm>
          <a:prstGeom prst="line">
            <a:avLst/>
          </a:prstGeom>
          <a:ln w="28575">
            <a:solidFill>
              <a:srgbClr val="00B050"/>
            </a:solidFill>
          </a:ln>
        </p:spPr>
        <p:style>
          <a:lnRef idx="1">
            <a:schemeClr val="accent5"/>
          </a:lnRef>
          <a:fillRef idx="0">
            <a:schemeClr val="accent5"/>
          </a:fillRef>
          <a:effectRef idx="0">
            <a:schemeClr val="accent5"/>
          </a:effectRef>
          <a:fontRef idx="minor">
            <a:schemeClr val="tx1"/>
          </a:fontRef>
        </p:style>
      </p:cxnSp>
      <p:sp>
        <p:nvSpPr>
          <p:cNvPr id="15" name="TextBox 14">
            <a:extLst>
              <a:ext uri="{FF2B5EF4-FFF2-40B4-BE49-F238E27FC236}">
                <a16:creationId xmlns:a16="http://schemas.microsoft.com/office/drawing/2014/main" id="{DA7D6D50-34CB-976B-532B-A6B8A9B5D94D}"/>
              </a:ext>
            </a:extLst>
          </p:cNvPr>
          <p:cNvSpPr txBox="1"/>
          <p:nvPr/>
        </p:nvSpPr>
        <p:spPr>
          <a:xfrm>
            <a:off x="2811780" y="5519116"/>
            <a:ext cx="5429250" cy="1477328"/>
          </a:xfrm>
          <a:prstGeom prst="rect">
            <a:avLst/>
          </a:prstGeom>
          <a:noFill/>
        </p:spPr>
        <p:txBody>
          <a:bodyPr wrap="square" rtlCol="0">
            <a:spAutoFit/>
          </a:bodyPr>
          <a:lstStyle/>
          <a:p>
            <a:r>
              <a:rPr lang="en-US" sz="1800" b="1" dirty="0"/>
              <a:t>Two actions: {Advertise, no advertise}</a:t>
            </a:r>
          </a:p>
          <a:p>
            <a:endParaRPr lang="en-US" sz="1800" b="1" dirty="0"/>
          </a:p>
          <a:p>
            <a:r>
              <a:rPr lang="en-US" sz="1800" b="1" dirty="0"/>
              <a:t>Payoff Firm A: </a:t>
            </a:r>
            <a:r>
              <a:rPr lang="en-US" sz="1800" b="1" dirty="0">
                <a:solidFill>
                  <a:srgbClr val="FF0000"/>
                </a:solidFill>
              </a:rPr>
              <a:t>First number</a:t>
            </a:r>
          </a:p>
          <a:p>
            <a:r>
              <a:rPr lang="en-US" sz="1800" b="1" dirty="0"/>
              <a:t>Payoff Firm B: </a:t>
            </a:r>
            <a:r>
              <a:rPr lang="en-US" sz="1800" b="1" dirty="0">
                <a:solidFill>
                  <a:srgbClr val="00B050"/>
                </a:solidFill>
              </a:rPr>
              <a:t>Second number</a:t>
            </a:r>
          </a:p>
          <a:p>
            <a:endParaRPr lang="en-US" sz="1800" b="1" dirty="0"/>
          </a:p>
        </p:txBody>
      </p:sp>
    </p:spTree>
    <p:extLst>
      <p:ext uri="{BB962C8B-B14F-4D97-AF65-F5344CB8AC3E}">
        <p14:creationId xmlns:p14="http://schemas.microsoft.com/office/powerpoint/2010/main" val="2378951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72583-C29B-4808-A16E-4AE1DAB5C4CA}"/>
              </a:ext>
            </a:extLst>
          </p:cNvPr>
          <p:cNvSpPr>
            <a:spLocks noGrp="1"/>
          </p:cNvSpPr>
          <p:nvPr>
            <p:ph type="title"/>
          </p:nvPr>
        </p:nvSpPr>
        <p:spPr>
          <a:xfrm>
            <a:off x="11989" y="0"/>
            <a:ext cx="10053472" cy="987115"/>
          </a:xfrm>
        </p:spPr>
        <p:txBody>
          <a:bodyPr/>
          <a:lstStyle/>
          <a:p>
            <a:r>
              <a:rPr lang="en-US" dirty="0"/>
              <a:t>THE PRISONERS’ DILEMMA (1 of 3)</a:t>
            </a:r>
            <a:endParaRPr lang="en-CA" dirty="0"/>
          </a:p>
        </p:txBody>
      </p:sp>
      <p:sp>
        <p:nvSpPr>
          <p:cNvPr id="3" name="Content Placeholder 2">
            <a:extLst>
              <a:ext uri="{FF2B5EF4-FFF2-40B4-BE49-F238E27FC236}">
                <a16:creationId xmlns:a16="http://schemas.microsoft.com/office/drawing/2014/main" id="{AA33C822-BC04-4E29-8401-C6D339F54ECF}"/>
              </a:ext>
            </a:extLst>
          </p:cNvPr>
          <p:cNvSpPr>
            <a:spLocks noGrp="1"/>
          </p:cNvSpPr>
          <p:nvPr>
            <p:ph sz="quarter" idx="10"/>
          </p:nvPr>
        </p:nvSpPr>
        <p:spPr>
          <a:xfrm>
            <a:off x="0" y="1090986"/>
            <a:ext cx="9804186" cy="6025910"/>
          </a:xfrm>
        </p:spPr>
        <p:txBody>
          <a:bodyPr/>
          <a:lstStyle/>
          <a:p>
            <a:pPr marL="354013" indent="-354013"/>
            <a:r>
              <a:rPr lang="en-US" dirty="0"/>
              <a:t>Thelma and Louise are caught by the police. The police put them in separate cells and say:</a:t>
            </a:r>
          </a:p>
          <a:p>
            <a:pPr marL="354013" indent="-354013"/>
            <a:endParaRPr lang="en-US" dirty="0"/>
          </a:p>
          <a:p>
            <a:pPr marL="514350" indent="-514350">
              <a:buFont typeface="+mj-lt"/>
              <a:buAutoNum type="romanUcPeriod"/>
            </a:pPr>
            <a:r>
              <a:rPr lang="en-US" dirty="0"/>
              <a:t>If neither of you confesses, we’ll send you to jail for 5 years.</a:t>
            </a:r>
          </a:p>
          <a:p>
            <a:pPr marL="514350" indent="-514350">
              <a:buFont typeface="+mj-lt"/>
              <a:buAutoNum type="romanUcPeriod"/>
            </a:pPr>
            <a:r>
              <a:rPr lang="en-US" dirty="0"/>
              <a:t>If you confess and implicate your partner, and she doesn’t do the same, we’ll reduce your sentence from 5 years to 2.</a:t>
            </a:r>
          </a:p>
          <a:p>
            <a:pPr marL="514350" indent="-514350">
              <a:buFont typeface="+mj-lt"/>
              <a:buAutoNum type="romanUcPeriod"/>
            </a:pPr>
            <a:r>
              <a:rPr lang="en-US" dirty="0"/>
              <a:t>But if your partner confesses and you don’t, you’ll get the maximum 20 years. </a:t>
            </a:r>
          </a:p>
          <a:p>
            <a:pPr marL="514350" indent="-514350">
              <a:buFont typeface="+mj-lt"/>
              <a:buAutoNum type="romanUcPeriod"/>
            </a:pPr>
            <a:r>
              <a:rPr lang="en-US" dirty="0"/>
              <a:t>If both of you confess, we’ll give you both 15 years. And if you both remain silent, we’ll give you 5 years each.</a:t>
            </a:r>
          </a:p>
        </p:txBody>
      </p:sp>
      <p:pic>
        <p:nvPicPr>
          <p:cNvPr id="4" name="Picture 3">
            <a:extLst>
              <a:ext uri="{FF2B5EF4-FFF2-40B4-BE49-F238E27FC236}">
                <a16:creationId xmlns:a16="http://schemas.microsoft.com/office/drawing/2014/main" id="{05D78D56-0BE8-4D3B-8558-5146BCC51FD6}"/>
              </a:ext>
            </a:extLst>
          </p:cNvPr>
          <p:cNvPicPr>
            <a:picLocks noChangeAspect="1"/>
          </p:cNvPicPr>
          <p:nvPr/>
        </p:nvPicPr>
        <p:blipFill>
          <a:blip r:embed="rId2"/>
          <a:stretch>
            <a:fillRect/>
          </a:stretch>
        </p:blipFill>
        <p:spPr>
          <a:xfrm>
            <a:off x="627961" y="2203374"/>
            <a:ext cx="9022815" cy="4686886"/>
          </a:xfrm>
          <a:prstGeom prst="rect">
            <a:avLst/>
          </a:prstGeom>
        </p:spPr>
      </p:pic>
    </p:spTree>
    <p:extLst>
      <p:ext uri="{BB962C8B-B14F-4D97-AF65-F5344CB8AC3E}">
        <p14:creationId xmlns:p14="http://schemas.microsoft.com/office/powerpoint/2010/main" val="303839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8" y="29882"/>
            <a:ext cx="10053472" cy="987115"/>
          </a:xfrm>
        </p:spPr>
        <p:txBody>
          <a:bodyPr/>
          <a:lstStyle/>
          <a:p>
            <a:r>
              <a:rPr lang="en-US" dirty="0"/>
              <a:t>THE PRISONERS’ DILEMMA (2 of 3)</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8106" y="1437943"/>
            <a:ext cx="6404679" cy="5917300"/>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8106" y="1437941"/>
            <a:ext cx="6404679" cy="5917300"/>
          </a:xfrm>
          <a:prstGeom prst="rect">
            <a:avLst/>
          </a:prstGeom>
        </p:spPr>
      </p:pic>
      <p:sp>
        <p:nvSpPr>
          <p:cNvPr id="8" name="Content Placeholder 7">
            <a:extLst>
              <a:ext uri="{FF2B5EF4-FFF2-40B4-BE49-F238E27FC236}">
                <a16:creationId xmlns:a16="http://schemas.microsoft.com/office/drawing/2014/main" id="{F7667E62-6271-A7DB-F7C3-F6F2A7A31454}"/>
              </a:ext>
            </a:extLst>
          </p:cNvPr>
          <p:cNvSpPr txBox="1">
            <a:spLocks noGrp="1"/>
          </p:cNvSpPr>
          <p:nvPr>
            <p:ph sz="quarter" idx="10"/>
          </p:nvPr>
        </p:nvSpPr>
        <p:spPr>
          <a:xfrm>
            <a:off x="4466385" y="889362"/>
            <a:ext cx="1125599" cy="492412"/>
          </a:xfrm>
          <a:prstGeom prst="rect">
            <a:avLst/>
          </a:prstGeom>
          <a:noFill/>
        </p:spPr>
        <p:txBody>
          <a:bodyPr wrap="none" rtlCol="0">
            <a:spAutoFit/>
          </a:bodyPr>
          <a:lstStyle/>
          <a:p>
            <a:pPr marL="0" indent="0">
              <a:buNone/>
            </a:pPr>
            <a:r>
              <a:rPr lang="en-US" sz="2000" dirty="0"/>
              <a:t>Figure 3</a:t>
            </a:r>
          </a:p>
        </p:txBody>
      </p:sp>
      <p:pic>
        <p:nvPicPr>
          <p:cNvPr id="3" name="Picture 2" descr="A payoff matrix shows the Prisoners’ Dilemma.&#10;The matrix has two columns and two rows, with each cell divided by a diagonal line from top left to bottom right. The columns represent Louise, and the rows represent Thelma. The columns are labeled from left to right as Don't Confess and Confess. The rows are labeled from top to bottom as Don't Confess and Confess. The data from the matrix are as follows:&#10;• If both Thelma and Louise don’t confess, then both will get 5-year sentences.&#10;• If Thelma doesn’t confess and Louise does, then Thelma will get a 20-year sentence and Louise will get a 2-year sentence.&#10;• If Thelma does confess but Louise doesn’t, then Thelma will get a 2-year sentence and Louise will get a 20-year sentence.&#10;• If both of them confess, then both will get 15-year sentences.">
            <a:extLst>
              <a:ext uri="{FF2B5EF4-FFF2-40B4-BE49-F238E27FC236}">
                <a16:creationId xmlns:a16="http://schemas.microsoft.com/office/drawing/2014/main" id="{F33FA184-83A0-5072-5752-3B43FFA22C17}"/>
              </a:ext>
            </a:extLst>
          </p:cNvPr>
          <p:cNvPicPr>
            <a:picLocks noChangeAspect="1"/>
          </p:cNvPicPr>
          <p:nvPr/>
        </p:nvPicPr>
        <p:blipFill>
          <a:blip r:embed="rId4"/>
          <a:stretch>
            <a:fillRect/>
          </a:stretch>
        </p:blipFill>
        <p:spPr>
          <a:xfrm>
            <a:off x="8836265" y="3780547"/>
            <a:ext cx="380354" cy="211307"/>
          </a:xfrm>
          <a:prstGeom prst="rect">
            <a:avLst/>
          </a:prstGeom>
        </p:spPr>
      </p:pic>
    </p:spTree>
    <p:extLst>
      <p:ext uri="{BB962C8B-B14F-4D97-AF65-F5344CB8AC3E}">
        <p14:creationId xmlns:p14="http://schemas.microsoft.com/office/powerpoint/2010/main" val="352130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8" y="29882"/>
            <a:ext cx="10053472" cy="987115"/>
          </a:xfrm>
        </p:spPr>
        <p:txBody>
          <a:bodyPr/>
          <a:lstStyle/>
          <a:p>
            <a:r>
              <a:rPr lang="en-US" dirty="0"/>
              <a:t>THE PRISONERS’ DILEMMA (2 of 3)</a:t>
            </a:r>
          </a:p>
        </p:txBody>
      </p:sp>
      <p:pic>
        <p:nvPicPr>
          <p:cNvPr id="9" name="Picture 8">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8096" y="1135568"/>
            <a:ext cx="6404679" cy="5917300"/>
          </a:xfrm>
          <a:prstGeom prst="rect">
            <a:avLst/>
          </a:prstGeom>
        </p:spPr>
      </p:pic>
      <p:pic>
        <p:nvPicPr>
          <p:cNvPr id="3" name="Picture 2" descr="A payoff matrix shows the Prisoners’ Dilemma.&#10;The matrix has two columns and two rows, with each cell divided by a diagonal line from top left to bottom right. The columns represent Louise, and the rows represent Thelma. The columns are labeled from left to right as Don't Confess and Confess. The rows are labeled from top to bottom as Don't Confess and Confess. The data from the matrix are as follows:&#10;• If both Thelma and Louise don’t confess, then both will get 5-year sentences.&#10;• If Thelma doesn’t confess and Louise does, then Thelma will get a 20-year sentence and Louise will get a 2-year sentence.&#10;• If Thelma does confess but Louise doesn’t, then Thelma will get a 2-year sentence and Louise will get a 20-year sentence.&#10;• If both of them confess, then both will get 15-year sentences.">
            <a:extLst>
              <a:ext uri="{FF2B5EF4-FFF2-40B4-BE49-F238E27FC236}">
                <a16:creationId xmlns:a16="http://schemas.microsoft.com/office/drawing/2014/main" id="{F33FA184-83A0-5072-5752-3B43FFA22C17}"/>
              </a:ext>
            </a:extLst>
          </p:cNvPr>
          <p:cNvPicPr>
            <a:picLocks noChangeAspect="1"/>
          </p:cNvPicPr>
          <p:nvPr/>
        </p:nvPicPr>
        <p:blipFill>
          <a:blip r:embed="rId3"/>
          <a:stretch>
            <a:fillRect/>
          </a:stretch>
        </p:blipFill>
        <p:spPr>
          <a:xfrm>
            <a:off x="8836265" y="3780547"/>
            <a:ext cx="380354" cy="211307"/>
          </a:xfrm>
          <a:prstGeom prst="rect">
            <a:avLst/>
          </a:prstGeom>
        </p:spPr>
      </p:pic>
      <p:sp>
        <p:nvSpPr>
          <p:cNvPr id="4" name="TextBox 3">
            <a:extLst>
              <a:ext uri="{FF2B5EF4-FFF2-40B4-BE49-F238E27FC236}">
                <a16:creationId xmlns:a16="http://schemas.microsoft.com/office/drawing/2014/main" id="{F45A2F30-33AC-216C-1C6F-B12015EF9C39}"/>
              </a:ext>
            </a:extLst>
          </p:cNvPr>
          <p:cNvSpPr txBox="1"/>
          <p:nvPr/>
        </p:nvSpPr>
        <p:spPr>
          <a:xfrm>
            <a:off x="3554730" y="2240280"/>
            <a:ext cx="1954530" cy="646331"/>
          </a:xfrm>
          <a:prstGeom prst="rect">
            <a:avLst/>
          </a:prstGeom>
          <a:noFill/>
        </p:spPr>
        <p:txBody>
          <a:bodyPr wrap="square" rtlCol="0">
            <a:spAutoFit/>
          </a:bodyPr>
          <a:lstStyle/>
          <a:p>
            <a:r>
              <a:rPr lang="en-US" sz="1800" dirty="0">
                <a:solidFill>
                  <a:schemeClr val="bg2">
                    <a:lumMod val="50000"/>
                  </a:schemeClr>
                </a:solidFill>
                <a:latin typeface="+mj-lt"/>
                <a:cs typeface="Angsana New" panose="020B0502040204020203" pitchFamily="18" charset="-34"/>
              </a:rPr>
              <a:t>Louise gets</a:t>
            </a:r>
          </a:p>
          <a:p>
            <a:r>
              <a:rPr lang="en-US" sz="1800" dirty="0">
                <a:solidFill>
                  <a:schemeClr val="bg2">
                    <a:lumMod val="50000"/>
                  </a:schemeClr>
                </a:solidFill>
                <a:latin typeface="+mj-lt"/>
                <a:cs typeface="Angsana New" panose="020B0502040204020203" pitchFamily="18" charset="-34"/>
              </a:rPr>
              <a:t> 5-year sentence</a:t>
            </a:r>
          </a:p>
        </p:txBody>
      </p:sp>
      <p:sp>
        <p:nvSpPr>
          <p:cNvPr id="10" name="TextBox 9">
            <a:extLst>
              <a:ext uri="{FF2B5EF4-FFF2-40B4-BE49-F238E27FC236}">
                <a16:creationId xmlns:a16="http://schemas.microsoft.com/office/drawing/2014/main" id="{684659E1-E732-514A-684C-FB393AA3D030}"/>
              </a:ext>
            </a:extLst>
          </p:cNvPr>
          <p:cNvSpPr txBox="1"/>
          <p:nvPr/>
        </p:nvSpPr>
        <p:spPr>
          <a:xfrm>
            <a:off x="6118860" y="2240280"/>
            <a:ext cx="1954530" cy="646331"/>
          </a:xfrm>
          <a:prstGeom prst="rect">
            <a:avLst/>
          </a:prstGeom>
          <a:noFill/>
        </p:spPr>
        <p:txBody>
          <a:bodyPr wrap="square" rtlCol="0">
            <a:spAutoFit/>
          </a:bodyPr>
          <a:lstStyle/>
          <a:p>
            <a:r>
              <a:rPr lang="en-US" sz="1800" dirty="0">
                <a:solidFill>
                  <a:schemeClr val="bg2">
                    <a:lumMod val="50000"/>
                  </a:schemeClr>
                </a:solidFill>
                <a:latin typeface="+mj-lt"/>
                <a:cs typeface="Angsana New" panose="020B0502040204020203" pitchFamily="18" charset="-34"/>
              </a:rPr>
              <a:t>Louise gets</a:t>
            </a:r>
          </a:p>
          <a:p>
            <a:r>
              <a:rPr lang="en-US" sz="1800" dirty="0">
                <a:solidFill>
                  <a:schemeClr val="bg2">
                    <a:lumMod val="50000"/>
                  </a:schemeClr>
                </a:solidFill>
                <a:latin typeface="+mj-lt"/>
                <a:cs typeface="Angsana New" panose="020B0502040204020203" pitchFamily="18" charset="-34"/>
              </a:rPr>
              <a:t> 2-year sentence</a:t>
            </a:r>
          </a:p>
        </p:txBody>
      </p:sp>
      <p:sp>
        <p:nvSpPr>
          <p:cNvPr id="11" name="TextBox 10">
            <a:extLst>
              <a:ext uri="{FF2B5EF4-FFF2-40B4-BE49-F238E27FC236}">
                <a16:creationId xmlns:a16="http://schemas.microsoft.com/office/drawing/2014/main" id="{B1DAE617-1C64-C6A9-E3CB-6D6D3FA32AB9}"/>
              </a:ext>
            </a:extLst>
          </p:cNvPr>
          <p:cNvSpPr txBox="1"/>
          <p:nvPr/>
        </p:nvSpPr>
        <p:spPr>
          <a:xfrm>
            <a:off x="3440430" y="4646574"/>
            <a:ext cx="2068830" cy="646331"/>
          </a:xfrm>
          <a:prstGeom prst="rect">
            <a:avLst/>
          </a:prstGeom>
          <a:noFill/>
        </p:spPr>
        <p:txBody>
          <a:bodyPr wrap="square" rtlCol="0">
            <a:spAutoFit/>
          </a:bodyPr>
          <a:lstStyle/>
          <a:p>
            <a:r>
              <a:rPr lang="en-US" sz="1800" dirty="0">
                <a:solidFill>
                  <a:schemeClr val="bg2">
                    <a:lumMod val="50000"/>
                  </a:schemeClr>
                </a:solidFill>
                <a:latin typeface="+mj-lt"/>
                <a:cs typeface="Angsana New" panose="020B0502040204020203" pitchFamily="18" charset="-34"/>
              </a:rPr>
              <a:t>Louise gets</a:t>
            </a:r>
          </a:p>
          <a:p>
            <a:r>
              <a:rPr lang="en-US" sz="1800" dirty="0">
                <a:solidFill>
                  <a:schemeClr val="bg2">
                    <a:lumMod val="50000"/>
                  </a:schemeClr>
                </a:solidFill>
                <a:latin typeface="+mj-lt"/>
                <a:cs typeface="Angsana New" panose="020B0502040204020203" pitchFamily="18" charset="-34"/>
              </a:rPr>
              <a:t> 20-year sentence</a:t>
            </a:r>
          </a:p>
        </p:txBody>
      </p:sp>
      <p:sp>
        <p:nvSpPr>
          <p:cNvPr id="12" name="TextBox 11">
            <a:extLst>
              <a:ext uri="{FF2B5EF4-FFF2-40B4-BE49-F238E27FC236}">
                <a16:creationId xmlns:a16="http://schemas.microsoft.com/office/drawing/2014/main" id="{DACB8ED3-2B23-9E3F-046A-94F72710F92B}"/>
              </a:ext>
            </a:extLst>
          </p:cNvPr>
          <p:cNvSpPr txBox="1"/>
          <p:nvPr/>
        </p:nvSpPr>
        <p:spPr>
          <a:xfrm>
            <a:off x="5998244" y="4646573"/>
            <a:ext cx="2068829" cy="646331"/>
          </a:xfrm>
          <a:prstGeom prst="rect">
            <a:avLst/>
          </a:prstGeom>
          <a:noFill/>
        </p:spPr>
        <p:txBody>
          <a:bodyPr wrap="square" rtlCol="0">
            <a:spAutoFit/>
          </a:bodyPr>
          <a:lstStyle/>
          <a:p>
            <a:r>
              <a:rPr lang="en-US" sz="1800" dirty="0">
                <a:solidFill>
                  <a:schemeClr val="bg2">
                    <a:lumMod val="50000"/>
                  </a:schemeClr>
                </a:solidFill>
                <a:latin typeface="+mj-lt"/>
                <a:cs typeface="Angsana New" panose="020B0502040204020203" pitchFamily="18" charset="-34"/>
              </a:rPr>
              <a:t>Louise gets</a:t>
            </a:r>
          </a:p>
          <a:p>
            <a:r>
              <a:rPr lang="en-US" sz="1800" dirty="0">
                <a:solidFill>
                  <a:schemeClr val="bg2">
                    <a:lumMod val="50000"/>
                  </a:schemeClr>
                </a:solidFill>
                <a:latin typeface="+mj-lt"/>
                <a:cs typeface="Angsana New" panose="020B0502040204020203" pitchFamily="18" charset="-34"/>
              </a:rPr>
              <a:t> 15-year sentence</a:t>
            </a:r>
          </a:p>
        </p:txBody>
      </p:sp>
      <p:cxnSp>
        <p:nvCxnSpPr>
          <p:cNvPr id="14" name="Straight Arrow Connector 13">
            <a:extLst>
              <a:ext uri="{FF2B5EF4-FFF2-40B4-BE49-F238E27FC236}">
                <a16:creationId xmlns:a16="http://schemas.microsoft.com/office/drawing/2014/main" id="{AE18B8F2-5182-B602-BF1C-DD32AE3765E0}"/>
              </a:ext>
            </a:extLst>
          </p:cNvPr>
          <p:cNvCxnSpPr/>
          <p:nvPr/>
        </p:nvCxnSpPr>
        <p:spPr>
          <a:xfrm>
            <a:off x="3954780" y="1016997"/>
            <a:ext cx="0" cy="560343"/>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sp>
        <p:nvSpPr>
          <p:cNvPr id="15" name="Oval 14">
            <a:extLst>
              <a:ext uri="{FF2B5EF4-FFF2-40B4-BE49-F238E27FC236}">
                <a16:creationId xmlns:a16="http://schemas.microsoft.com/office/drawing/2014/main" id="{A8CDF4C1-1F42-2745-FEF9-A7E77FE35B46}"/>
              </a:ext>
            </a:extLst>
          </p:cNvPr>
          <p:cNvSpPr/>
          <p:nvPr/>
        </p:nvSpPr>
        <p:spPr>
          <a:xfrm>
            <a:off x="2651760" y="4503420"/>
            <a:ext cx="2857500" cy="26680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E257D92F-8AE6-8A2B-388D-C7F7278C3FA7}"/>
              </a:ext>
            </a:extLst>
          </p:cNvPr>
          <p:cNvCxnSpPr/>
          <p:nvPr/>
        </p:nvCxnSpPr>
        <p:spPr>
          <a:xfrm>
            <a:off x="6873240" y="1016997"/>
            <a:ext cx="0" cy="560343"/>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sp>
        <p:nvSpPr>
          <p:cNvPr id="17" name="Oval 16">
            <a:extLst>
              <a:ext uri="{FF2B5EF4-FFF2-40B4-BE49-F238E27FC236}">
                <a16:creationId xmlns:a16="http://schemas.microsoft.com/office/drawing/2014/main" id="{06F77D71-EC81-4572-AB81-4F6ED5E88F5F}"/>
              </a:ext>
            </a:extLst>
          </p:cNvPr>
          <p:cNvSpPr/>
          <p:nvPr/>
        </p:nvSpPr>
        <p:spPr>
          <a:xfrm>
            <a:off x="5339767" y="4520843"/>
            <a:ext cx="2857500" cy="26680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86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PRISONERS’ DILEMMA (3 of 3)</a:t>
            </a:r>
          </a:p>
        </p:txBody>
      </p:sp>
      <p:sp>
        <p:nvSpPr>
          <p:cNvPr id="3" name="Content Placeholder 2"/>
          <p:cNvSpPr>
            <a:spLocks noGrp="1"/>
          </p:cNvSpPr>
          <p:nvPr>
            <p:ph sz="quarter" idx="10"/>
          </p:nvPr>
        </p:nvSpPr>
        <p:spPr>
          <a:xfrm>
            <a:off x="117582" y="1387734"/>
            <a:ext cx="9804186" cy="5940510"/>
          </a:xfrm>
        </p:spPr>
        <p:txBody>
          <a:bodyPr>
            <a:noAutofit/>
          </a:bodyPr>
          <a:lstStyle/>
          <a:p>
            <a:pPr marL="354013" indent="-354013">
              <a:spcAft>
                <a:spcPts val="1200"/>
              </a:spcAft>
            </a:pPr>
            <a:r>
              <a:rPr lang="en-US" sz="2200" dirty="0"/>
              <a:t>Both prisoners will confess.</a:t>
            </a:r>
          </a:p>
          <a:p>
            <a:pPr marL="354013" indent="-354013">
              <a:spcAft>
                <a:spcPts val="1200"/>
              </a:spcAft>
            </a:pPr>
            <a:r>
              <a:rPr lang="en-US" sz="2200" dirty="0"/>
              <a:t>To confess is a </a:t>
            </a:r>
            <a:r>
              <a:rPr lang="en-US" sz="2200" b="1" dirty="0"/>
              <a:t>dominant strategy</a:t>
            </a:r>
            <a:r>
              <a:rPr lang="en-US" sz="2200" dirty="0"/>
              <a:t>: the player’s best action regardless of the action taken by the other player.</a:t>
            </a:r>
          </a:p>
          <a:p>
            <a:pPr marL="354013" indent="-354013">
              <a:spcAft>
                <a:spcPts val="1200"/>
              </a:spcAft>
            </a:pPr>
            <a:r>
              <a:rPr lang="en-US" sz="2200" dirty="0"/>
              <a:t>The prisoners’ dilemma is a situation when each player has an incentive to cheat, and both players end up being worse off.</a:t>
            </a:r>
          </a:p>
        </p:txBody>
      </p:sp>
      <p:pic>
        <p:nvPicPr>
          <p:cNvPr id="4" name="Picture 3">
            <a:extLst>
              <a:ext uri="{FF2B5EF4-FFF2-40B4-BE49-F238E27FC236}">
                <a16:creationId xmlns:a16="http://schemas.microsoft.com/office/drawing/2014/main" id="{9A0ECC74-7B15-406D-9C5F-6671E8A111B7}"/>
              </a:ext>
            </a:extLst>
          </p:cNvPr>
          <p:cNvPicPr>
            <a:picLocks noChangeAspect="1"/>
          </p:cNvPicPr>
          <p:nvPr/>
        </p:nvPicPr>
        <p:blipFill>
          <a:blip r:embed="rId2"/>
          <a:stretch>
            <a:fillRect/>
          </a:stretch>
        </p:blipFill>
        <p:spPr>
          <a:xfrm>
            <a:off x="2780726" y="4265708"/>
            <a:ext cx="4496948" cy="2518291"/>
          </a:xfrm>
          <a:prstGeom prst="rect">
            <a:avLst/>
          </a:prstGeom>
        </p:spPr>
      </p:pic>
    </p:spTree>
    <p:extLst>
      <p:ext uri="{BB962C8B-B14F-4D97-AF65-F5344CB8AC3E}">
        <p14:creationId xmlns:p14="http://schemas.microsoft.com/office/powerpoint/2010/main" val="381530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PRISONERS’ DILEMMA (3 of 3)</a:t>
            </a:r>
          </a:p>
        </p:txBody>
      </p:sp>
      <p:sp>
        <p:nvSpPr>
          <p:cNvPr id="3" name="Content Placeholder 2"/>
          <p:cNvSpPr>
            <a:spLocks noGrp="1"/>
          </p:cNvSpPr>
          <p:nvPr>
            <p:ph sz="quarter" idx="10"/>
          </p:nvPr>
        </p:nvSpPr>
        <p:spPr>
          <a:xfrm>
            <a:off x="127106" y="1195405"/>
            <a:ext cx="9804186" cy="1801236"/>
          </a:xfrm>
        </p:spPr>
        <p:txBody>
          <a:bodyPr>
            <a:noAutofit/>
          </a:bodyPr>
          <a:lstStyle/>
          <a:p>
            <a:pPr marL="354013" indent="-354013">
              <a:spcAft>
                <a:spcPts val="1200"/>
              </a:spcAft>
            </a:pPr>
            <a:r>
              <a:rPr lang="en-US" sz="2200" dirty="0"/>
              <a:t>A </a:t>
            </a:r>
            <a:r>
              <a:rPr lang="en-US" sz="2200" b="1" dirty="0"/>
              <a:t>Nash equilibrium</a:t>
            </a:r>
            <a:r>
              <a:rPr lang="en-US" sz="2200" dirty="0"/>
              <a:t> (also known as noncooperative equilibrium) results when each player chooses the action that maximizes their payoff given the actions of other players, ignoring the effects of their action on the payoffs received by other players.</a:t>
            </a:r>
          </a:p>
          <a:p>
            <a:pPr marL="354013" indent="-354013">
              <a:spcAft>
                <a:spcPts val="1200"/>
              </a:spcAft>
            </a:pPr>
            <a:endParaRPr lang="en-US" sz="2200" dirty="0"/>
          </a:p>
        </p:txBody>
      </p:sp>
      <p:sp>
        <p:nvSpPr>
          <p:cNvPr id="5" name="TextBox 4">
            <a:extLst>
              <a:ext uri="{FF2B5EF4-FFF2-40B4-BE49-F238E27FC236}">
                <a16:creationId xmlns:a16="http://schemas.microsoft.com/office/drawing/2014/main" id="{6E3EB40D-4BB2-2D5A-DBE5-7BE02B345E7A}"/>
              </a:ext>
            </a:extLst>
          </p:cNvPr>
          <p:cNvSpPr txBox="1"/>
          <p:nvPr/>
        </p:nvSpPr>
        <p:spPr>
          <a:xfrm>
            <a:off x="448627" y="5415169"/>
            <a:ext cx="9161145" cy="1938992"/>
          </a:xfrm>
          <a:prstGeom prst="rect">
            <a:avLst/>
          </a:prstGeom>
          <a:noFill/>
        </p:spPr>
        <p:txBody>
          <a:bodyPr wrap="square">
            <a:spAutoFit/>
          </a:bodyPr>
          <a:lstStyle/>
          <a:p>
            <a:pPr marL="354013" indent="-354013">
              <a:spcAft>
                <a:spcPts val="1200"/>
              </a:spcAft>
            </a:pPr>
            <a:r>
              <a:rPr lang="en-US" sz="2200" dirty="0"/>
              <a:t>The game is based on two premises:</a:t>
            </a:r>
          </a:p>
          <a:p>
            <a:pPr marL="720725" lvl="1" indent="-366713">
              <a:spcBef>
                <a:spcPct val="0"/>
              </a:spcBef>
              <a:buFont typeface="Arial" panose="020B0604020202020204" pitchFamily="34" charset="0"/>
              <a:buChar char="•"/>
            </a:pPr>
            <a:r>
              <a:rPr lang="en-US" sz="2200" dirty="0">
                <a:ea typeface="Century Gothic" charset="0"/>
              </a:rPr>
              <a:t>Each player has an incentive to choose an action that benefits them at the other player’s expense.</a:t>
            </a:r>
          </a:p>
          <a:p>
            <a:pPr marL="720725" lvl="1" indent="-366713">
              <a:spcBef>
                <a:spcPct val="0"/>
              </a:spcBef>
              <a:buFont typeface="Arial" panose="020B0604020202020204" pitchFamily="34" charset="0"/>
              <a:buChar char="•"/>
            </a:pPr>
            <a:r>
              <a:rPr lang="en-US" sz="2200" dirty="0">
                <a:ea typeface="Century Gothic" charset="0"/>
              </a:rPr>
              <a:t>When both players act in this way, both are worse off than if they had acted cooperatively.</a:t>
            </a:r>
          </a:p>
        </p:txBody>
      </p:sp>
      <p:pic>
        <p:nvPicPr>
          <p:cNvPr id="6" name="Picture 5">
            <a:extLst>
              <a:ext uri="{FF2B5EF4-FFF2-40B4-BE49-F238E27FC236}">
                <a16:creationId xmlns:a16="http://schemas.microsoft.com/office/drawing/2014/main" id="{B8504E51-5007-6D17-CDA6-9FDAC3C4043F}"/>
              </a:ext>
            </a:extLst>
          </p:cNvPr>
          <p:cNvPicPr>
            <a:picLocks noChangeAspect="1"/>
          </p:cNvPicPr>
          <p:nvPr/>
        </p:nvPicPr>
        <p:blipFill>
          <a:blip r:embed="rId2"/>
          <a:stretch>
            <a:fillRect/>
          </a:stretch>
        </p:blipFill>
        <p:spPr>
          <a:xfrm>
            <a:off x="573405" y="2794827"/>
            <a:ext cx="1733550" cy="2638425"/>
          </a:xfrm>
          <a:prstGeom prst="rect">
            <a:avLst/>
          </a:prstGeom>
        </p:spPr>
      </p:pic>
      <p:sp>
        <p:nvSpPr>
          <p:cNvPr id="8" name="TextBox 7">
            <a:extLst>
              <a:ext uri="{FF2B5EF4-FFF2-40B4-BE49-F238E27FC236}">
                <a16:creationId xmlns:a16="http://schemas.microsoft.com/office/drawing/2014/main" id="{3FE679D2-EB87-D0A5-C4D0-D5DE7641C68C}"/>
              </a:ext>
            </a:extLst>
          </p:cNvPr>
          <p:cNvSpPr txBox="1"/>
          <p:nvPr/>
        </p:nvSpPr>
        <p:spPr>
          <a:xfrm>
            <a:off x="2431733" y="3593812"/>
            <a:ext cx="6964680" cy="707886"/>
          </a:xfrm>
          <a:prstGeom prst="rect">
            <a:avLst/>
          </a:prstGeom>
          <a:noFill/>
        </p:spPr>
        <p:txBody>
          <a:bodyPr wrap="square">
            <a:spAutoFit/>
          </a:bodyPr>
          <a:lstStyle/>
          <a:p>
            <a:r>
              <a:rPr lang="en-US" sz="2000" dirty="0"/>
              <a:t>John Nash: American mathematician who was awarded the 1994 Nobel Prize for Economics </a:t>
            </a:r>
          </a:p>
        </p:txBody>
      </p:sp>
    </p:spTree>
    <p:extLst>
      <p:ext uri="{BB962C8B-B14F-4D97-AF65-F5344CB8AC3E}">
        <p14:creationId xmlns:p14="http://schemas.microsoft.com/office/powerpoint/2010/main" val="236777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THE PRISONERS’ DILEMMA FOR FIRMS: PAYOFF MATRIX</a:t>
            </a: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7261" y="1882384"/>
            <a:ext cx="5766369" cy="5351758"/>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7261" y="1882384"/>
            <a:ext cx="5766369" cy="5351758"/>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7261" y="1882384"/>
            <a:ext cx="5766369" cy="5351758"/>
          </a:xfrm>
          <a:prstGeom prst="rect">
            <a:avLst/>
          </a:prstGeom>
        </p:spPr>
      </p:pic>
      <p:pic>
        <p:nvPicPr>
          <p:cNvPr id="3" name="Picture 2" descr="A payoff matrix shows profit and production options for two firms, Bridgestone and Hitachi.&#10;The matrix has two columns and two rows, with each cell divided by a diagonal line from top left to bottom right. The columns represent Hitachi, and the rows represent Bridgestone. The columns are labeled from left to right as, Produce 30 million tires and Produce 40 million tires. The rows are labeled from top to bottom as, Produce 30 million tires and Produce 40 million tires. The data from the matrix are listed as follows:&#10;• If both the firms produce 30 million tires each, then both the firms make 180 million dollars each in profit.&#10;• If Bridgestone produces 30 million tires and Hitachi produces 40 million, then Bridgestone makes 150 million dollars and Hitachi makes 200 million dollars profit.&#10;• If Bridgestone produces 40 million tires and Hitachi 30 million tires, then Bridgestone makes 200 million dollars profit and Hitachi makes 150 million dollars profit.&#10;• If both the firms produce 40 million tires each, then both the firms make 160 million dollars each in profit.">
            <a:extLst>
              <a:ext uri="{FF2B5EF4-FFF2-40B4-BE49-F238E27FC236}">
                <a16:creationId xmlns:a16="http://schemas.microsoft.com/office/drawing/2014/main" id="{39C3D3F6-A71F-8A67-F6BA-221B3AC0E614}"/>
              </a:ext>
            </a:extLst>
          </p:cNvPr>
          <p:cNvPicPr>
            <a:picLocks noChangeAspect="1"/>
          </p:cNvPicPr>
          <p:nvPr/>
        </p:nvPicPr>
        <p:blipFill>
          <a:blip r:embed="rId5"/>
          <a:stretch>
            <a:fillRect/>
          </a:stretch>
        </p:blipFill>
        <p:spPr>
          <a:xfrm>
            <a:off x="8836265" y="3780547"/>
            <a:ext cx="380354" cy="211307"/>
          </a:xfrm>
          <a:prstGeom prst="rect">
            <a:avLst/>
          </a:prstGeom>
        </p:spPr>
      </p:pic>
      <p:cxnSp>
        <p:nvCxnSpPr>
          <p:cNvPr id="7" name="Straight Arrow Connector 6">
            <a:extLst>
              <a:ext uri="{FF2B5EF4-FFF2-40B4-BE49-F238E27FC236}">
                <a16:creationId xmlns:a16="http://schemas.microsoft.com/office/drawing/2014/main" id="{713BD4AD-3C53-A859-E9D7-62FB34924EA5}"/>
              </a:ext>
            </a:extLst>
          </p:cNvPr>
          <p:cNvCxnSpPr/>
          <p:nvPr/>
        </p:nvCxnSpPr>
        <p:spPr>
          <a:xfrm>
            <a:off x="4150964" y="1625085"/>
            <a:ext cx="0" cy="734655"/>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cxnSp>
        <p:nvCxnSpPr>
          <p:cNvPr id="10" name="Straight Arrow Connector 9">
            <a:extLst>
              <a:ext uri="{FF2B5EF4-FFF2-40B4-BE49-F238E27FC236}">
                <a16:creationId xmlns:a16="http://schemas.microsoft.com/office/drawing/2014/main" id="{F9510A4F-57F0-FABD-4A72-8D99CDEB032A}"/>
              </a:ext>
            </a:extLst>
          </p:cNvPr>
          <p:cNvCxnSpPr/>
          <p:nvPr/>
        </p:nvCxnSpPr>
        <p:spPr>
          <a:xfrm>
            <a:off x="6589364" y="1561207"/>
            <a:ext cx="0" cy="734655"/>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sp>
        <p:nvSpPr>
          <p:cNvPr id="13" name="Oval 12">
            <a:extLst>
              <a:ext uri="{FF2B5EF4-FFF2-40B4-BE49-F238E27FC236}">
                <a16:creationId xmlns:a16="http://schemas.microsoft.com/office/drawing/2014/main" id="{C9A9393A-3E51-0B5D-55FA-74272CD394B9}"/>
              </a:ext>
            </a:extLst>
          </p:cNvPr>
          <p:cNvSpPr/>
          <p:nvPr/>
        </p:nvSpPr>
        <p:spPr>
          <a:xfrm>
            <a:off x="2651760" y="4503420"/>
            <a:ext cx="2857500" cy="26680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D49206D2-FC78-0AAE-9E77-1BE132CD24BC}"/>
              </a:ext>
            </a:extLst>
          </p:cNvPr>
          <p:cNvSpPr/>
          <p:nvPr/>
        </p:nvSpPr>
        <p:spPr>
          <a:xfrm>
            <a:off x="5560629" y="4503419"/>
            <a:ext cx="2857500" cy="26680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811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 BY DOING: PRACTICE QUESTION 2</a:t>
            </a:r>
          </a:p>
        </p:txBody>
      </p:sp>
      <p:sp>
        <p:nvSpPr>
          <p:cNvPr id="3" name="Content Placeholder 2"/>
          <p:cNvSpPr>
            <a:spLocks noGrp="1"/>
          </p:cNvSpPr>
          <p:nvPr>
            <p:ph sz="quarter" idx="10"/>
          </p:nvPr>
        </p:nvSpPr>
        <p:spPr>
          <a:xfrm>
            <a:off x="117582" y="1933292"/>
            <a:ext cx="9804186" cy="3964588"/>
          </a:xfrm>
        </p:spPr>
        <p:txBody>
          <a:bodyPr>
            <a:normAutofit/>
          </a:bodyPr>
          <a:lstStyle/>
          <a:p>
            <a:pPr marL="354013" indent="-354013">
              <a:spcAft>
                <a:spcPts val="600"/>
              </a:spcAft>
            </a:pPr>
            <a:r>
              <a:rPr lang="en-US" dirty="0"/>
              <a:t>In game theory, the strategy that has a higher payoff than any other strategy—no matter what the other player does—is also known as the:</a:t>
            </a:r>
          </a:p>
          <a:p>
            <a:pPr marL="811213" lvl="1">
              <a:spcAft>
                <a:spcPts val="600"/>
              </a:spcAft>
              <a:buFont typeface="+mj-lt"/>
              <a:buAutoNum type="alphaLcParenR"/>
            </a:pPr>
            <a:r>
              <a:rPr lang="en-US" dirty="0"/>
              <a:t>superior strategy.</a:t>
            </a:r>
          </a:p>
          <a:p>
            <a:pPr marL="811213" lvl="1">
              <a:spcAft>
                <a:spcPts val="600"/>
              </a:spcAft>
              <a:buFont typeface="+mj-lt"/>
              <a:buAutoNum type="alphaLcParenR"/>
            </a:pPr>
            <a:r>
              <a:rPr lang="en-US" dirty="0"/>
              <a:t>Nash equilibrium.</a:t>
            </a:r>
          </a:p>
          <a:p>
            <a:pPr marL="811213" lvl="1">
              <a:spcAft>
                <a:spcPts val="600"/>
              </a:spcAft>
              <a:buFont typeface="+mj-lt"/>
              <a:buAutoNum type="alphaLcParenR"/>
            </a:pPr>
            <a:r>
              <a:rPr lang="en-US" dirty="0"/>
              <a:t>dominant strategy.</a:t>
            </a:r>
          </a:p>
          <a:p>
            <a:pPr marL="811213" lvl="1">
              <a:spcAft>
                <a:spcPts val="600"/>
              </a:spcAft>
              <a:buFont typeface="+mj-lt"/>
              <a:buAutoNum type="alphaLcParenR"/>
            </a:pPr>
            <a:r>
              <a:rPr lang="en-US" dirty="0"/>
              <a:t>best possible outcome.</a:t>
            </a:r>
          </a:p>
        </p:txBody>
      </p:sp>
    </p:spTree>
    <p:extLst>
      <p:ext uri="{BB962C8B-B14F-4D97-AF65-F5344CB8AC3E}">
        <p14:creationId xmlns:p14="http://schemas.microsoft.com/office/powerpoint/2010/main" val="2179318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LEARN BY DOING: PRACTICE QUESTION 2</a:t>
            </a:r>
            <a:br>
              <a:rPr lang="en-US" dirty="0"/>
            </a:br>
            <a:r>
              <a:rPr lang="en-US" dirty="0"/>
              <a:t>(ANSWER)</a:t>
            </a:r>
          </a:p>
        </p:txBody>
      </p:sp>
      <p:sp>
        <p:nvSpPr>
          <p:cNvPr id="3" name="Content Placeholder 2"/>
          <p:cNvSpPr>
            <a:spLocks noGrp="1"/>
          </p:cNvSpPr>
          <p:nvPr>
            <p:ph sz="quarter" idx="10"/>
          </p:nvPr>
        </p:nvSpPr>
        <p:spPr>
          <a:xfrm>
            <a:off x="117582" y="1933292"/>
            <a:ext cx="9804186" cy="4090318"/>
          </a:xfrm>
        </p:spPr>
        <p:txBody>
          <a:bodyPr>
            <a:normAutofit/>
          </a:bodyPr>
          <a:lstStyle/>
          <a:p>
            <a:pPr marL="354013" indent="-354013">
              <a:spcAft>
                <a:spcPts val="600"/>
              </a:spcAft>
            </a:pPr>
            <a:r>
              <a:rPr lang="en-US" dirty="0"/>
              <a:t>In game theory, the strategy that has a higher payoff than any other strategy—no matter what the other player does—is also known as the:</a:t>
            </a:r>
          </a:p>
          <a:p>
            <a:pPr marL="811213" lvl="1">
              <a:spcAft>
                <a:spcPts val="600"/>
              </a:spcAft>
              <a:buFont typeface="+mj-lt"/>
              <a:buAutoNum type="alphaLcParenR"/>
            </a:pPr>
            <a:r>
              <a:rPr lang="en-US" dirty="0"/>
              <a:t>superior strategy.</a:t>
            </a:r>
          </a:p>
          <a:p>
            <a:pPr marL="811213" lvl="1">
              <a:spcAft>
                <a:spcPts val="600"/>
              </a:spcAft>
              <a:buFont typeface="+mj-lt"/>
              <a:buAutoNum type="alphaLcParenR"/>
            </a:pPr>
            <a:r>
              <a:rPr lang="en-US" dirty="0"/>
              <a:t>Nash equilibrium.</a:t>
            </a:r>
          </a:p>
          <a:p>
            <a:pPr marL="811213" lvl="1">
              <a:spcAft>
                <a:spcPts val="600"/>
              </a:spcAft>
              <a:buFont typeface="+mj-lt"/>
              <a:buAutoNum type="alphaLcParenR"/>
            </a:pPr>
            <a:r>
              <a:rPr lang="en-US" b="1" dirty="0"/>
              <a:t>dominant strategy. (correct answer)</a:t>
            </a:r>
          </a:p>
          <a:p>
            <a:pPr marL="811213" lvl="1">
              <a:spcAft>
                <a:spcPts val="600"/>
              </a:spcAft>
              <a:buFont typeface="+mj-lt"/>
              <a:buAutoNum type="alphaLcParenR"/>
            </a:pPr>
            <a:r>
              <a:rPr lang="en-US" dirty="0"/>
              <a:t>best possible outcome.</a:t>
            </a:r>
          </a:p>
        </p:txBody>
      </p:sp>
    </p:spTree>
    <p:extLst>
      <p:ext uri="{BB962C8B-B14F-4D97-AF65-F5344CB8AC3E}">
        <p14:creationId xmlns:p14="http://schemas.microsoft.com/office/powerpoint/2010/main" val="37352200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 BY DOING: PRACTICE QUESTION 3</a:t>
            </a:r>
          </a:p>
        </p:txBody>
      </p:sp>
      <p:sp>
        <p:nvSpPr>
          <p:cNvPr id="3" name="Content Placeholder 2"/>
          <p:cNvSpPr>
            <a:spLocks noGrp="1"/>
          </p:cNvSpPr>
          <p:nvPr>
            <p:ph sz="quarter" idx="10"/>
          </p:nvPr>
        </p:nvSpPr>
        <p:spPr>
          <a:xfrm>
            <a:off x="117582" y="1593669"/>
            <a:ext cx="9804186" cy="5630091"/>
          </a:xfrm>
        </p:spPr>
        <p:txBody>
          <a:bodyPr>
            <a:normAutofit/>
          </a:bodyPr>
          <a:lstStyle/>
          <a:p>
            <a:pPr marL="354013" indent="-354013"/>
            <a:r>
              <a:rPr lang="en-US" sz="2600" dirty="0"/>
              <a:t>Two firms are the only producers in a market. Each firm is trying to decide whether to advertise. If firm B advertises, firm A earns $2,000 in profit without advertising and $1,800 if A does advertise. (The advertising increases its costs more than its revenues.) If B does not advertise, A earns $2,200 in profit without advertising and $2,000 if A does advertise. If A advertises, B earns $3,000 in profit without advertising and $2,700 if B does advertise. If A does not advertise, B earns $2,600 without advertising and $2,400 if B does advertise. </a:t>
            </a:r>
            <a:r>
              <a:rPr lang="en-US" sz="2600" b="1" dirty="0"/>
              <a:t>What is firm B’s dominant strategy?</a:t>
            </a:r>
          </a:p>
          <a:p>
            <a:pPr marL="811213">
              <a:buFont typeface="+mj-lt"/>
              <a:buAutoNum type="alphaLcParenR"/>
              <a:tabLst>
                <a:tab pos="627063" algn="l"/>
              </a:tabLst>
            </a:pPr>
            <a:r>
              <a:rPr lang="en-US" sz="2400" dirty="0"/>
              <a:t>advertise</a:t>
            </a:r>
          </a:p>
          <a:p>
            <a:pPr marL="811213">
              <a:buFont typeface="+mj-lt"/>
              <a:buAutoNum type="alphaLcParenR"/>
              <a:tabLst>
                <a:tab pos="627063" algn="l"/>
              </a:tabLst>
            </a:pPr>
            <a:r>
              <a:rPr lang="en-US" sz="2400" dirty="0"/>
              <a:t>do not advertise</a:t>
            </a:r>
          </a:p>
          <a:p>
            <a:pPr marL="811213">
              <a:buFont typeface="+mj-lt"/>
              <a:buAutoNum type="alphaLcParenR"/>
              <a:tabLst>
                <a:tab pos="627063" algn="l"/>
              </a:tabLst>
            </a:pPr>
            <a:r>
              <a:rPr lang="en-US" sz="2400" dirty="0"/>
              <a:t>firm B does not have a dominant strategy</a:t>
            </a:r>
          </a:p>
        </p:txBody>
      </p:sp>
    </p:spTree>
    <p:extLst>
      <p:ext uri="{BB962C8B-B14F-4D97-AF65-F5344CB8AC3E}">
        <p14:creationId xmlns:p14="http://schemas.microsoft.com/office/powerpoint/2010/main" val="29585320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058400" cy="815797"/>
          </a:xfrm>
        </p:spPr>
        <p:txBody>
          <a:bodyPr/>
          <a:lstStyle/>
          <a:p>
            <a:r>
              <a:rPr lang="en-US" dirty="0"/>
              <a:t>LEARN BY DOING: PRACTICE QUESTION 3</a:t>
            </a:r>
          </a:p>
        </p:txBody>
      </p:sp>
      <p:graphicFrame>
        <p:nvGraphicFramePr>
          <p:cNvPr id="4" name="Table 4">
            <a:extLst>
              <a:ext uri="{FF2B5EF4-FFF2-40B4-BE49-F238E27FC236}">
                <a16:creationId xmlns:a16="http://schemas.microsoft.com/office/drawing/2014/main" id="{6414DEFC-0D45-E4CF-C6AF-3348F3B20B10}"/>
              </a:ext>
            </a:extLst>
          </p:cNvPr>
          <p:cNvGraphicFramePr>
            <a:graphicFrameLocks noGrp="1"/>
          </p:cNvGraphicFramePr>
          <p:nvPr>
            <p:extLst>
              <p:ext uri="{D42A27DB-BD31-4B8C-83A1-F6EECF244321}">
                <p14:modId xmlns:p14="http://schemas.microsoft.com/office/powerpoint/2010/main" val="1312494592"/>
              </p:ext>
            </p:extLst>
          </p:nvPr>
        </p:nvGraphicFramePr>
        <p:xfrm>
          <a:off x="1779270" y="3264692"/>
          <a:ext cx="6987540" cy="2532381"/>
        </p:xfrm>
        <a:graphic>
          <a:graphicData uri="http://schemas.openxmlformats.org/drawingml/2006/table">
            <a:tbl>
              <a:tblPr firstRow="1" bandRow="1">
                <a:tableStyleId>{5C22544A-7EE6-4342-B048-85BDC9FD1C3A}</a:tableStyleId>
              </a:tblPr>
              <a:tblGrid>
                <a:gridCol w="2329180">
                  <a:extLst>
                    <a:ext uri="{9D8B030D-6E8A-4147-A177-3AD203B41FA5}">
                      <a16:colId xmlns:a16="http://schemas.microsoft.com/office/drawing/2014/main" val="1415886717"/>
                    </a:ext>
                  </a:extLst>
                </a:gridCol>
                <a:gridCol w="2329180">
                  <a:extLst>
                    <a:ext uri="{9D8B030D-6E8A-4147-A177-3AD203B41FA5}">
                      <a16:colId xmlns:a16="http://schemas.microsoft.com/office/drawing/2014/main" val="2436310998"/>
                    </a:ext>
                  </a:extLst>
                </a:gridCol>
                <a:gridCol w="2329180">
                  <a:extLst>
                    <a:ext uri="{9D8B030D-6E8A-4147-A177-3AD203B41FA5}">
                      <a16:colId xmlns:a16="http://schemas.microsoft.com/office/drawing/2014/main" val="2597150673"/>
                    </a:ext>
                  </a:extLst>
                </a:gridCol>
              </a:tblGrid>
              <a:tr h="844127">
                <a:tc>
                  <a:txBody>
                    <a:bodyPr/>
                    <a:lstStyle/>
                    <a:p>
                      <a:endParaRPr lang="en-US" dirty="0"/>
                    </a:p>
                  </a:txBody>
                  <a:tcPr/>
                </a:tc>
                <a:tc>
                  <a:txBody>
                    <a:bodyPr/>
                    <a:lstStyle/>
                    <a:p>
                      <a:r>
                        <a:rPr lang="en-US" dirty="0"/>
                        <a:t>Advertise</a:t>
                      </a:r>
                    </a:p>
                  </a:txBody>
                  <a:tcPr/>
                </a:tc>
                <a:tc>
                  <a:txBody>
                    <a:bodyPr/>
                    <a:lstStyle/>
                    <a:p>
                      <a:r>
                        <a:rPr lang="en-US" dirty="0"/>
                        <a:t>No Advertise</a:t>
                      </a:r>
                    </a:p>
                  </a:txBody>
                  <a:tcPr/>
                </a:tc>
                <a:extLst>
                  <a:ext uri="{0D108BD9-81ED-4DB2-BD59-A6C34878D82A}">
                    <a16:rowId xmlns:a16="http://schemas.microsoft.com/office/drawing/2014/main" val="2543872578"/>
                  </a:ext>
                </a:extLst>
              </a:tr>
              <a:tr h="844127">
                <a:tc>
                  <a:txBody>
                    <a:bodyPr/>
                    <a:lstStyle/>
                    <a:p>
                      <a:r>
                        <a:rPr lang="en-US" dirty="0"/>
                        <a:t>Advertise</a:t>
                      </a:r>
                    </a:p>
                  </a:txBody>
                  <a:tcPr/>
                </a:tc>
                <a:tc>
                  <a:txBody>
                    <a:bodyPr/>
                    <a:lstStyle/>
                    <a:p>
                      <a:pPr algn="ctr"/>
                      <a:r>
                        <a:rPr lang="en-US" dirty="0"/>
                        <a:t>1,800; 2,700</a:t>
                      </a:r>
                    </a:p>
                  </a:txBody>
                  <a:tcPr/>
                </a:tc>
                <a:tc>
                  <a:txBody>
                    <a:bodyPr/>
                    <a:lstStyle/>
                    <a:p>
                      <a:pPr algn="ctr"/>
                      <a:r>
                        <a:rPr lang="en-US" dirty="0"/>
                        <a:t>2,000; 3,000</a:t>
                      </a:r>
                    </a:p>
                  </a:txBody>
                  <a:tcPr/>
                </a:tc>
                <a:extLst>
                  <a:ext uri="{0D108BD9-81ED-4DB2-BD59-A6C34878D82A}">
                    <a16:rowId xmlns:a16="http://schemas.microsoft.com/office/drawing/2014/main" val="940592073"/>
                  </a:ext>
                </a:extLst>
              </a:tr>
              <a:tr h="844127">
                <a:tc>
                  <a:txBody>
                    <a:bodyPr/>
                    <a:lstStyle/>
                    <a:p>
                      <a:r>
                        <a:rPr lang="en-US" dirty="0"/>
                        <a:t>No advertise</a:t>
                      </a:r>
                    </a:p>
                  </a:txBody>
                  <a:tcPr/>
                </a:tc>
                <a:tc>
                  <a:txBody>
                    <a:bodyPr/>
                    <a:lstStyle/>
                    <a:p>
                      <a:pPr algn="ctr"/>
                      <a:r>
                        <a:rPr lang="en-US" dirty="0"/>
                        <a:t>2,000; 2,400</a:t>
                      </a:r>
                    </a:p>
                  </a:txBody>
                  <a:tcPr/>
                </a:tc>
                <a:tc>
                  <a:txBody>
                    <a:bodyPr/>
                    <a:lstStyle/>
                    <a:p>
                      <a:pPr algn="ctr"/>
                      <a:r>
                        <a:rPr lang="en-US" dirty="0"/>
                        <a:t>2,200; 2.600</a:t>
                      </a:r>
                    </a:p>
                  </a:txBody>
                  <a:tcPr/>
                </a:tc>
                <a:extLst>
                  <a:ext uri="{0D108BD9-81ED-4DB2-BD59-A6C34878D82A}">
                    <a16:rowId xmlns:a16="http://schemas.microsoft.com/office/drawing/2014/main" val="2622766343"/>
                  </a:ext>
                </a:extLst>
              </a:tr>
            </a:tbl>
          </a:graphicData>
        </a:graphic>
      </p:graphicFrame>
      <p:sp>
        <p:nvSpPr>
          <p:cNvPr id="7" name="TextBox 6">
            <a:extLst>
              <a:ext uri="{FF2B5EF4-FFF2-40B4-BE49-F238E27FC236}">
                <a16:creationId xmlns:a16="http://schemas.microsoft.com/office/drawing/2014/main" id="{D8BD23E4-8903-CC28-9C53-9473A175FF5B}"/>
              </a:ext>
            </a:extLst>
          </p:cNvPr>
          <p:cNvSpPr txBox="1"/>
          <p:nvPr/>
        </p:nvSpPr>
        <p:spPr>
          <a:xfrm>
            <a:off x="4514850" y="2411730"/>
            <a:ext cx="1321196" cy="523220"/>
          </a:xfrm>
          <a:prstGeom prst="rect">
            <a:avLst/>
          </a:prstGeom>
          <a:noFill/>
        </p:spPr>
        <p:txBody>
          <a:bodyPr wrap="none" rtlCol="0">
            <a:spAutoFit/>
          </a:bodyPr>
          <a:lstStyle/>
          <a:p>
            <a:r>
              <a:rPr lang="en-US" sz="2800" b="1" dirty="0"/>
              <a:t>Firm B</a:t>
            </a:r>
          </a:p>
        </p:txBody>
      </p:sp>
      <p:sp>
        <p:nvSpPr>
          <p:cNvPr id="8" name="TextBox 7">
            <a:extLst>
              <a:ext uri="{FF2B5EF4-FFF2-40B4-BE49-F238E27FC236}">
                <a16:creationId xmlns:a16="http://schemas.microsoft.com/office/drawing/2014/main" id="{C63DFD09-ACC2-6C1B-CF00-CD53F364DC13}"/>
              </a:ext>
            </a:extLst>
          </p:cNvPr>
          <p:cNvSpPr txBox="1"/>
          <p:nvPr/>
        </p:nvSpPr>
        <p:spPr>
          <a:xfrm>
            <a:off x="130477" y="4269272"/>
            <a:ext cx="1321196" cy="523220"/>
          </a:xfrm>
          <a:prstGeom prst="rect">
            <a:avLst/>
          </a:prstGeom>
          <a:noFill/>
        </p:spPr>
        <p:txBody>
          <a:bodyPr wrap="none" rtlCol="0">
            <a:spAutoFit/>
          </a:bodyPr>
          <a:lstStyle/>
          <a:p>
            <a:r>
              <a:rPr lang="en-US" sz="2800" b="1" dirty="0"/>
              <a:t>Firm A</a:t>
            </a:r>
          </a:p>
        </p:txBody>
      </p:sp>
      <p:cxnSp>
        <p:nvCxnSpPr>
          <p:cNvPr id="9" name="Straight Arrow Connector 8">
            <a:extLst>
              <a:ext uri="{FF2B5EF4-FFF2-40B4-BE49-F238E27FC236}">
                <a16:creationId xmlns:a16="http://schemas.microsoft.com/office/drawing/2014/main" id="{F5B94C9C-5B68-DD9C-8E78-77641086397B}"/>
              </a:ext>
            </a:extLst>
          </p:cNvPr>
          <p:cNvCxnSpPr>
            <a:cxnSpLocks/>
          </p:cNvCxnSpPr>
          <p:nvPr/>
        </p:nvCxnSpPr>
        <p:spPr>
          <a:xfrm>
            <a:off x="1153556" y="4301490"/>
            <a:ext cx="596234" cy="0"/>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cxnSp>
        <p:nvCxnSpPr>
          <p:cNvPr id="12" name="Straight Arrow Connector 11">
            <a:extLst>
              <a:ext uri="{FF2B5EF4-FFF2-40B4-BE49-F238E27FC236}">
                <a16:creationId xmlns:a16="http://schemas.microsoft.com/office/drawing/2014/main" id="{4811CF66-9E42-2A42-DA43-34EE6D02D54E}"/>
              </a:ext>
            </a:extLst>
          </p:cNvPr>
          <p:cNvCxnSpPr>
            <a:cxnSpLocks/>
          </p:cNvCxnSpPr>
          <p:nvPr/>
        </p:nvCxnSpPr>
        <p:spPr>
          <a:xfrm>
            <a:off x="1133632" y="5173980"/>
            <a:ext cx="596234" cy="0"/>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sp>
        <p:nvSpPr>
          <p:cNvPr id="13" name="Oval 12">
            <a:extLst>
              <a:ext uri="{FF2B5EF4-FFF2-40B4-BE49-F238E27FC236}">
                <a16:creationId xmlns:a16="http://schemas.microsoft.com/office/drawing/2014/main" id="{76C157F8-DA98-ADCE-DCEF-B936007B0B44}"/>
              </a:ext>
            </a:extLst>
          </p:cNvPr>
          <p:cNvSpPr/>
          <p:nvPr/>
        </p:nvSpPr>
        <p:spPr>
          <a:xfrm>
            <a:off x="7579604" y="4052933"/>
            <a:ext cx="699526" cy="497113"/>
          </a:xfrm>
          <a:prstGeom prst="ellipse">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689FFCC2-4E06-776D-EDCD-B65C629BAA0E}"/>
              </a:ext>
            </a:extLst>
          </p:cNvPr>
          <p:cNvSpPr/>
          <p:nvPr/>
        </p:nvSpPr>
        <p:spPr>
          <a:xfrm>
            <a:off x="7579605" y="4890135"/>
            <a:ext cx="804232" cy="49711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267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LEARN BY DOING: PRACTICE QUESTION 3</a:t>
            </a:r>
            <a:br>
              <a:rPr lang="en-US" dirty="0"/>
            </a:br>
            <a:r>
              <a:rPr lang="en-US" dirty="0"/>
              <a:t>(ANSWER)</a:t>
            </a:r>
          </a:p>
        </p:txBody>
      </p:sp>
      <p:sp>
        <p:nvSpPr>
          <p:cNvPr id="3" name="Content Placeholder 2"/>
          <p:cNvSpPr>
            <a:spLocks noGrp="1"/>
          </p:cNvSpPr>
          <p:nvPr>
            <p:ph sz="quarter" idx="10"/>
          </p:nvPr>
        </p:nvSpPr>
        <p:spPr>
          <a:xfrm>
            <a:off x="117582" y="1567543"/>
            <a:ext cx="9804186" cy="5682343"/>
          </a:xfrm>
        </p:spPr>
        <p:txBody>
          <a:bodyPr>
            <a:normAutofit/>
          </a:bodyPr>
          <a:lstStyle/>
          <a:p>
            <a:pPr marL="354013" indent="-354013"/>
            <a:r>
              <a:rPr lang="en-US" sz="2600" dirty="0"/>
              <a:t>Two firms are the only producers in a market. Each firm is trying to decide whether to advertise. If firm B advertises, firm A earns $2,000 in profit without advertising and $1,800 if A does advertise. (The advertising increases its costs more than its revenues.) If B does not advertise, A earns $2,200 in profit without advertising and $2,000 if A does advertise. If A advertises, B earns $3,000 in profit without advertising and $2,700 if B does advertise. If A does not advertise, B earns $2,600 without advertising and $2,400 if B does advertise. </a:t>
            </a:r>
            <a:r>
              <a:rPr lang="en-US" sz="2600" b="1" dirty="0"/>
              <a:t>What is firm B’s dominant strategy?</a:t>
            </a:r>
          </a:p>
          <a:p>
            <a:pPr marL="811213">
              <a:buFont typeface="+mj-lt"/>
              <a:buAutoNum type="alphaLcParenR"/>
              <a:tabLst>
                <a:tab pos="627063" algn="l"/>
              </a:tabLst>
            </a:pPr>
            <a:r>
              <a:rPr lang="en-US" sz="2400" dirty="0"/>
              <a:t>advertise</a:t>
            </a:r>
          </a:p>
          <a:p>
            <a:pPr marL="811213">
              <a:buFont typeface="+mj-lt"/>
              <a:buAutoNum type="alphaLcParenR"/>
              <a:tabLst>
                <a:tab pos="627063" algn="l"/>
              </a:tabLst>
            </a:pPr>
            <a:r>
              <a:rPr lang="en-US" sz="2400" b="1" dirty="0"/>
              <a:t>do not advertise (correct answer)</a:t>
            </a:r>
          </a:p>
          <a:p>
            <a:pPr marL="811213">
              <a:buFont typeface="+mj-lt"/>
              <a:buAutoNum type="alphaLcParenR"/>
              <a:tabLst>
                <a:tab pos="627063" algn="l"/>
              </a:tabLst>
            </a:pPr>
            <a:r>
              <a:rPr lang="en-US" sz="2400" dirty="0"/>
              <a:t>firm B does not have a dominant strategy</a:t>
            </a:r>
          </a:p>
        </p:txBody>
      </p:sp>
    </p:spTree>
    <p:extLst>
      <p:ext uri="{BB962C8B-B14F-4D97-AF65-F5344CB8AC3E}">
        <p14:creationId xmlns:p14="http://schemas.microsoft.com/office/powerpoint/2010/main" val="1450446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OVERCOMING THE PRISONERS’ DILEMMA</a:t>
            </a:r>
          </a:p>
        </p:txBody>
      </p:sp>
      <p:sp>
        <p:nvSpPr>
          <p:cNvPr id="3" name="Content Placeholder 2"/>
          <p:cNvSpPr>
            <a:spLocks noGrp="1"/>
          </p:cNvSpPr>
          <p:nvPr>
            <p:ph sz="quarter" idx="10"/>
          </p:nvPr>
        </p:nvSpPr>
        <p:spPr>
          <a:xfrm>
            <a:off x="117582" y="1933292"/>
            <a:ext cx="9804186" cy="4321204"/>
          </a:xfrm>
        </p:spPr>
        <p:txBody>
          <a:bodyPr>
            <a:normAutofit/>
          </a:bodyPr>
          <a:lstStyle/>
          <a:p>
            <a:pPr marL="354013" indent="-354013">
              <a:spcAft>
                <a:spcPts val="1200"/>
              </a:spcAft>
            </a:pPr>
            <a:r>
              <a:rPr lang="en-US" b="1" dirty="0"/>
              <a:t>Repeated interaction and tacit collusion</a:t>
            </a:r>
          </a:p>
          <a:p>
            <a:pPr marL="354013" indent="-354013">
              <a:spcAft>
                <a:spcPts val="1200"/>
              </a:spcAft>
            </a:pPr>
            <a:r>
              <a:rPr lang="en-US" dirty="0"/>
              <a:t>Players who don’t take their interdependence into account arrive at a Nash, or noncooperative, equilibrium.</a:t>
            </a:r>
          </a:p>
          <a:p>
            <a:pPr marL="354013" indent="-354013">
              <a:spcAft>
                <a:spcPts val="1200"/>
              </a:spcAft>
            </a:pPr>
            <a:r>
              <a:rPr lang="en-US" dirty="0"/>
              <a:t>But </a:t>
            </a:r>
            <a:r>
              <a:rPr lang="en-US" b="1" dirty="0"/>
              <a:t>if a game is played repeatedly, </a:t>
            </a:r>
            <a:r>
              <a:rPr lang="en-US" dirty="0"/>
              <a:t>players may engage in strategic behavior, </a:t>
            </a:r>
            <a:r>
              <a:rPr lang="en-US" b="1" dirty="0"/>
              <a:t>sacrificing short-run profit to influence future behavior.</a:t>
            </a:r>
          </a:p>
          <a:p>
            <a:pPr marL="354013" indent="-354013">
              <a:spcAft>
                <a:spcPts val="1200"/>
              </a:spcAft>
            </a:pPr>
            <a:r>
              <a:rPr lang="en-US" b="1" dirty="0"/>
              <a:t>Tit for tat: </a:t>
            </a:r>
            <a:r>
              <a:rPr lang="en-US" dirty="0"/>
              <a:t>a strategy of playing cooperatively at first, then doing whatever the other player did in the previous period.</a:t>
            </a:r>
          </a:p>
        </p:txBody>
      </p:sp>
    </p:spTree>
    <p:extLst>
      <p:ext uri="{BB962C8B-B14F-4D97-AF65-F5344CB8AC3E}">
        <p14:creationId xmlns:p14="http://schemas.microsoft.com/office/powerpoint/2010/main" val="2672198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HOW REPEATED INTERACTION CAN SUPPORT COLLUSION</a:t>
            </a: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4796" y="1828800"/>
            <a:ext cx="5831299" cy="5468284"/>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4796" y="1828800"/>
            <a:ext cx="5831299" cy="5468284"/>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4796" y="1828800"/>
            <a:ext cx="5831299" cy="5468284"/>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14796" y="1828800"/>
            <a:ext cx="5831299" cy="5468284"/>
          </a:xfrm>
          <a:prstGeom prst="rect">
            <a:avLst/>
          </a:prstGeom>
        </p:spPr>
      </p:pic>
      <p:sp>
        <p:nvSpPr>
          <p:cNvPr id="11" name="Content Placeholder 10">
            <a:extLst>
              <a:ext uri="{FF2B5EF4-FFF2-40B4-BE49-F238E27FC236}">
                <a16:creationId xmlns:a16="http://schemas.microsoft.com/office/drawing/2014/main" id="{CD712036-F2B5-D880-C587-B831780D7494}"/>
              </a:ext>
            </a:extLst>
          </p:cNvPr>
          <p:cNvSpPr txBox="1">
            <a:spLocks noGrp="1"/>
          </p:cNvSpPr>
          <p:nvPr>
            <p:ph sz="quarter" idx="10"/>
          </p:nvPr>
        </p:nvSpPr>
        <p:spPr>
          <a:xfrm>
            <a:off x="4443540" y="1356337"/>
            <a:ext cx="1125599" cy="492412"/>
          </a:xfrm>
          <a:prstGeom prst="rect">
            <a:avLst/>
          </a:prstGeom>
          <a:noFill/>
        </p:spPr>
        <p:txBody>
          <a:bodyPr wrap="none" rtlCol="0">
            <a:spAutoFit/>
          </a:bodyPr>
          <a:lstStyle/>
          <a:p>
            <a:pPr marL="0" indent="0">
              <a:buNone/>
            </a:pPr>
            <a:r>
              <a:rPr lang="en-US" sz="2000" dirty="0"/>
              <a:t>Figure 4</a:t>
            </a:r>
          </a:p>
        </p:txBody>
      </p:sp>
      <p:pic>
        <p:nvPicPr>
          <p:cNvPr id="3" name="Picture 2" descr="A payoff matrix shows choices and outcomes for two firms, Bridgestone and Hitachi.&#10;The matrix has two columns and two rows, with each cell divided by a diagonal line from top left to bottom right. The columns represent Hitachi, and the rows represent Bridgestone. The columns are labeled from left to right as Tit for tat and Always cheat. The rows are labeled from top to bottom as Tit for tat and Always cheat. The data from the matrix are as follows:&#10;• If both the firms play tit for tat, then each firm will make a profit of 180 million dollars each year.&#10;• If Bridgestone plays tit for tat and Hitachi plays always cheat, then Bridgestone will make a profit of only 150 million dollars in the first year and 160 million dollars each later year, and Hitachi will make a profit of 200 million dollars in the first year and 160 million dollars profit each later year.&#10;• If Bridgestone plays always cheat and Hitachi plays tit for tat, then Bridgestone will make a profit of 200 million dollars in the first year and 160 million dollars each later year, whereas Hitachi will make 150 million dollar profit in the first year and 160 million dollar profit each later year.&#10;• If both the firms play always cheat, then each firm will make a profit of 160 million dollars each year.">
            <a:extLst>
              <a:ext uri="{FF2B5EF4-FFF2-40B4-BE49-F238E27FC236}">
                <a16:creationId xmlns:a16="http://schemas.microsoft.com/office/drawing/2014/main" id="{D3CEF2B5-D2BB-D1AE-0DEE-ED3BF6FEBAFA}"/>
              </a:ext>
            </a:extLst>
          </p:cNvPr>
          <p:cNvPicPr>
            <a:picLocks noChangeAspect="1"/>
          </p:cNvPicPr>
          <p:nvPr/>
        </p:nvPicPr>
        <p:blipFill>
          <a:blip r:embed="rId6"/>
          <a:stretch>
            <a:fillRect/>
          </a:stretch>
        </p:blipFill>
        <p:spPr>
          <a:xfrm>
            <a:off x="8836265" y="3780547"/>
            <a:ext cx="380354" cy="211307"/>
          </a:xfrm>
          <a:prstGeom prst="rect">
            <a:avLst/>
          </a:prstGeom>
        </p:spPr>
      </p:pic>
    </p:spTree>
    <p:extLst>
      <p:ext uri="{BB962C8B-B14F-4D97-AF65-F5344CB8AC3E}">
        <p14:creationId xmlns:p14="http://schemas.microsoft.com/office/powerpoint/2010/main" val="1131459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6920"/>
            <a:ext cx="9996324" cy="1205432"/>
          </a:xfrm>
        </p:spPr>
        <p:txBody>
          <a:bodyPr/>
          <a:lstStyle/>
          <a:p>
            <a:r>
              <a:rPr lang="en-US" dirty="0"/>
              <a:t>OLIGOPOLY IN PRACTICE: THE LEGAL FRAMEWORK</a:t>
            </a:r>
          </a:p>
        </p:txBody>
      </p:sp>
      <p:sp>
        <p:nvSpPr>
          <p:cNvPr id="3" name="Content Placeholder 2"/>
          <p:cNvSpPr>
            <a:spLocks noGrp="1"/>
          </p:cNvSpPr>
          <p:nvPr>
            <p:ph sz="quarter" idx="10"/>
          </p:nvPr>
        </p:nvSpPr>
        <p:spPr>
          <a:xfrm>
            <a:off x="96069" y="1864762"/>
            <a:ext cx="9804186" cy="4650338"/>
          </a:xfrm>
        </p:spPr>
        <p:txBody>
          <a:bodyPr/>
          <a:lstStyle/>
          <a:p>
            <a:pPr marL="354013" indent="-354013">
              <a:spcBef>
                <a:spcPct val="0"/>
              </a:spcBef>
            </a:pPr>
            <a:r>
              <a:rPr lang="en-US" sz="2600" dirty="0"/>
              <a:t>In the nineteenth century, when the growth of railroads created a national market, large firms emerged and formed cartels.</a:t>
            </a:r>
          </a:p>
          <a:p>
            <a:pPr marL="354013" indent="-354013">
              <a:spcBef>
                <a:spcPct val="0"/>
              </a:spcBef>
            </a:pPr>
            <a:r>
              <a:rPr lang="en-US" sz="2600" dirty="0"/>
              <a:t>Many cartel members violated agreements and produced more.</a:t>
            </a:r>
          </a:p>
          <a:p>
            <a:pPr marL="354013" indent="-354013">
              <a:spcBef>
                <a:spcPct val="0"/>
              </a:spcBef>
            </a:pPr>
            <a:endParaRPr lang="en-US" sz="2600" dirty="0"/>
          </a:p>
          <a:p>
            <a:pPr marL="354013" indent="-354013">
              <a:spcBef>
                <a:spcPct val="0"/>
              </a:spcBef>
            </a:pPr>
            <a:endParaRPr lang="en-US" sz="2600" dirty="0"/>
          </a:p>
          <a:p>
            <a:pPr marL="354013" indent="-354013">
              <a:spcBef>
                <a:spcPct val="0"/>
              </a:spcBef>
            </a:pPr>
            <a:r>
              <a:rPr lang="en-US" sz="2600" b="1" dirty="0"/>
              <a:t>Antitrust policies: </a:t>
            </a:r>
            <a:r>
              <a:rPr lang="en-US" sz="2600" dirty="0"/>
              <a:t>efforts undertaken by the government to prevent oligopolistic industries from becoming or behaving like monopolies.</a:t>
            </a:r>
          </a:p>
        </p:txBody>
      </p:sp>
    </p:spTree>
    <p:extLst>
      <p:ext uri="{BB962C8B-B14F-4D97-AF65-F5344CB8AC3E}">
        <p14:creationId xmlns:p14="http://schemas.microsoft.com/office/powerpoint/2010/main" val="22289889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13" y="292076"/>
            <a:ext cx="9996324" cy="1056422"/>
          </a:xfrm>
        </p:spPr>
        <p:txBody>
          <a:bodyPr>
            <a:noAutofit/>
          </a:bodyPr>
          <a:lstStyle/>
          <a:p>
            <a:r>
              <a:rPr lang="en-US" dirty="0"/>
              <a:t>OLIGOPOLY IN PRACTICE: TACIT COLLUSION</a:t>
            </a:r>
          </a:p>
        </p:txBody>
      </p:sp>
      <p:sp>
        <p:nvSpPr>
          <p:cNvPr id="3" name="Content Placeholder 2"/>
          <p:cNvSpPr>
            <a:spLocks noGrp="1"/>
          </p:cNvSpPr>
          <p:nvPr>
            <p:ph sz="quarter" idx="10"/>
          </p:nvPr>
        </p:nvSpPr>
        <p:spPr>
          <a:xfrm>
            <a:off x="117582" y="1933291"/>
            <a:ext cx="9804186" cy="3884579"/>
          </a:xfrm>
        </p:spPr>
        <p:txBody>
          <a:bodyPr>
            <a:normAutofit fontScale="92500" lnSpcReduction="10000"/>
          </a:bodyPr>
          <a:lstStyle/>
          <a:p>
            <a:pPr marL="354013" indent="-354013">
              <a:spcAft>
                <a:spcPts val="600"/>
              </a:spcAft>
            </a:pPr>
            <a:r>
              <a:rPr lang="en-US" dirty="0"/>
              <a:t>Many do succeed in achieving tacit collusion (unspoken agreements).</a:t>
            </a:r>
          </a:p>
          <a:p>
            <a:pPr marL="354013" indent="-354013">
              <a:spcAft>
                <a:spcPts val="600"/>
              </a:spcAft>
            </a:pPr>
            <a:r>
              <a:rPr lang="en-US" dirty="0"/>
              <a:t>However, tacit collusion is limited by a number of factors, including:</a:t>
            </a:r>
          </a:p>
          <a:p>
            <a:pPr marL="720725" lvl="1" indent="-366713">
              <a:spcAft>
                <a:spcPts val="600"/>
              </a:spcAft>
            </a:pPr>
            <a:r>
              <a:rPr lang="en-US" b="1" dirty="0">
                <a:ea typeface="Century Gothic" charset="0"/>
              </a:rPr>
              <a:t>less concentration.</a:t>
            </a:r>
          </a:p>
          <a:p>
            <a:pPr marL="720725" lvl="1" indent="-366713">
              <a:spcAft>
                <a:spcPts val="600"/>
              </a:spcAft>
            </a:pPr>
            <a:r>
              <a:rPr lang="en-US" b="1" dirty="0">
                <a:ea typeface="Century Gothic" charset="0"/>
              </a:rPr>
              <a:t>complex products and pricing scheme.</a:t>
            </a:r>
          </a:p>
          <a:p>
            <a:pPr marL="720725" lvl="1" indent="-366713">
              <a:spcAft>
                <a:spcPts val="600"/>
              </a:spcAft>
            </a:pPr>
            <a:r>
              <a:rPr lang="en-US" b="1" dirty="0">
                <a:ea typeface="Century Gothic" charset="0"/>
              </a:rPr>
              <a:t>differences in interests.</a:t>
            </a:r>
          </a:p>
          <a:p>
            <a:pPr marL="720725" lvl="1" indent="-366713">
              <a:spcAft>
                <a:spcPts val="600"/>
              </a:spcAft>
            </a:pPr>
            <a:r>
              <a:rPr lang="en-US" b="1" dirty="0">
                <a:ea typeface="Century Gothic" charset="0"/>
              </a:rPr>
              <a:t>bargaining power of buyers.</a:t>
            </a:r>
          </a:p>
        </p:txBody>
      </p:sp>
    </p:spTree>
    <p:extLst>
      <p:ext uri="{BB962C8B-B14F-4D97-AF65-F5344CB8AC3E}">
        <p14:creationId xmlns:p14="http://schemas.microsoft.com/office/powerpoint/2010/main" val="2046528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5" y="349679"/>
            <a:ext cx="9996324" cy="1056422"/>
          </a:xfrm>
        </p:spPr>
        <p:txBody>
          <a:bodyPr>
            <a:noAutofit/>
          </a:bodyPr>
          <a:lstStyle/>
          <a:p>
            <a:r>
              <a:rPr lang="en-US" dirty="0"/>
              <a:t>PRODUCT DIFFERENTIATION AND PRICE LEADERSHIP (1 of 2)</a:t>
            </a:r>
          </a:p>
        </p:txBody>
      </p:sp>
      <p:sp>
        <p:nvSpPr>
          <p:cNvPr id="3" name="Content Placeholder 2"/>
          <p:cNvSpPr>
            <a:spLocks noGrp="1"/>
          </p:cNvSpPr>
          <p:nvPr>
            <p:ph sz="quarter" idx="10"/>
          </p:nvPr>
        </p:nvSpPr>
        <p:spPr>
          <a:xfrm>
            <a:off x="215653" y="2280764"/>
            <a:ext cx="9804186" cy="4836132"/>
          </a:xfrm>
        </p:spPr>
        <p:txBody>
          <a:bodyPr>
            <a:normAutofit/>
          </a:bodyPr>
          <a:lstStyle/>
          <a:p>
            <a:pPr marL="354013" indent="-354013">
              <a:spcAft>
                <a:spcPts val="1200"/>
              </a:spcAft>
            </a:pPr>
            <a:r>
              <a:rPr lang="en-US" dirty="0"/>
              <a:t>When collusion breaks down and prices collapse, there is a </a:t>
            </a:r>
            <a:r>
              <a:rPr lang="en-US" b="1" dirty="0"/>
              <a:t>price war.</a:t>
            </a:r>
          </a:p>
          <a:p>
            <a:pPr marL="354013" indent="-354013">
              <a:spcAft>
                <a:spcPts val="1200"/>
              </a:spcAft>
            </a:pPr>
            <a:endParaRPr lang="en-US" dirty="0"/>
          </a:p>
          <a:p>
            <a:pPr marL="354013" indent="-354013">
              <a:spcAft>
                <a:spcPts val="1200"/>
              </a:spcAft>
            </a:pPr>
            <a:r>
              <a:rPr lang="en-US" dirty="0"/>
              <a:t>To limit competition, oligopolists often engage in </a:t>
            </a:r>
            <a:r>
              <a:rPr lang="en-US" b="1" dirty="0"/>
              <a:t>product differentiation, </a:t>
            </a:r>
            <a:r>
              <a:rPr lang="en-US" dirty="0"/>
              <a:t>an attempt by a firm to convince buyers that its product is different from the products of other firms in the industry.</a:t>
            </a:r>
          </a:p>
        </p:txBody>
      </p:sp>
    </p:spTree>
    <p:extLst>
      <p:ext uri="{BB962C8B-B14F-4D97-AF65-F5344CB8AC3E}">
        <p14:creationId xmlns:p14="http://schemas.microsoft.com/office/powerpoint/2010/main" val="23301496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5" y="349679"/>
            <a:ext cx="9996324" cy="1056422"/>
          </a:xfrm>
        </p:spPr>
        <p:txBody>
          <a:bodyPr>
            <a:noAutofit/>
          </a:bodyPr>
          <a:lstStyle/>
          <a:p>
            <a:r>
              <a:rPr lang="en-US" dirty="0"/>
              <a:t>PRODUCT DIFFERENTIATION AND PRICE LEADERSHIP (1 of 2)</a:t>
            </a:r>
          </a:p>
        </p:txBody>
      </p:sp>
      <p:sp>
        <p:nvSpPr>
          <p:cNvPr id="3" name="Content Placeholder 2"/>
          <p:cNvSpPr>
            <a:spLocks noGrp="1"/>
          </p:cNvSpPr>
          <p:nvPr>
            <p:ph sz="quarter" idx="10"/>
          </p:nvPr>
        </p:nvSpPr>
        <p:spPr>
          <a:xfrm>
            <a:off x="23515" y="1652803"/>
            <a:ext cx="9804186" cy="4836132"/>
          </a:xfrm>
        </p:spPr>
        <p:txBody>
          <a:bodyPr>
            <a:normAutofit/>
          </a:bodyPr>
          <a:lstStyle/>
          <a:p>
            <a:pPr marL="354013" indent="-354013">
              <a:spcAft>
                <a:spcPts val="1200"/>
              </a:spcAft>
            </a:pPr>
            <a:r>
              <a:rPr lang="en-US" b="1" i="0" dirty="0">
                <a:solidFill>
                  <a:srgbClr val="282828"/>
                </a:solidFill>
                <a:effectLst/>
                <a:latin typeface="Tiempos Text"/>
              </a:rPr>
              <a:t>Airline price wars of 1992</a:t>
            </a:r>
            <a:r>
              <a:rPr lang="en-US" b="0" i="0" dirty="0">
                <a:solidFill>
                  <a:srgbClr val="282828"/>
                </a:solidFill>
                <a:effectLst/>
                <a:latin typeface="Tiempos Text"/>
              </a:rPr>
              <a:t>. </a:t>
            </a:r>
          </a:p>
          <a:p>
            <a:pPr marL="862013" lvl="1" indent="-354013">
              <a:spcAft>
                <a:spcPts val="1200"/>
              </a:spcAft>
            </a:pPr>
            <a:r>
              <a:rPr lang="en-US" b="0" i="0" dirty="0">
                <a:solidFill>
                  <a:srgbClr val="282828"/>
                </a:solidFill>
                <a:effectLst/>
                <a:latin typeface="Tiempos Text"/>
              </a:rPr>
              <a:t>American Airlines, Northwest Airlines, and other U.S. carriers went toe-to-toe in matching and exceeding one another’s reduced fares, the result was record volumes of air travel—and record losses.</a:t>
            </a:r>
          </a:p>
          <a:p>
            <a:pPr marL="862013" lvl="1" indent="-354013">
              <a:spcAft>
                <a:spcPts val="1200"/>
              </a:spcAft>
            </a:pPr>
            <a:r>
              <a:rPr lang="en-US" b="1" i="0" dirty="0">
                <a:solidFill>
                  <a:srgbClr val="282828"/>
                </a:solidFill>
                <a:effectLst/>
                <a:latin typeface="Tiempos Text"/>
              </a:rPr>
              <a:t>Price wars are becoming more common because managers tend to view a price change as an easy, quick, and reversible action.</a:t>
            </a:r>
            <a:endParaRPr lang="en-US" dirty="0"/>
          </a:p>
        </p:txBody>
      </p:sp>
    </p:spTree>
    <p:extLst>
      <p:ext uri="{BB962C8B-B14F-4D97-AF65-F5344CB8AC3E}">
        <p14:creationId xmlns:p14="http://schemas.microsoft.com/office/powerpoint/2010/main" val="1616086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13" y="395978"/>
            <a:ext cx="9996324" cy="1056422"/>
          </a:xfrm>
        </p:spPr>
        <p:txBody>
          <a:bodyPr>
            <a:noAutofit/>
          </a:bodyPr>
          <a:lstStyle/>
          <a:p>
            <a:r>
              <a:rPr lang="en-US" dirty="0"/>
              <a:t>PRODUCT DIFFERENTIATION AND PRICE LEADERSHIP (2 of 2)</a:t>
            </a:r>
          </a:p>
        </p:txBody>
      </p:sp>
      <p:sp>
        <p:nvSpPr>
          <p:cNvPr id="3" name="Content Placeholder 2"/>
          <p:cNvSpPr>
            <a:spLocks noGrp="1"/>
          </p:cNvSpPr>
          <p:nvPr>
            <p:ph sz="quarter" idx="10"/>
          </p:nvPr>
        </p:nvSpPr>
        <p:spPr>
          <a:xfrm>
            <a:off x="117582" y="1933291"/>
            <a:ext cx="9804186" cy="5161571"/>
          </a:xfrm>
        </p:spPr>
        <p:txBody>
          <a:bodyPr>
            <a:normAutofit/>
          </a:bodyPr>
          <a:lstStyle/>
          <a:p>
            <a:pPr marL="354013" indent="-354013">
              <a:spcAft>
                <a:spcPts val="1200"/>
              </a:spcAft>
            </a:pPr>
            <a:r>
              <a:rPr lang="en-US" dirty="0"/>
              <a:t>In </a:t>
            </a:r>
            <a:r>
              <a:rPr lang="en-US" b="1" dirty="0"/>
              <a:t>price leadership, </a:t>
            </a:r>
            <a:r>
              <a:rPr lang="en-US" dirty="0"/>
              <a:t>one firm sets its price first, and other firms follow: one firm tacitly sets prices for the whole industry.</a:t>
            </a:r>
          </a:p>
          <a:p>
            <a:pPr marL="354013" indent="-354013">
              <a:spcAft>
                <a:spcPts val="1200"/>
              </a:spcAft>
            </a:pPr>
            <a:endParaRPr lang="en-US" dirty="0"/>
          </a:p>
          <a:p>
            <a:pPr marL="354013" indent="-354013">
              <a:spcAft>
                <a:spcPts val="1200"/>
              </a:spcAft>
            </a:pPr>
            <a:r>
              <a:rPr lang="en-US" dirty="0"/>
              <a:t>Firms that have a tacit agreement not to compete on price often engage in </a:t>
            </a:r>
            <a:r>
              <a:rPr lang="en-US" b="1" dirty="0"/>
              <a:t>nonprice competition </a:t>
            </a:r>
            <a:r>
              <a:rPr lang="en-US" dirty="0"/>
              <a:t>through advertising and other means instead.</a:t>
            </a:r>
          </a:p>
        </p:txBody>
      </p:sp>
    </p:spTree>
    <p:extLst>
      <p:ext uri="{BB962C8B-B14F-4D97-AF65-F5344CB8AC3E}">
        <p14:creationId xmlns:p14="http://schemas.microsoft.com/office/powerpoint/2010/main" val="9228483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6238" y="379608"/>
            <a:ext cx="9665925" cy="1284805"/>
          </a:xfrm>
        </p:spPr>
        <p:txBody>
          <a:bodyPr>
            <a:normAutofit/>
          </a:bodyPr>
          <a:lstStyle/>
          <a:p>
            <a:r>
              <a:rPr lang="en-US" dirty="0"/>
              <a:t>LEARN BY DOING: DISCUSSION QUESTION 1</a:t>
            </a:r>
          </a:p>
        </p:txBody>
      </p:sp>
      <p:sp>
        <p:nvSpPr>
          <p:cNvPr id="5" name="Content Placeholder 4"/>
          <p:cNvSpPr>
            <a:spLocks noGrp="1"/>
          </p:cNvSpPr>
          <p:nvPr>
            <p:ph sz="quarter" idx="10"/>
          </p:nvPr>
        </p:nvSpPr>
        <p:spPr>
          <a:xfrm>
            <a:off x="117582" y="1933291"/>
            <a:ext cx="9804186" cy="4444649"/>
          </a:xfrm>
        </p:spPr>
        <p:txBody>
          <a:bodyPr>
            <a:noAutofit/>
          </a:bodyPr>
          <a:lstStyle/>
          <a:p>
            <a:pPr marL="354013" indent="-354013">
              <a:spcAft>
                <a:spcPts val="1200"/>
              </a:spcAft>
            </a:pPr>
            <a:r>
              <a:rPr lang="en-US" sz="2400" dirty="0"/>
              <a:t>Explain whether you think each of these factors will </a:t>
            </a:r>
            <a:r>
              <a:rPr lang="en-US" sz="2400" b="1" dirty="0"/>
              <a:t>increase </a:t>
            </a:r>
            <a:r>
              <a:rPr lang="en-US" sz="2400" dirty="0"/>
              <a:t>or</a:t>
            </a:r>
            <a:r>
              <a:rPr lang="en-US" sz="2400" b="1" dirty="0"/>
              <a:t> decrease </a:t>
            </a:r>
            <a:r>
              <a:rPr lang="en-US" sz="2400" dirty="0"/>
              <a:t>the likelihood that a firm will collude with other firms in an oligopoly to restrict output</a:t>
            </a:r>
            <a:r>
              <a:rPr lang="en-US" sz="2400" b="1" i="1" dirty="0"/>
              <a:t>. </a:t>
            </a:r>
            <a:endParaRPr lang="en-US" sz="2400" i="1" dirty="0"/>
          </a:p>
          <a:p>
            <a:pPr marL="811213" lvl="1">
              <a:buFont typeface="+mj-lt"/>
              <a:buAutoNum type="alphaLcPeriod"/>
            </a:pPr>
            <a:r>
              <a:rPr lang="en-US" sz="2200" dirty="0">
                <a:ea typeface="Century Gothic" charset="0"/>
              </a:rPr>
              <a:t>The firm has a cost advantage over its rivals.</a:t>
            </a:r>
            <a:r>
              <a:rPr lang="en-US" sz="2200" b="1" dirty="0"/>
              <a:t> </a:t>
            </a:r>
            <a:endParaRPr lang="en-US" sz="2200" dirty="0">
              <a:ea typeface="Century Gothic" charset="0"/>
            </a:endParaRPr>
          </a:p>
          <a:p>
            <a:pPr marL="811213" lvl="1">
              <a:buFont typeface="+mj-lt"/>
              <a:buAutoNum type="alphaLcPeriod"/>
            </a:pPr>
            <a:endParaRPr lang="en-US" sz="2200" dirty="0">
              <a:ea typeface="Century Gothic" charset="0"/>
            </a:endParaRPr>
          </a:p>
          <a:p>
            <a:pPr marL="811213" lvl="1">
              <a:buFont typeface="+mj-lt"/>
              <a:buAutoNum type="alphaLcPeriod"/>
            </a:pPr>
            <a:r>
              <a:rPr lang="en-US" sz="2200" dirty="0">
                <a:ea typeface="Century Gothic" charset="0"/>
              </a:rPr>
              <a:t>The firm and its rivals are currently operating at maximum production capacity, which cannot be altered in the short run.</a:t>
            </a:r>
          </a:p>
        </p:txBody>
      </p:sp>
      <p:sp>
        <p:nvSpPr>
          <p:cNvPr id="2" name="TextBox 1">
            <a:extLst>
              <a:ext uri="{FF2B5EF4-FFF2-40B4-BE49-F238E27FC236}">
                <a16:creationId xmlns:a16="http://schemas.microsoft.com/office/drawing/2014/main" id="{E846479B-359A-4F90-BFC9-74E272E6FA3C}"/>
              </a:ext>
            </a:extLst>
          </p:cNvPr>
          <p:cNvSpPr txBox="1"/>
          <p:nvPr/>
        </p:nvSpPr>
        <p:spPr>
          <a:xfrm>
            <a:off x="6929610" y="3309617"/>
            <a:ext cx="1787486" cy="830997"/>
          </a:xfrm>
          <a:prstGeom prst="rect">
            <a:avLst/>
          </a:prstGeom>
          <a:noFill/>
        </p:spPr>
        <p:txBody>
          <a:bodyPr wrap="square" rtlCol="0">
            <a:spAutoFit/>
          </a:bodyPr>
          <a:lstStyle/>
          <a:p>
            <a:r>
              <a:rPr lang="en-US" sz="2400" b="1" dirty="0">
                <a:solidFill>
                  <a:srgbClr val="FF0000"/>
                </a:solidFill>
              </a:rPr>
              <a:t>Decrease</a:t>
            </a:r>
            <a:endParaRPr lang="en-US" sz="2400" dirty="0">
              <a:solidFill>
                <a:srgbClr val="FF0000"/>
              </a:solidFill>
            </a:endParaRPr>
          </a:p>
          <a:p>
            <a:endParaRPr lang="en-US" sz="2400" dirty="0">
              <a:solidFill>
                <a:srgbClr val="FF0000"/>
              </a:solidFill>
            </a:endParaRPr>
          </a:p>
        </p:txBody>
      </p:sp>
      <p:sp>
        <p:nvSpPr>
          <p:cNvPr id="6" name="TextBox 5">
            <a:extLst>
              <a:ext uri="{FF2B5EF4-FFF2-40B4-BE49-F238E27FC236}">
                <a16:creationId xmlns:a16="http://schemas.microsoft.com/office/drawing/2014/main" id="{042C74A8-9570-489F-94E0-C548C5A3E36D}"/>
              </a:ext>
            </a:extLst>
          </p:cNvPr>
          <p:cNvSpPr txBox="1"/>
          <p:nvPr/>
        </p:nvSpPr>
        <p:spPr>
          <a:xfrm>
            <a:off x="7411599" y="4503492"/>
            <a:ext cx="1787486" cy="461665"/>
          </a:xfrm>
          <a:prstGeom prst="rect">
            <a:avLst/>
          </a:prstGeom>
          <a:noFill/>
        </p:spPr>
        <p:txBody>
          <a:bodyPr wrap="square" rtlCol="0">
            <a:spAutoFit/>
          </a:bodyPr>
          <a:lstStyle>
            <a:defPPr marR="0" lvl="0" algn="l" rtl="0">
              <a:lnSpc>
                <a:spcPct val="100000"/>
              </a:lnSpc>
              <a:spcBef>
                <a:spcPts val="0"/>
              </a:spcBef>
              <a:spcAft>
                <a:spcPts val="0"/>
              </a:spcAft>
            </a:defPPr>
            <a:lvl1pPr>
              <a:defRPr sz="1800" b="1"/>
            </a:lvl1pPr>
          </a:lstStyle>
          <a:p>
            <a:pPr lvl="1"/>
            <a:r>
              <a:rPr lang="en-US" sz="2400" b="1" dirty="0">
                <a:solidFill>
                  <a:srgbClr val="FF0000"/>
                </a:solidFill>
              </a:rPr>
              <a:t>Increase</a:t>
            </a:r>
            <a:endParaRPr lang="en-US" sz="1800" b="1" dirty="0">
              <a:solidFill>
                <a:srgbClr val="FF0000"/>
              </a:solidFill>
            </a:endParaRPr>
          </a:p>
        </p:txBody>
      </p:sp>
    </p:spTree>
    <p:extLst>
      <p:ext uri="{BB962C8B-B14F-4D97-AF65-F5344CB8AC3E}">
        <p14:creationId xmlns:p14="http://schemas.microsoft.com/office/powerpoint/2010/main" val="382728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IMPORTANT IS OLIGOPOLY?</a:t>
            </a:r>
          </a:p>
        </p:txBody>
      </p:sp>
      <p:sp>
        <p:nvSpPr>
          <p:cNvPr id="3" name="Content Placeholder 2"/>
          <p:cNvSpPr>
            <a:spLocks noGrp="1"/>
          </p:cNvSpPr>
          <p:nvPr>
            <p:ph sz="quarter" idx="10"/>
          </p:nvPr>
        </p:nvSpPr>
        <p:spPr>
          <a:xfrm>
            <a:off x="117582" y="1527586"/>
            <a:ext cx="9804186" cy="4796096"/>
          </a:xfrm>
        </p:spPr>
        <p:txBody>
          <a:bodyPr>
            <a:normAutofit/>
          </a:bodyPr>
          <a:lstStyle/>
          <a:p>
            <a:pPr marL="354013" indent="-354013"/>
            <a:r>
              <a:rPr lang="en-US" dirty="0"/>
              <a:t>Given the prevalence of oligopoly, is the analysis of perfect competition still useful?</a:t>
            </a:r>
          </a:p>
          <a:p>
            <a:pPr marL="354013" indent="-354013"/>
            <a:endParaRPr lang="en-US" dirty="0"/>
          </a:p>
          <a:p>
            <a:pPr marL="354013" indent="-354013"/>
            <a:r>
              <a:rPr lang="en-US" dirty="0"/>
              <a:t>The answer is yes:</a:t>
            </a:r>
          </a:p>
          <a:p>
            <a:pPr marL="720725" lvl="1" indent="-366713"/>
            <a:r>
              <a:rPr lang="en-US" dirty="0"/>
              <a:t>Even though many markets are oligopolistic, limits to collusion keep prices close to marginal costs—the markets behave </a:t>
            </a:r>
            <a:r>
              <a:rPr lang="en-US" i="1" dirty="0"/>
              <a:t>almost</a:t>
            </a:r>
            <a:r>
              <a:rPr lang="en-US" dirty="0"/>
              <a:t> as if they were perfectly competitive.</a:t>
            </a:r>
          </a:p>
          <a:p>
            <a:pPr marL="720725" lvl="1" indent="-366713"/>
            <a:r>
              <a:rPr lang="en-US" dirty="0"/>
              <a:t>Predictions from supply and demand analysis are often valid for oligopolies.</a:t>
            </a:r>
          </a:p>
        </p:txBody>
      </p:sp>
    </p:spTree>
    <p:extLst>
      <p:ext uri="{BB962C8B-B14F-4D97-AF65-F5344CB8AC3E}">
        <p14:creationId xmlns:p14="http://schemas.microsoft.com/office/powerpoint/2010/main" val="29093818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IMPORTANT IS OLIGOPOLY?</a:t>
            </a:r>
          </a:p>
        </p:txBody>
      </p:sp>
      <p:sp>
        <p:nvSpPr>
          <p:cNvPr id="3" name="Content Placeholder 2"/>
          <p:cNvSpPr>
            <a:spLocks noGrp="1"/>
          </p:cNvSpPr>
          <p:nvPr>
            <p:ph sz="quarter" idx="10"/>
          </p:nvPr>
        </p:nvSpPr>
        <p:spPr>
          <a:xfrm>
            <a:off x="0" y="1696599"/>
            <a:ext cx="9804186" cy="2060154"/>
          </a:xfrm>
        </p:spPr>
        <p:txBody>
          <a:bodyPr>
            <a:normAutofit/>
          </a:bodyPr>
          <a:lstStyle/>
          <a:p>
            <a:r>
              <a:rPr lang="en-US" dirty="0"/>
              <a:t>The analysis of oligopoly is more difficult and messier than that of perfect competition. Keep in mind important issues, from antitrust policies to price wars, while trying to understand oligopolies.</a:t>
            </a:r>
          </a:p>
        </p:txBody>
      </p:sp>
      <p:sp>
        <p:nvSpPr>
          <p:cNvPr id="4" name="Content Placeholder 2">
            <a:extLst>
              <a:ext uri="{FF2B5EF4-FFF2-40B4-BE49-F238E27FC236}">
                <a16:creationId xmlns:a16="http://schemas.microsoft.com/office/drawing/2014/main" id="{B4BC85F6-D26C-47B7-B1C0-A2DA6A47BE61}"/>
              </a:ext>
            </a:extLst>
          </p:cNvPr>
          <p:cNvSpPr txBox="1">
            <a:spLocks/>
          </p:cNvSpPr>
          <p:nvPr/>
        </p:nvSpPr>
        <p:spPr>
          <a:xfrm>
            <a:off x="0" y="4559148"/>
            <a:ext cx="9804186" cy="2060154"/>
          </a:xfrm>
          <a:prstGeom prst="rect">
            <a:avLst/>
          </a:prstGeom>
          <a:noFill/>
          <a:ln>
            <a:noFill/>
          </a:ln>
        </p:spPr>
        <p:txBody>
          <a:bodyPr lIns="91425" tIns="91425" rIns="91425" bIns="91425" anchor="t" anchorCtr="0">
            <a:normAutofit/>
          </a:bodyPr>
          <a:lstStyle>
            <a:defPPr marR="0" lvl="0" algn="l" rtl="0">
              <a:lnSpc>
                <a:spcPct val="100000"/>
              </a:lnSpc>
              <a:spcBef>
                <a:spcPts val="0"/>
              </a:spcBef>
              <a:spcAft>
                <a:spcPts val="0"/>
              </a:spcAft>
            </a:defPPr>
            <a:lvl1pPr marL="457200" marR="0" lvl="0" indent="-457200" algn="l" rtl="0" eaLnBrk="1" hangingPunct="1">
              <a:lnSpc>
                <a:spcPct val="100000"/>
              </a:lnSpc>
              <a:spcBef>
                <a:spcPts val="624"/>
              </a:spcBef>
              <a:spcAft>
                <a:spcPts val="0"/>
              </a:spcAft>
              <a:buClr>
                <a:srgbClr val="4E4E4E"/>
              </a:buClr>
              <a:buFont typeface="Arial" pitchFamily="34" charset="0"/>
              <a:buChar char="•"/>
              <a:defRPr sz="2800" b="0" i="0" u="none" strike="noStrike" cap="none">
                <a:solidFill>
                  <a:schemeClr val="tx1"/>
                </a:solidFill>
                <a:latin typeface="Arial" pitchFamily="34" charset="0"/>
                <a:ea typeface="Helvetica Neue"/>
                <a:cs typeface="Arial" pitchFamily="34" charset="0"/>
                <a:sym typeface="Helvetica Neue"/>
              </a:defRPr>
            </a:lvl1pPr>
            <a:lvl2pPr marL="965200" marR="0" lvl="1" indent="-457200" algn="l" rtl="0" eaLnBrk="1" hangingPunct="1">
              <a:lnSpc>
                <a:spcPct val="100000"/>
              </a:lnSpc>
              <a:spcBef>
                <a:spcPts val="624"/>
              </a:spcBef>
              <a:spcAft>
                <a:spcPts val="0"/>
              </a:spcAft>
              <a:buClr>
                <a:srgbClr val="4E4E4E"/>
              </a:buClr>
              <a:buFont typeface="Arial" pitchFamily="34" charset="0"/>
              <a:buChar char="–"/>
              <a:defRPr sz="2600" b="0" i="0" u="none" strike="noStrike" cap="none">
                <a:solidFill>
                  <a:schemeClr val="tx1"/>
                </a:solidFill>
                <a:latin typeface="Arial" pitchFamily="34" charset="0"/>
                <a:ea typeface="Helvetica Neue"/>
                <a:cs typeface="Arial" pitchFamily="34" charset="0"/>
                <a:sym typeface="Helvetica Neue"/>
              </a:defRPr>
            </a:lvl2pPr>
            <a:lvl3pPr marL="1473200" marR="0" lvl="2" indent="-457200" algn="l" rtl="0" eaLnBrk="1" hangingPunct="1">
              <a:lnSpc>
                <a:spcPct val="100000"/>
              </a:lnSpc>
              <a:spcBef>
                <a:spcPts val="624"/>
              </a:spcBef>
              <a:spcAft>
                <a:spcPts val="0"/>
              </a:spcAft>
              <a:buClr>
                <a:srgbClr val="4E4E4E"/>
              </a:buClr>
              <a:buFont typeface="Wingdings" pitchFamily="2" charset="2"/>
              <a:buChar char="§"/>
              <a:defRPr sz="2400" b="0" i="0" u="none" strike="noStrike" cap="none">
                <a:solidFill>
                  <a:schemeClr val="tx1"/>
                </a:solidFill>
                <a:latin typeface="Arial" pitchFamily="34" charset="0"/>
                <a:ea typeface="Helvetica Neue"/>
                <a:cs typeface="Arial" pitchFamily="34" charset="0"/>
                <a:sym typeface="Helvetica Neue"/>
              </a:defRPr>
            </a:lvl3pPr>
            <a:lvl4pPr marL="1866900" marR="0" lvl="3" indent="-342900" algn="l" rtl="0" eaLnBrk="1" hangingPunct="1">
              <a:lnSpc>
                <a:spcPct val="100000"/>
              </a:lnSpc>
              <a:spcBef>
                <a:spcPts val="624"/>
              </a:spcBef>
              <a:spcAft>
                <a:spcPts val="0"/>
              </a:spcAft>
              <a:buClr>
                <a:srgbClr val="4E4E4E"/>
              </a:buClr>
              <a:buFont typeface="Wingdings" pitchFamily="2" charset="2"/>
              <a:buChar char="q"/>
              <a:defRPr sz="2000" b="0" i="0" u="none" strike="noStrike" cap="none">
                <a:solidFill>
                  <a:schemeClr val="tx1"/>
                </a:solidFill>
                <a:latin typeface="Arial" pitchFamily="34" charset="0"/>
                <a:ea typeface="Helvetica Neue"/>
                <a:cs typeface="Arial" pitchFamily="34" charset="0"/>
                <a:sym typeface="Helvetica Neue"/>
              </a:defRPr>
            </a:lvl4pPr>
            <a:lvl5pPr marL="2374900" marR="0" lvl="4" indent="-342900" algn="l" rtl="0" eaLnBrk="1" hangingPunct="1">
              <a:lnSpc>
                <a:spcPct val="100000"/>
              </a:lnSpc>
              <a:spcBef>
                <a:spcPts val="624"/>
              </a:spcBef>
              <a:spcAft>
                <a:spcPts val="0"/>
              </a:spcAft>
              <a:buClr>
                <a:srgbClr val="4E4E4E"/>
              </a:buClr>
              <a:buFont typeface="Arial" pitchFamily="34" charset="0"/>
              <a:buChar char="•"/>
              <a:defRPr sz="2200" b="0" i="0" u="none" strike="noStrike" cap="none">
                <a:solidFill>
                  <a:schemeClr val="tx1"/>
                </a:solidFill>
                <a:latin typeface="Arial" pitchFamily="34" charset="0"/>
                <a:ea typeface="Helvetica Neue"/>
                <a:cs typeface="Arial" pitchFamily="34" charset="0"/>
                <a:sym typeface="Helvetica Neue"/>
              </a:defRPr>
            </a:lvl5pPr>
            <a:lvl6pPr marL="2801767" marR="0" lvl="5" indent="-122066" algn="l" rtl="0" eaLnBrk="1" hangingPunct="1">
              <a:lnSpc>
                <a:spcPct val="100000"/>
              </a:lnSpc>
              <a:spcBef>
                <a:spcPts val="440"/>
              </a:spcBef>
              <a:spcAft>
                <a:spcPts val="0"/>
              </a:spcAft>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eaLnBrk="1" hangingPunct="1">
              <a:lnSpc>
                <a:spcPct val="100000"/>
              </a:lnSpc>
              <a:spcBef>
                <a:spcPts val="440"/>
              </a:spcBef>
              <a:spcAft>
                <a:spcPts val="0"/>
              </a:spcAft>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eaLnBrk="1" hangingPunct="1">
              <a:lnSpc>
                <a:spcPct val="100000"/>
              </a:lnSpc>
              <a:spcBef>
                <a:spcPts val="440"/>
              </a:spcBef>
              <a:spcAft>
                <a:spcPts val="0"/>
              </a:spcAft>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eaLnBrk="1" hangingPunct="1">
              <a:lnSpc>
                <a:spcPct val="100000"/>
              </a:lnSpc>
              <a:spcBef>
                <a:spcPts val="440"/>
              </a:spcBef>
              <a:spcAft>
                <a:spcPts val="0"/>
              </a:spcAft>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r>
              <a:rPr lang="en-US" dirty="0"/>
              <a:t>Spring Semester: </a:t>
            </a:r>
          </a:p>
          <a:p>
            <a:pPr lvl="1"/>
            <a:r>
              <a:rPr lang="en-US" dirty="0"/>
              <a:t>Intermediate Microeconomics (EconS 301)</a:t>
            </a:r>
          </a:p>
        </p:txBody>
      </p:sp>
    </p:spTree>
    <p:extLst>
      <p:ext uri="{BB962C8B-B14F-4D97-AF65-F5344CB8AC3E}">
        <p14:creationId xmlns:p14="http://schemas.microsoft.com/office/powerpoint/2010/main" val="310475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KRUGMAN">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KRUGMAN" id="{87A71779-86F1-47FA-B17A-DFF83DF6C9C1}" vid="{728D33A6-D228-4DE7-95AA-2E85DFBFAA88}"/>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KRUGMAN</Template>
  <TotalTime>15029</TotalTime>
  <Words>2357</Words>
  <Application>Microsoft Office PowerPoint</Application>
  <PresentationFormat>Custom</PresentationFormat>
  <Paragraphs>213</Paragraphs>
  <Slides>42</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vt:lpstr>
      <vt:lpstr>Calibri</vt:lpstr>
      <vt:lpstr>Cambria Math</vt:lpstr>
      <vt:lpstr>Helvetica Neue</vt:lpstr>
      <vt:lpstr>Segoe UI</vt:lpstr>
      <vt:lpstr>Tiempos Text</vt:lpstr>
      <vt:lpstr>Wingdings</vt:lpstr>
      <vt:lpstr>KRUGMAN</vt:lpstr>
      <vt:lpstr>Oligopoly</vt:lpstr>
      <vt:lpstr>WHAT YOU WILL LEARN IN THIS CHAPTER</vt:lpstr>
      <vt:lpstr>WHAT YOU WILL LEARN IN THIS CHAPTER</vt:lpstr>
      <vt:lpstr>THE PREVALENCE OF OLIGOPOLY (1 of 3)</vt:lpstr>
      <vt:lpstr>PowerPoint Presentation</vt:lpstr>
      <vt:lpstr>THE PREVALENCE OF OLIGOPOLY (2 of 3)</vt:lpstr>
      <vt:lpstr>THE PREVALENCE OF OLIGOPOLY (3 of 3)</vt:lpstr>
      <vt:lpstr>THE PREVALENCE OF OLIGOPOLY (3 of 3)</vt:lpstr>
      <vt:lpstr>LEARN BY DOING: PRACTICE QUESTION 1</vt:lpstr>
      <vt:lpstr>Google:67% market share,  Bing:18% market share,  Yahoo!: 11% market share,  Ask: 3% market share, and  AOL:1% market share</vt:lpstr>
      <vt:lpstr>LEARN BY DOING: PRACTICE QUESTION 1 (ANSWER)</vt:lpstr>
      <vt:lpstr>UNDERSTANDING OLIGOPOLY</vt:lpstr>
      <vt:lpstr>UNDERSTANDING OLIGOPOLY</vt:lpstr>
      <vt:lpstr>UNDERSTANDING OLIGOPOLY</vt:lpstr>
      <vt:lpstr>COLLUSION AND COMPETITION</vt:lpstr>
      <vt:lpstr>COLLUSION AND COMPETITION</vt:lpstr>
      <vt:lpstr>COLLUSION AND COMPETITION</vt:lpstr>
      <vt:lpstr>GAMES OLIGOPOLISTS PLAY</vt:lpstr>
      <vt:lpstr>GAMES OLIGOPOLISTS PLAY</vt:lpstr>
      <vt:lpstr>THE PRISONERS’ DILEMMA (1 of 3)</vt:lpstr>
      <vt:lpstr>THE PRISONERS’ DILEMMA (1 of 3)</vt:lpstr>
      <vt:lpstr>THE PRISONERS’ DILEMMA (1 of 3)</vt:lpstr>
      <vt:lpstr>THE PRISONERS’ DILEMMA (2 of 3)</vt:lpstr>
      <vt:lpstr>THE PRISONERS’ DILEMMA (2 of 3)</vt:lpstr>
      <vt:lpstr>THE PRISONERS’ DILEMMA (3 of 3)</vt:lpstr>
      <vt:lpstr>THE PRISONERS’ DILEMMA (3 of 3)</vt:lpstr>
      <vt:lpstr>THE PRISONERS’ DILEMMA FOR FIRMS: PAYOFF MATRIX</vt:lpstr>
      <vt:lpstr>LEARN BY DOING: PRACTICE QUESTION 2</vt:lpstr>
      <vt:lpstr>LEARN BY DOING: PRACTICE QUESTION 2 (ANSWER)</vt:lpstr>
      <vt:lpstr>LEARN BY DOING: PRACTICE QUESTION 3</vt:lpstr>
      <vt:lpstr>LEARN BY DOING: PRACTICE QUESTION 3</vt:lpstr>
      <vt:lpstr>LEARN BY DOING: PRACTICE QUESTION 3 (ANSWER)</vt:lpstr>
      <vt:lpstr>OVERCOMING THE PRISONERS’ DILEMMA</vt:lpstr>
      <vt:lpstr>HOW REPEATED INTERACTION CAN SUPPORT COLLUSION</vt:lpstr>
      <vt:lpstr>OLIGOPOLY IN PRACTICE: THE LEGAL FRAMEWORK</vt:lpstr>
      <vt:lpstr>OLIGOPOLY IN PRACTICE: TACIT COLLUSION</vt:lpstr>
      <vt:lpstr>PRODUCT DIFFERENTIATION AND PRICE LEADERSHIP (1 of 2)</vt:lpstr>
      <vt:lpstr>PRODUCT DIFFERENTIATION AND PRICE LEADERSHIP (1 of 2)</vt:lpstr>
      <vt:lpstr>PRODUCT DIFFERENTIATION AND PRICE LEADERSHIP (2 of 2)</vt:lpstr>
      <vt:lpstr>LEARN BY DOING: DISCUSSION QUESTION 1</vt:lpstr>
      <vt:lpstr>HOW IMPORTANT IS OLIGOPOLY?</vt:lpstr>
      <vt:lpstr>HOW IMPORTANT IS OLIGOPOLY?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14 Oligopoly</dc:title>
  <dc:creator>Krugman</dc:creator>
  <cp:lastModifiedBy>Espinola-Arredondo, Ana Fabiola</cp:lastModifiedBy>
  <cp:revision>405</cp:revision>
  <dcterms:modified xsi:type="dcterms:W3CDTF">2024-11-21T18:01:26Z</dcterms:modified>
</cp:coreProperties>
</file>