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3"/>
  </p:notesMasterIdLst>
  <p:sldIdLst>
    <p:sldId id="256" r:id="rId2"/>
    <p:sldId id="337" r:id="rId3"/>
    <p:sldId id="339" r:id="rId4"/>
    <p:sldId id="338" r:id="rId5"/>
    <p:sldId id="257" r:id="rId6"/>
    <p:sldId id="258" r:id="rId7"/>
    <p:sldId id="285" r:id="rId8"/>
    <p:sldId id="259" r:id="rId9"/>
    <p:sldId id="260" r:id="rId10"/>
    <p:sldId id="261" r:id="rId11"/>
    <p:sldId id="262" r:id="rId12"/>
    <p:sldId id="263" r:id="rId13"/>
    <p:sldId id="286" r:id="rId14"/>
    <p:sldId id="264" r:id="rId15"/>
    <p:sldId id="265" r:id="rId16"/>
    <p:sldId id="266" r:id="rId17"/>
    <p:sldId id="267" r:id="rId18"/>
    <p:sldId id="287" r:id="rId19"/>
    <p:sldId id="292" r:id="rId20"/>
    <p:sldId id="268" r:id="rId21"/>
    <p:sldId id="269" r:id="rId22"/>
    <p:sldId id="270" r:id="rId23"/>
    <p:sldId id="271" r:id="rId24"/>
    <p:sldId id="293" r:id="rId25"/>
    <p:sldId id="272" r:id="rId26"/>
    <p:sldId id="273" r:id="rId27"/>
    <p:sldId id="274" r:id="rId28"/>
    <p:sldId id="288" r:id="rId29"/>
    <p:sldId id="275" r:id="rId30"/>
    <p:sldId id="276" r:id="rId31"/>
    <p:sldId id="289" r:id="rId32"/>
    <p:sldId id="277" r:id="rId33"/>
    <p:sldId id="278" r:id="rId34"/>
    <p:sldId id="290" r:id="rId35"/>
    <p:sldId id="291" r:id="rId36"/>
    <p:sldId id="279" r:id="rId37"/>
    <p:sldId id="280" r:id="rId38"/>
    <p:sldId id="294" r:id="rId39"/>
    <p:sldId id="281" r:id="rId40"/>
    <p:sldId id="283" r:id="rId41"/>
    <p:sldId id="284" r:id="rId42"/>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hqHixL6ENMtpoV+hphK6bE/JeyG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 initials="CE" lastIdx="4" clrIdx="0">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AC88D-3E57-4A9F-8BD6-D5B7CFDDB4ED}" v="166" dt="2024-11-07T17:46:34.616"/>
  </p1510:revLst>
</p1510:revInfo>
</file>

<file path=ppt/tableStyles.xml><?xml version="1.0" encoding="utf-8"?>
<a:tblStyleLst xmlns:a="http://schemas.openxmlformats.org/drawingml/2006/main" def="{C7F77344-6670-4AC9-9355-7AD82A1A9C9A}">
  <a:tblStyle styleId="{C7F77344-6670-4AC9-9355-7AD82A1A9C9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86385" autoAdjust="0"/>
  </p:normalViewPr>
  <p:slideViewPr>
    <p:cSldViewPr snapToGrid="0">
      <p:cViewPr varScale="1">
        <p:scale>
          <a:sx n="82" d="100"/>
          <a:sy n="82" d="100"/>
        </p:scale>
        <p:origin x="1908" y="90"/>
      </p:cViewPr>
      <p:guideLst>
        <p:guide orient="horz" pos="2448"/>
        <p:guide pos="3168"/>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DABAC88D-3E57-4A9F-8BD6-D5B7CFDDB4ED}"/>
    <pc:docChg chg="undo custSel addSld modSld">
      <pc:chgData name="Espinola-Arredondo, Ana Fabiola" userId="2389861a-9b00-4e05-a52a-bbe4d3cfc079" providerId="ADAL" clId="{DABAC88D-3E57-4A9F-8BD6-D5B7CFDDB4ED}" dt="2024-11-07T17:46:34.616" v="513" actId="20577"/>
      <pc:docMkLst>
        <pc:docMk/>
      </pc:docMkLst>
      <pc:sldChg chg="modSp mod">
        <pc:chgData name="Espinola-Arredondo, Ana Fabiola" userId="2389861a-9b00-4e05-a52a-bbe4d3cfc079" providerId="ADAL" clId="{DABAC88D-3E57-4A9F-8BD6-D5B7CFDDB4ED}" dt="2024-10-30T17:50:47.215" v="0" actId="1076"/>
        <pc:sldMkLst>
          <pc:docMk/>
          <pc:sldMk cId="0" sldId="258"/>
        </pc:sldMkLst>
        <pc:spChg chg="mod">
          <ac:chgData name="Espinola-Arredondo, Ana Fabiola" userId="2389861a-9b00-4e05-a52a-bbe4d3cfc079" providerId="ADAL" clId="{DABAC88D-3E57-4A9F-8BD6-D5B7CFDDB4ED}" dt="2024-10-30T17:50:47.215" v="0" actId="1076"/>
          <ac:spMkLst>
            <pc:docMk/>
            <pc:sldMk cId="0" sldId="258"/>
            <ac:spMk id="48" creationId="{00000000-0000-0000-0000-000000000000}"/>
          </ac:spMkLst>
        </pc:spChg>
      </pc:sldChg>
      <pc:sldChg chg="addSp modSp mod modAnim">
        <pc:chgData name="Espinola-Arredondo, Ana Fabiola" userId="2389861a-9b00-4e05-a52a-bbe4d3cfc079" providerId="ADAL" clId="{DABAC88D-3E57-4A9F-8BD6-D5B7CFDDB4ED}" dt="2024-11-05T23:33:40.237" v="191"/>
        <pc:sldMkLst>
          <pc:docMk/>
          <pc:sldMk cId="0" sldId="260"/>
        </pc:sldMkLst>
        <pc:graphicFrameChg chg="add mod modGraphic">
          <ac:chgData name="Espinola-Arredondo, Ana Fabiola" userId="2389861a-9b00-4e05-a52a-bbe4d3cfc079" providerId="ADAL" clId="{DABAC88D-3E57-4A9F-8BD6-D5B7CFDDB4ED}" dt="2024-11-05T23:32:55.747" v="187" actId="207"/>
          <ac:graphicFrameMkLst>
            <pc:docMk/>
            <pc:sldMk cId="0" sldId="260"/>
            <ac:graphicFrameMk id="2" creationId="{1B5A308B-1BA9-B562-05BF-CDDC3B3D18C9}"/>
          </ac:graphicFrameMkLst>
        </pc:graphicFrameChg>
        <pc:cxnChg chg="add">
          <ac:chgData name="Espinola-Arredondo, Ana Fabiola" userId="2389861a-9b00-4e05-a52a-bbe4d3cfc079" providerId="ADAL" clId="{DABAC88D-3E57-4A9F-8BD6-D5B7CFDDB4ED}" dt="2024-11-05T23:33:06.987" v="188" actId="11529"/>
          <ac:cxnSpMkLst>
            <pc:docMk/>
            <pc:sldMk cId="0" sldId="260"/>
            <ac:cxnSpMk id="4" creationId="{014F0629-3180-90A2-F2B7-0522C2F14DD9}"/>
          </ac:cxnSpMkLst>
        </pc:cxnChg>
        <pc:cxnChg chg="add">
          <ac:chgData name="Espinola-Arredondo, Ana Fabiola" userId="2389861a-9b00-4e05-a52a-bbe4d3cfc079" providerId="ADAL" clId="{DABAC88D-3E57-4A9F-8BD6-D5B7CFDDB4ED}" dt="2024-11-05T23:33:12.218" v="189" actId="11529"/>
          <ac:cxnSpMkLst>
            <pc:docMk/>
            <pc:sldMk cId="0" sldId="260"/>
            <ac:cxnSpMk id="6" creationId="{A796257B-C5E3-75E1-2A3E-221CDD4B29AA}"/>
          </ac:cxnSpMkLst>
        </pc:cxnChg>
      </pc:sldChg>
      <pc:sldChg chg="modSp mod">
        <pc:chgData name="Espinola-Arredondo, Ana Fabiola" userId="2389861a-9b00-4e05-a52a-bbe4d3cfc079" providerId="ADAL" clId="{DABAC88D-3E57-4A9F-8BD6-D5B7CFDDB4ED}" dt="2024-11-07T17:40:09.506" v="511" actId="27636"/>
        <pc:sldMkLst>
          <pc:docMk/>
          <pc:sldMk cId="0" sldId="262"/>
        </pc:sldMkLst>
        <pc:spChg chg="mod">
          <ac:chgData name="Espinola-Arredondo, Ana Fabiola" userId="2389861a-9b00-4e05-a52a-bbe4d3cfc079" providerId="ADAL" clId="{DABAC88D-3E57-4A9F-8BD6-D5B7CFDDB4ED}" dt="2024-11-07T17:40:09.506" v="511" actId="27636"/>
          <ac:spMkLst>
            <pc:docMk/>
            <pc:sldMk cId="0" sldId="262"/>
            <ac:spMk id="74" creationId="{00000000-0000-0000-0000-000000000000}"/>
          </ac:spMkLst>
        </pc:spChg>
      </pc:sldChg>
      <pc:sldChg chg="addSp modSp mod modAnim">
        <pc:chgData name="Espinola-Arredondo, Ana Fabiola" userId="2389861a-9b00-4e05-a52a-bbe4d3cfc079" providerId="ADAL" clId="{DABAC88D-3E57-4A9F-8BD6-D5B7CFDDB4ED}" dt="2024-11-05T23:39:02.755" v="237"/>
        <pc:sldMkLst>
          <pc:docMk/>
          <pc:sldMk cId="0" sldId="265"/>
        </pc:sldMkLst>
        <pc:spChg chg="add mod">
          <ac:chgData name="Espinola-Arredondo, Ana Fabiola" userId="2389861a-9b00-4e05-a52a-bbe4d3cfc079" providerId="ADAL" clId="{DABAC88D-3E57-4A9F-8BD6-D5B7CFDDB4ED}" dt="2024-11-05T23:38:14.765" v="227" actId="1076"/>
          <ac:spMkLst>
            <pc:docMk/>
            <pc:sldMk cId="0" sldId="265"/>
            <ac:spMk id="10" creationId="{43C2FCC8-5813-66A8-7A7F-CD94239F61B3}"/>
          </ac:spMkLst>
        </pc:spChg>
        <pc:spChg chg="add mod">
          <ac:chgData name="Espinola-Arredondo, Ana Fabiola" userId="2389861a-9b00-4e05-a52a-bbe4d3cfc079" providerId="ADAL" clId="{DABAC88D-3E57-4A9F-8BD6-D5B7CFDDB4ED}" dt="2024-11-05T23:38:55.776" v="236" actId="20577"/>
          <ac:spMkLst>
            <pc:docMk/>
            <pc:sldMk cId="0" sldId="265"/>
            <ac:spMk id="17" creationId="{52F5F4E6-23E4-0476-B03A-C31FD3497B1A}"/>
          </ac:spMkLst>
        </pc:spChg>
        <pc:cxnChg chg="add mod">
          <ac:chgData name="Espinola-Arredondo, Ana Fabiola" userId="2389861a-9b00-4e05-a52a-bbe4d3cfc079" providerId="ADAL" clId="{DABAC88D-3E57-4A9F-8BD6-D5B7CFDDB4ED}" dt="2024-11-05T23:37:03.862" v="200" actId="14100"/>
          <ac:cxnSpMkLst>
            <pc:docMk/>
            <pc:sldMk cId="0" sldId="265"/>
            <ac:cxnSpMk id="4" creationId="{B6AB4B3E-9C34-22F5-AB4E-F7D3FBFDD9C7}"/>
          </ac:cxnSpMkLst>
        </pc:cxnChg>
        <pc:cxnChg chg="add mod">
          <ac:chgData name="Espinola-Arredondo, Ana Fabiola" userId="2389861a-9b00-4e05-a52a-bbe4d3cfc079" providerId="ADAL" clId="{DABAC88D-3E57-4A9F-8BD6-D5B7CFDDB4ED}" dt="2024-11-05T23:38:37.735" v="230" actId="1076"/>
          <ac:cxnSpMkLst>
            <pc:docMk/>
            <pc:sldMk cId="0" sldId="265"/>
            <ac:cxnSpMk id="16" creationId="{C6A42101-C223-E4C1-C6FA-95A9FED6B48F}"/>
          </ac:cxnSpMkLst>
        </pc:cxnChg>
      </pc:sldChg>
      <pc:sldChg chg="modSp">
        <pc:chgData name="Espinola-Arredondo, Ana Fabiola" userId="2389861a-9b00-4e05-a52a-bbe4d3cfc079" providerId="ADAL" clId="{DABAC88D-3E57-4A9F-8BD6-D5B7CFDDB4ED}" dt="2024-10-30T17:55:21.698" v="5" actId="20577"/>
        <pc:sldMkLst>
          <pc:docMk/>
          <pc:sldMk cId="0" sldId="267"/>
        </pc:sldMkLst>
        <pc:spChg chg="mod">
          <ac:chgData name="Espinola-Arredondo, Ana Fabiola" userId="2389861a-9b00-4e05-a52a-bbe4d3cfc079" providerId="ADAL" clId="{DABAC88D-3E57-4A9F-8BD6-D5B7CFDDB4ED}" dt="2024-10-30T17:55:21.698" v="5" actId="20577"/>
          <ac:spMkLst>
            <pc:docMk/>
            <pc:sldMk cId="0" sldId="267"/>
            <ac:spMk id="11" creationId="{6290FF37-DE1D-477C-9348-CADE69894420}"/>
          </ac:spMkLst>
        </pc:spChg>
        <pc:spChg chg="mod">
          <ac:chgData name="Espinola-Arredondo, Ana Fabiola" userId="2389861a-9b00-4e05-a52a-bbe4d3cfc079" providerId="ADAL" clId="{DABAC88D-3E57-4A9F-8BD6-D5B7CFDDB4ED}" dt="2024-10-30T17:55:17.626" v="3" actId="20577"/>
          <ac:spMkLst>
            <pc:docMk/>
            <pc:sldMk cId="0" sldId="267"/>
            <ac:spMk id="12" creationId="{07C3FFAB-F444-42DC-8ADA-0763841A8330}"/>
          </ac:spMkLst>
        </pc:spChg>
      </pc:sldChg>
      <pc:sldChg chg="addSp modSp mod modAnim">
        <pc:chgData name="Espinola-Arredondo, Ana Fabiola" userId="2389861a-9b00-4e05-a52a-bbe4d3cfc079" providerId="ADAL" clId="{DABAC88D-3E57-4A9F-8BD6-D5B7CFDDB4ED}" dt="2024-11-05T23:45:36.845" v="242"/>
        <pc:sldMkLst>
          <pc:docMk/>
          <pc:sldMk cId="0" sldId="268"/>
        </pc:sldMkLst>
        <pc:spChg chg="add mod">
          <ac:chgData name="Espinola-Arredondo, Ana Fabiola" userId="2389861a-9b00-4e05-a52a-bbe4d3cfc079" providerId="ADAL" clId="{DABAC88D-3E57-4A9F-8BD6-D5B7CFDDB4ED}" dt="2024-11-05T23:45:24.035" v="241" actId="692"/>
          <ac:spMkLst>
            <pc:docMk/>
            <pc:sldMk cId="0" sldId="268"/>
            <ac:spMk id="2" creationId="{B445C7DD-2EA1-0ABF-AF59-F6FB2E117141}"/>
          </ac:spMkLst>
        </pc:spChg>
      </pc:sldChg>
      <pc:sldChg chg="addSp modSp mod modAnim">
        <pc:chgData name="Espinola-Arredondo, Ana Fabiola" userId="2389861a-9b00-4e05-a52a-bbe4d3cfc079" providerId="ADAL" clId="{DABAC88D-3E57-4A9F-8BD6-D5B7CFDDB4ED}" dt="2024-10-30T17:58:30.607" v="17"/>
        <pc:sldMkLst>
          <pc:docMk/>
          <pc:sldMk cId="0" sldId="270"/>
        </pc:sldMkLst>
        <pc:spChg chg="add mod">
          <ac:chgData name="Espinola-Arredondo, Ana Fabiola" userId="2389861a-9b00-4e05-a52a-bbe4d3cfc079" providerId="ADAL" clId="{DABAC88D-3E57-4A9F-8BD6-D5B7CFDDB4ED}" dt="2024-10-30T17:58:27.894" v="16" actId="14100"/>
          <ac:spMkLst>
            <pc:docMk/>
            <pc:sldMk cId="0" sldId="270"/>
            <ac:spMk id="5" creationId="{5F95DC08-C0F7-E3EB-4027-5620C429CD4D}"/>
          </ac:spMkLst>
        </pc:spChg>
        <pc:spChg chg="mod">
          <ac:chgData name="Espinola-Arredondo, Ana Fabiola" userId="2389861a-9b00-4e05-a52a-bbe4d3cfc079" providerId="ADAL" clId="{DABAC88D-3E57-4A9F-8BD6-D5B7CFDDB4ED}" dt="2024-10-30T17:58:09.462" v="7" actId="14100"/>
          <ac:spMkLst>
            <pc:docMk/>
            <pc:sldMk cId="0" sldId="270"/>
            <ac:spMk id="132" creationId="{00000000-0000-0000-0000-000000000000}"/>
          </ac:spMkLst>
        </pc:spChg>
      </pc:sldChg>
      <pc:sldChg chg="modSp mod">
        <pc:chgData name="Espinola-Arredondo, Ana Fabiola" userId="2389861a-9b00-4e05-a52a-bbe4d3cfc079" providerId="ADAL" clId="{DABAC88D-3E57-4A9F-8BD6-D5B7CFDDB4ED}" dt="2024-10-30T17:58:55.560" v="26" actId="27636"/>
        <pc:sldMkLst>
          <pc:docMk/>
          <pc:sldMk cId="0" sldId="271"/>
        </pc:sldMkLst>
        <pc:spChg chg="mod">
          <ac:chgData name="Espinola-Arredondo, Ana Fabiola" userId="2389861a-9b00-4e05-a52a-bbe4d3cfc079" providerId="ADAL" clId="{DABAC88D-3E57-4A9F-8BD6-D5B7CFDDB4ED}" dt="2024-10-30T17:58:55.560" v="26" actId="27636"/>
          <ac:spMkLst>
            <pc:docMk/>
            <pc:sldMk cId="0" sldId="271"/>
            <ac:spMk id="138" creationId="{00000000-0000-0000-0000-000000000000}"/>
          </ac:spMkLst>
        </pc:spChg>
      </pc:sldChg>
      <pc:sldChg chg="addSp modSp mod modAnim">
        <pc:chgData name="Espinola-Arredondo, Ana Fabiola" userId="2389861a-9b00-4e05-a52a-bbe4d3cfc079" providerId="ADAL" clId="{DABAC88D-3E57-4A9F-8BD6-D5B7CFDDB4ED}" dt="2024-11-05T23:53:06.972" v="350"/>
        <pc:sldMkLst>
          <pc:docMk/>
          <pc:sldMk cId="0" sldId="273"/>
        </pc:sldMkLst>
        <pc:spChg chg="mod">
          <ac:chgData name="Espinola-Arredondo, Ana Fabiola" userId="2389861a-9b00-4e05-a52a-bbe4d3cfc079" providerId="ADAL" clId="{DABAC88D-3E57-4A9F-8BD6-D5B7CFDDB4ED}" dt="2024-11-05T23:48:31.232" v="245" actId="1076"/>
          <ac:spMkLst>
            <pc:docMk/>
            <pc:sldMk cId="0" sldId="273"/>
            <ac:spMk id="5" creationId="{BE6326CF-E824-461D-A636-D5AB97F64350}"/>
          </ac:spMkLst>
        </pc:spChg>
        <pc:spChg chg="add mod">
          <ac:chgData name="Espinola-Arredondo, Ana Fabiola" userId="2389861a-9b00-4e05-a52a-bbe4d3cfc079" providerId="ADAL" clId="{DABAC88D-3E57-4A9F-8BD6-D5B7CFDDB4ED}" dt="2024-11-05T23:52:24.998" v="335" actId="122"/>
          <ac:spMkLst>
            <pc:docMk/>
            <pc:sldMk cId="0" sldId="273"/>
            <ac:spMk id="6" creationId="{51CE25AB-B1AC-523B-BDB2-51559281C8F4}"/>
          </ac:spMkLst>
        </pc:spChg>
        <pc:spChg chg="add mod">
          <ac:chgData name="Espinola-Arredondo, Ana Fabiola" userId="2389861a-9b00-4e05-a52a-bbe4d3cfc079" providerId="ADAL" clId="{DABAC88D-3E57-4A9F-8BD6-D5B7CFDDB4ED}" dt="2024-11-05T23:53:02.120" v="349" actId="207"/>
          <ac:spMkLst>
            <pc:docMk/>
            <pc:sldMk cId="0" sldId="273"/>
            <ac:spMk id="8" creationId="{EC28362A-B80C-2D26-5F5B-6D389281B414}"/>
          </ac:spMkLst>
        </pc:spChg>
      </pc:sldChg>
      <pc:sldChg chg="addSp delSp modSp mod modAnim">
        <pc:chgData name="Espinola-Arredondo, Ana Fabiola" userId="2389861a-9b00-4e05-a52a-bbe4d3cfc079" providerId="ADAL" clId="{DABAC88D-3E57-4A9F-8BD6-D5B7CFDDB4ED}" dt="2024-11-05T23:55:58.757" v="381"/>
        <pc:sldMkLst>
          <pc:docMk/>
          <pc:sldMk cId="0" sldId="275"/>
        </pc:sldMkLst>
        <pc:spChg chg="add mod">
          <ac:chgData name="Espinola-Arredondo, Ana Fabiola" userId="2389861a-9b00-4e05-a52a-bbe4d3cfc079" providerId="ADAL" clId="{DABAC88D-3E57-4A9F-8BD6-D5B7CFDDB4ED}" dt="2024-11-05T23:54:42.946" v="363" actId="1076"/>
          <ac:spMkLst>
            <pc:docMk/>
            <pc:sldMk cId="0" sldId="275"/>
            <ac:spMk id="5" creationId="{4255BA52-7F89-E9D6-54A9-957BB9CD3704}"/>
          </ac:spMkLst>
        </pc:spChg>
        <pc:spChg chg="mod">
          <ac:chgData name="Espinola-Arredondo, Ana Fabiola" userId="2389861a-9b00-4e05-a52a-bbe4d3cfc079" providerId="ADAL" clId="{DABAC88D-3E57-4A9F-8BD6-D5B7CFDDB4ED}" dt="2024-11-05T23:54:14.766" v="353" actId="14100"/>
          <ac:spMkLst>
            <pc:docMk/>
            <pc:sldMk cId="0" sldId="275"/>
            <ac:spMk id="166" creationId="{00000000-0000-0000-0000-000000000000}"/>
          </ac:spMkLst>
        </pc:spChg>
        <pc:picChg chg="add del mod">
          <ac:chgData name="Espinola-Arredondo, Ana Fabiola" userId="2389861a-9b00-4e05-a52a-bbe4d3cfc079" providerId="ADAL" clId="{DABAC88D-3E57-4A9F-8BD6-D5B7CFDDB4ED}" dt="2024-11-05T23:55:49.474" v="379" actId="478"/>
          <ac:picMkLst>
            <pc:docMk/>
            <pc:sldMk cId="0" sldId="275"/>
            <ac:picMk id="3" creationId="{C51390A1-7742-FE3E-D4A2-BD613AD811DA}"/>
          </ac:picMkLst>
        </pc:picChg>
        <pc:picChg chg="add del mod">
          <ac:chgData name="Espinola-Arredondo, Ana Fabiola" userId="2389861a-9b00-4e05-a52a-bbe4d3cfc079" providerId="ADAL" clId="{DABAC88D-3E57-4A9F-8BD6-D5B7CFDDB4ED}" dt="2024-11-05T23:55:48.910" v="378"/>
          <ac:picMkLst>
            <pc:docMk/>
            <pc:sldMk cId="0" sldId="275"/>
            <ac:picMk id="4" creationId="{E6534E66-2839-1B68-385D-94EE78530049}"/>
          </ac:picMkLst>
        </pc:picChg>
      </pc:sldChg>
      <pc:sldChg chg="modSp mod">
        <pc:chgData name="Espinola-Arredondo, Ana Fabiola" userId="2389861a-9b00-4e05-a52a-bbe4d3cfc079" providerId="ADAL" clId="{DABAC88D-3E57-4A9F-8BD6-D5B7CFDDB4ED}" dt="2024-11-05T23:56:11.011" v="383" actId="20577"/>
        <pc:sldMkLst>
          <pc:docMk/>
          <pc:sldMk cId="0" sldId="276"/>
        </pc:sldMkLst>
        <pc:spChg chg="mod">
          <ac:chgData name="Espinola-Arredondo, Ana Fabiola" userId="2389861a-9b00-4e05-a52a-bbe4d3cfc079" providerId="ADAL" clId="{DABAC88D-3E57-4A9F-8BD6-D5B7CFDDB4ED}" dt="2024-11-05T23:56:11.011" v="383" actId="20577"/>
          <ac:spMkLst>
            <pc:docMk/>
            <pc:sldMk cId="0" sldId="276"/>
            <ac:spMk id="172" creationId="{00000000-0000-0000-0000-000000000000}"/>
          </ac:spMkLst>
        </pc:spChg>
      </pc:sldChg>
      <pc:sldChg chg="addSp modSp mod modAnim">
        <pc:chgData name="Espinola-Arredondo, Ana Fabiola" userId="2389861a-9b00-4e05-a52a-bbe4d3cfc079" providerId="ADAL" clId="{DABAC88D-3E57-4A9F-8BD6-D5B7CFDDB4ED}" dt="2024-10-30T18:14:48.708" v="124"/>
        <pc:sldMkLst>
          <pc:docMk/>
          <pc:sldMk cId="0" sldId="280"/>
        </pc:sldMkLst>
        <pc:spChg chg="add mod">
          <ac:chgData name="Espinola-Arredondo, Ana Fabiola" userId="2389861a-9b00-4e05-a52a-bbe4d3cfc079" providerId="ADAL" clId="{DABAC88D-3E57-4A9F-8BD6-D5B7CFDDB4ED}" dt="2024-10-30T18:14:43.453" v="123" actId="1076"/>
          <ac:spMkLst>
            <pc:docMk/>
            <pc:sldMk cId="0" sldId="280"/>
            <ac:spMk id="6" creationId="{C75D2955-21CA-5059-F4DD-6EAB2DD8815A}"/>
          </ac:spMkLst>
        </pc:spChg>
        <pc:spChg chg="mod">
          <ac:chgData name="Espinola-Arredondo, Ana Fabiola" userId="2389861a-9b00-4e05-a52a-bbe4d3cfc079" providerId="ADAL" clId="{DABAC88D-3E57-4A9F-8BD6-D5B7CFDDB4ED}" dt="2024-10-30T18:13:12.839" v="110" actId="14100"/>
          <ac:spMkLst>
            <pc:docMk/>
            <pc:sldMk cId="0" sldId="280"/>
            <ac:spMk id="196" creationId="{00000000-0000-0000-0000-000000000000}"/>
          </ac:spMkLst>
        </pc:spChg>
        <pc:picChg chg="add mod">
          <ac:chgData name="Espinola-Arredondo, Ana Fabiola" userId="2389861a-9b00-4e05-a52a-bbe4d3cfc079" providerId="ADAL" clId="{DABAC88D-3E57-4A9F-8BD6-D5B7CFDDB4ED}" dt="2024-10-30T18:13:15.142" v="111" actId="1076"/>
          <ac:picMkLst>
            <pc:docMk/>
            <pc:sldMk cId="0" sldId="280"/>
            <ac:picMk id="2" creationId="{922A4E1A-9032-5F1E-C2AE-270BB13770C3}"/>
          </ac:picMkLst>
        </pc:picChg>
        <pc:picChg chg="add mod">
          <ac:chgData name="Espinola-Arredondo, Ana Fabiola" userId="2389861a-9b00-4e05-a52a-bbe4d3cfc079" providerId="ADAL" clId="{DABAC88D-3E57-4A9F-8BD6-D5B7CFDDB4ED}" dt="2024-10-30T18:14:07.303" v="118" actId="1076"/>
          <ac:picMkLst>
            <pc:docMk/>
            <pc:sldMk cId="0" sldId="280"/>
            <ac:picMk id="4" creationId="{46D20134-B60B-E2AF-7D3A-3E432717B186}"/>
          </ac:picMkLst>
        </pc:picChg>
        <pc:cxnChg chg="add mod">
          <ac:chgData name="Espinola-Arredondo, Ana Fabiola" userId="2389861a-9b00-4e05-a52a-bbe4d3cfc079" providerId="ADAL" clId="{DABAC88D-3E57-4A9F-8BD6-D5B7CFDDB4ED}" dt="2024-10-30T18:14:25.383" v="121" actId="1582"/>
          <ac:cxnSpMkLst>
            <pc:docMk/>
            <pc:sldMk cId="0" sldId="280"/>
            <ac:cxnSpMk id="7" creationId="{AFBC75C0-B16D-F72F-1187-272539EB52CA}"/>
          </ac:cxnSpMkLst>
        </pc:cxnChg>
      </pc:sldChg>
      <pc:sldChg chg="addSp modSp mod modAnim">
        <pc:chgData name="Espinola-Arredondo, Ana Fabiola" userId="2389861a-9b00-4e05-a52a-bbe4d3cfc079" providerId="ADAL" clId="{DABAC88D-3E57-4A9F-8BD6-D5B7CFDDB4ED}" dt="2024-11-07T17:46:34.616" v="513" actId="20577"/>
        <pc:sldMkLst>
          <pc:docMk/>
          <pc:sldMk cId="0" sldId="281"/>
        </pc:sldMkLst>
        <pc:spChg chg="add mod">
          <ac:chgData name="Espinola-Arredondo, Ana Fabiola" userId="2389861a-9b00-4e05-a52a-bbe4d3cfc079" providerId="ADAL" clId="{DABAC88D-3E57-4A9F-8BD6-D5B7CFDDB4ED}" dt="2024-11-07T17:46:34.616" v="513" actId="20577"/>
          <ac:spMkLst>
            <pc:docMk/>
            <pc:sldMk cId="0" sldId="281"/>
            <ac:spMk id="6" creationId="{52A555B5-6C7C-05CB-7DFD-1570C7B78BA9}"/>
          </ac:spMkLst>
        </pc:spChg>
        <pc:spChg chg="mod">
          <ac:chgData name="Espinola-Arredondo, Ana Fabiola" userId="2389861a-9b00-4e05-a52a-bbe4d3cfc079" providerId="ADAL" clId="{DABAC88D-3E57-4A9F-8BD6-D5B7CFDDB4ED}" dt="2024-10-30T18:16:06.545" v="126" actId="1076"/>
          <ac:spMkLst>
            <pc:docMk/>
            <pc:sldMk cId="0" sldId="281"/>
            <ac:spMk id="201" creationId="{00000000-0000-0000-0000-000000000000}"/>
          </ac:spMkLst>
        </pc:spChg>
        <pc:spChg chg="mod">
          <ac:chgData name="Espinola-Arredondo, Ana Fabiola" userId="2389861a-9b00-4e05-a52a-bbe4d3cfc079" providerId="ADAL" clId="{DABAC88D-3E57-4A9F-8BD6-D5B7CFDDB4ED}" dt="2024-11-06T00:00:08.295" v="386" actId="27636"/>
          <ac:spMkLst>
            <pc:docMk/>
            <pc:sldMk cId="0" sldId="281"/>
            <ac:spMk id="202" creationId="{00000000-0000-0000-0000-000000000000}"/>
          </ac:spMkLst>
        </pc:spChg>
        <pc:picChg chg="add mod">
          <ac:chgData name="Espinola-Arredondo, Ana Fabiola" userId="2389861a-9b00-4e05-a52a-bbe4d3cfc079" providerId="ADAL" clId="{DABAC88D-3E57-4A9F-8BD6-D5B7CFDDB4ED}" dt="2024-10-30T18:16:59.809" v="131" actId="1076"/>
          <ac:picMkLst>
            <pc:docMk/>
            <pc:sldMk cId="0" sldId="281"/>
            <ac:picMk id="2" creationId="{4A70C0F5-7350-7096-734B-C848484F0BE1}"/>
          </ac:picMkLst>
        </pc:picChg>
      </pc:sldChg>
      <pc:sldChg chg="modSp mod">
        <pc:chgData name="Espinola-Arredondo, Ana Fabiola" userId="2389861a-9b00-4e05-a52a-bbe4d3cfc079" providerId="ADAL" clId="{DABAC88D-3E57-4A9F-8BD6-D5B7CFDDB4ED}" dt="2024-10-30T17:51:02.514" v="1" actId="14100"/>
        <pc:sldMkLst>
          <pc:docMk/>
          <pc:sldMk cId="636903564" sldId="285"/>
        </pc:sldMkLst>
        <pc:picChg chg="mod">
          <ac:chgData name="Espinola-Arredondo, Ana Fabiola" userId="2389861a-9b00-4e05-a52a-bbe4d3cfc079" providerId="ADAL" clId="{DABAC88D-3E57-4A9F-8BD6-D5B7CFDDB4ED}" dt="2024-10-30T17:51:02.514" v="1" actId="14100"/>
          <ac:picMkLst>
            <pc:docMk/>
            <pc:sldMk cId="636903564" sldId="285"/>
            <ac:picMk id="2" creationId="{FB23D935-3DE0-403A-9D69-13A596227C60}"/>
          </ac:picMkLst>
        </pc:picChg>
      </pc:sldChg>
      <pc:sldChg chg="addSp modSp mod modAnim">
        <pc:chgData name="Espinola-Arredondo, Ana Fabiola" userId="2389861a-9b00-4e05-a52a-bbe4d3cfc079" providerId="ADAL" clId="{DABAC88D-3E57-4A9F-8BD6-D5B7CFDDB4ED}" dt="2024-10-30T18:05:48.355" v="87"/>
        <pc:sldMkLst>
          <pc:docMk/>
          <pc:sldMk cId="2481456025" sldId="289"/>
        </pc:sldMkLst>
        <pc:spChg chg="add mod">
          <ac:chgData name="Espinola-Arredondo, Ana Fabiola" userId="2389861a-9b00-4e05-a52a-bbe4d3cfc079" providerId="ADAL" clId="{DABAC88D-3E57-4A9F-8BD6-D5B7CFDDB4ED}" dt="2024-10-30T18:04:34.603" v="82" actId="14100"/>
          <ac:spMkLst>
            <pc:docMk/>
            <pc:sldMk cId="2481456025" sldId="289"/>
            <ac:spMk id="5" creationId="{52F16D31-D334-69C1-6A64-53E1B9EFEF75}"/>
          </ac:spMkLst>
        </pc:spChg>
        <pc:spChg chg="mod">
          <ac:chgData name="Espinola-Arredondo, Ana Fabiola" userId="2389861a-9b00-4e05-a52a-bbe4d3cfc079" providerId="ADAL" clId="{DABAC88D-3E57-4A9F-8BD6-D5B7CFDDB4ED}" dt="2024-10-30T18:04:12.579" v="75" actId="1076"/>
          <ac:spMkLst>
            <pc:docMk/>
            <pc:sldMk cId="2481456025" sldId="289"/>
            <ac:spMk id="171" creationId="{00000000-0000-0000-0000-000000000000}"/>
          </ac:spMkLst>
        </pc:spChg>
        <pc:spChg chg="mod">
          <ac:chgData name="Espinola-Arredondo, Ana Fabiola" userId="2389861a-9b00-4e05-a52a-bbe4d3cfc079" providerId="ADAL" clId="{DABAC88D-3E57-4A9F-8BD6-D5B7CFDDB4ED}" dt="2024-10-30T18:05:31.193" v="84" actId="1076"/>
          <ac:spMkLst>
            <pc:docMk/>
            <pc:sldMk cId="2481456025" sldId="289"/>
            <ac:spMk id="172" creationId="{00000000-0000-0000-0000-000000000000}"/>
          </ac:spMkLst>
        </pc:spChg>
        <pc:picChg chg="add mod">
          <ac:chgData name="Espinola-Arredondo, Ana Fabiola" userId="2389861a-9b00-4e05-a52a-bbe4d3cfc079" providerId="ADAL" clId="{DABAC88D-3E57-4A9F-8BD6-D5B7CFDDB4ED}" dt="2024-10-30T18:05:36.694" v="85" actId="1076"/>
          <ac:picMkLst>
            <pc:docMk/>
            <pc:sldMk cId="2481456025" sldId="289"/>
            <ac:picMk id="1026" creationId="{66FE65E2-633A-FCA2-A152-2472E6A471F6}"/>
          </ac:picMkLst>
        </pc:picChg>
      </pc:sldChg>
      <pc:sldChg chg="modAnim">
        <pc:chgData name="Espinola-Arredondo, Ana Fabiola" userId="2389861a-9b00-4e05-a52a-bbe4d3cfc079" providerId="ADAL" clId="{DABAC88D-3E57-4A9F-8BD6-D5B7CFDDB4ED}" dt="2024-10-30T18:10:46.218" v="91"/>
        <pc:sldMkLst>
          <pc:docMk/>
          <pc:sldMk cId="150846850" sldId="291"/>
        </pc:sldMkLst>
      </pc:sldChg>
      <pc:sldChg chg="modSp add mod">
        <pc:chgData name="Espinola-Arredondo, Ana Fabiola" userId="2389861a-9b00-4e05-a52a-bbe4d3cfc079" providerId="ADAL" clId="{DABAC88D-3E57-4A9F-8BD6-D5B7CFDDB4ED}" dt="2024-10-30T18:00:51.287" v="67" actId="114"/>
        <pc:sldMkLst>
          <pc:docMk/>
          <pc:sldMk cId="3504549632" sldId="293"/>
        </pc:sldMkLst>
        <pc:spChg chg="mod">
          <ac:chgData name="Espinola-Arredondo, Ana Fabiola" userId="2389861a-9b00-4e05-a52a-bbe4d3cfc079" providerId="ADAL" clId="{DABAC88D-3E57-4A9F-8BD6-D5B7CFDDB4ED}" dt="2024-10-30T18:00:51.287" v="67" actId="114"/>
          <ac:spMkLst>
            <pc:docMk/>
            <pc:sldMk cId="3504549632" sldId="293"/>
            <ac:spMk id="138" creationId="{00000000-0000-0000-0000-000000000000}"/>
          </ac:spMkLst>
        </pc:spChg>
      </pc:sldChg>
      <pc:sldChg chg="modSp add mod">
        <pc:chgData name="Espinola-Arredondo, Ana Fabiola" userId="2389861a-9b00-4e05-a52a-bbe4d3cfc079" providerId="ADAL" clId="{DABAC88D-3E57-4A9F-8BD6-D5B7CFDDB4ED}" dt="2024-10-30T18:12:08.675" v="101" actId="14100"/>
        <pc:sldMkLst>
          <pc:docMk/>
          <pc:sldMk cId="119154059" sldId="294"/>
        </pc:sldMkLst>
        <pc:spChg chg="mod">
          <ac:chgData name="Espinola-Arredondo, Ana Fabiola" userId="2389861a-9b00-4e05-a52a-bbe4d3cfc079" providerId="ADAL" clId="{DABAC88D-3E57-4A9F-8BD6-D5B7CFDDB4ED}" dt="2024-10-30T18:12:08.675" v="101" actId="14100"/>
          <ac:spMkLst>
            <pc:docMk/>
            <pc:sldMk cId="119154059" sldId="294"/>
            <ac:spMk id="196" creationId="{00000000-0000-0000-0000-000000000000}"/>
          </ac:spMkLst>
        </pc:spChg>
      </pc:sldChg>
      <pc:sldChg chg="addSp delSp modSp add mod">
        <pc:chgData name="Espinola-Arredondo, Ana Fabiola" userId="2389861a-9b00-4e05-a52a-bbe4d3cfc079" providerId="ADAL" clId="{DABAC88D-3E57-4A9F-8BD6-D5B7CFDDB4ED}" dt="2024-11-06T19:37:17.978" v="405" actId="1076"/>
        <pc:sldMkLst>
          <pc:docMk/>
          <pc:sldMk cId="2082451063" sldId="337"/>
        </pc:sldMkLst>
        <pc:spChg chg="mod">
          <ac:chgData name="Espinola-Arredondo, Ana Fabiola" userId="2389861a-9b00-4e05-a52a-bbe4d3cfc079" providerId="ADAL" clId="{DABAC88D-3E57-4A9F-8BD6-D5B7CFDDB4ED}" dt="2024-11-05T23:34:23.720" v="195" actId="14100"/>
          <ac:spMkLst>
            <pc:docMk/>
            <pc:sldMk cId="2082451063" sldId="337"/>
            <ac:spMk id="2" creationId="{C77E6D06-FBC0-48CF-A979-DB3D7A9C140A}"/>
          </ac:spMkLst>
        </pc:spChg>
        <pc:picChg chg="add del mod">
          <ac:chgData name="Espinola-Arredondo, Ana Fabiola" userId="2389861a-9b00-4e05-a52a-bbe4d3cfc079" providerId="ADAL" clId="{DABAC88D-3E57-4A9F-8BD6-D5B7CFDDB4ED}" dt="2024-11-06T19:37:01.314" v="399" actId="478"/>
          <ac:picMkLst>
            <pc:docMk/>
            <pc:sldMk cId="2082451063" sldId="337"/>
            <ac:picMk id="4" creationId="{B3C5DC89-EBCB-D012-A675-E6074DD3D5AD}"/>
          </ac:picMkLst>
        </pc:picChg>
        <pc:picChg chg="add mod">
          <ac:chgData name="Espinola-Arredondo, Ana Fabiola" userId="2389861a-9b00-4e05-a52a-bbe4d3cfc079" providerId="ADAL" clId="{DABAC88D-3E57-4A9F-8BD6-D5B7CFDDB4ED}" dt="2024-11-06T19:37:17.978" v="405" actId="1076"/>
          <ac:picMkLst>
            <pc:docMk/>
            <pc:sldMk cId="2082451063" sldId="337"/>
            <ac:picMk id="6" creationId="{753A1D2D-222A-4DD1-6F40-5225B3B9007F}"/>
          </ac:picMkLst>
        </pc:picChg>
        <pc:picChg chg="del">
          <ac:chgData name="Espinola-Arredondo, Ana Fabiola" userId="2389861a-9b00-4e05-a52a-bbe4d3cfc079" providerId="ADAL" clId="{DABAC88D-3E57-4A9F-8BD6-D5B7CFDDB4ED}" dt="2024-11-06T19:36:33.437" v="396" actId="478"/>
          <ac:picMkLst>
            <pc:docMk/>
            <pc:sldMk cId="2082451063" sldId="337"/>
            <ac:picMk id="11" creationId="{CF8F92BA-383B-4738-8EA9-552F2DD47AAC}"/>
          </ac:picMkLst>
        </pc:picChg>
      </pc:sldChg>
      <pc:sldChg chg="modSp add mod">
        <pc:chgData name="Espinola-Arredondo, Ana Fabiola" userId="2389861a-9b00-4e05-a52a-bbe4d3cfc079" providerId="ADAL" clId="{DABAC88D-3E57-4A9F-8BD6-D5B7CFDDB4ED}" dt="2024-11-06T19:37:38.689" v="417" actId="20577"/>
        <pc:sldMkLst>
          <pc:docMk/>
          <pc:sldMk cId="3491999105" sldId="338"/>
        </pc:sldMkLst>
        <pc:spChg chg="mod">
          <ac:chgData name="Espinola-Arredondo, Ana Fabiola" userId="2389861a-9b00-4e05-a52a-bbe4d3cfc079" providerId="ADAL" clId="{DABAC88D-3E57-4A9F-8BD6-D5B7CFDDB4ED}" dt="2024-11-05T23:35:03.003" v="198" actId="20577"/>
          <ac:spMkLst>
            <pc:docMk/>
            <pc:sldMk cId="3491999105" sldId="338"/>
            <ac:spMk id="2" creationId="{C77E6D06-FBC0-48CF-A979-DB3D7A9C140A}"/>
          </ac:spMkLst>
        </pc:spChg>
        <pc:spChg chg="mod">
          <ac:chgData name="Espinola-Arredondo, Ana Fabiola" userId="2389861a-9b00-4e05-a52a-bbe4d3cfc079" providerId="ADAL" clId="{DABAC88D-3E57-4A9F-8BD6-D5B7CFDDB4ED}" dt="2024-11-06T19:37:38.689" v="417" actId="20577"/>
          <ac:spMkLst>
            <pc:docMk/>
            <pc:sldMk cId="3491999105" sldId="338"/>
            <ac:spMk id="3" creationId="{5095C515-F2B0-4E77-8FDE-FB787FCD55DD}"/>
          </ac:spMkLst>
        </pc:spChg>
      </pc:sldChg>
      <pc:sldChg chg="addSp delSp modSp add mod modAnim">
        <pc:chgData name="Espinola-Arredondo, Ana Fabiola" userId="2389861a-9b00-4e05-a52a-bbe4d3cfc079" providerId="ADAL" clId="{DABAC88D-3E57-4A9F-8BD6-D5B7CFDDB4ED}" dt="2024-11-07T17:39:34.444" v="501"/>
        <pc:sldMkLst>
          <pc:docMk/>
          <pc:sldMk cId="2802394049" sldId="339"/>
        </pc:sldMkLst>
        <pc:spChg chg="add mod">
          <ac:chgData name="Espinola-Arredondo, Ana Fabiola" userId="2389861a-9b00-4e05-a52a-bbe4d3cfc079" providerId="ADAL" clId="{DABAC88D-3E57-4A9F-8BD6-D5B7CFDDB4ED}" dt="2024-11-07T17:38:31.871" v="491" actId="207"/>
          <ac:spMkLst>
            <pc:docMk/>
            <pc:sldMk cId="2802394049" sldId="339"/>
            <ac:spMk id="4" creationId="{F2382C50-FA38-94C4-C2A9-8444A5E4DFF5}"/>
          </ac:spMkLst>
        </pc:spChg>
        <pc:spChg chg="add mod">
          <ac:chgData name="Espinola-Arredondo, Ana Fabiola" userId="2389861a-9b00-4e05-a52a-bbe4d3cfc079" providerId="ADAL" clId="{DABAC88D-3E57-4A9F-8BD6-D5B7CFDDB4ED}" dt="2024-11-07T17:37:54.890" v="454" actId="113"/>
          <ac:spMkLst>
            <pc:docMk/>
            <pc:sldMk cId="2802394049" sldId="339"/>
            <ac:spMk id="5" creationId="{E691E756-0DF3-4DE6-DB8E-CF37F9FB1B0F}"/>
          </ac:spMkLst>
        </pc:spChg>
        <pc:spChg chg="add mod">
          <ac:chgData name="Espinola-Arredondo, Ana Fabiola" userId="2389861a-9b00-4e05-a52a-bbe4d3cfc079" providerId="ADAL" clId="{DABAC88D-3E57-4A9F-8BD6-D5B7CFDDB4ED}" dt="2024-11-07T17:39:31.381" v="500" actId="1076"/>
          <ac:spMkLst>
            <pc:docMk/>
            <pc:sldMk cId="2802394049" sldId="339"/>
            <ac:spMk id="9" creationId="{0CC37137-A828-EC0F-0EB4-5A7EE405A52E}"/>
          </ac:spMkLst>
        </pc:spChg>
        <pc:picChg chg="del">
          <ac:chgData name="Espinola-Arredondo, Ana Fabiola" userId="2389861a-9b00-4e05-a52a-bbe4d3cfc079" providerId="ADAL" clId="{DABAC88D-3E57-4A9F-8BD6-D5B7CFDDB4ED}" dt="2024-11-07T17:36:09.586" v="419" actId="478"/>
          <ac:picMkLst>
            <pc:docMk/>
            <pc:sldMk cId="2802394049" sldId="339"/>
            <ac:picMk id="6" creationId="{753A1D2D-222A-4DD1-6F40-5225B3B9007F}"/>
          </ac:picMkLst>
        </pc:picChg>
        <pc:cxnChg chg="add">
          <ac:chgData name="Espinola-Arredondo, Ana Fabiola" userId="2389861a-9b00-4e05-a52a-bbe4d3cfc079" providerId="ADAL" clId="{DABAC88D-3E57-4A9F-8BD6-D5B7CFDDB4ED}" dt="2024-11-07T17:38:51.992" v="492" actId="11529"/>
          <ac:cxnSpMkLst>
            <pc:docMk/>
            <pc:sldMk cId="2802394049" sldId="339"/>
            <ac:cxnSpMk id="8" creationId="{D6291659-6C09-6545-8B89-BD2E9F6BD512}"/>
          </ac:cxnSpMkLst>
        </pc:cxnChg>
      </pc:sldChg>
    </pc:docChg>
  </pc:docChgLst>
  <pc:docChgLst>
    <pc:chgData name="Espinola-Arredondo, Ana Fabiola" userId="2389861a-9b00-4e05-a52a-bbe4d3cfc079" providerId="ADAL" clId="{830762C0-3B92-4D26-8E4E-102190A1CF08}"/>
    <pc:docChg chg="custSel addSld delSld modSld">
      <pc:chgData name="Espinola-Arredondo, Ana Fabiola" userId="2389861a-9b00-4e05-a52a-bbe4d3cfc079" providerId="ADAL" clId="{830762C0-3B92-4D26-8E4E-102190A1CF08}" dt="2024-10-28T23:19:31.338" v="878" actId="20577"/>
      <pc:docMkLst>
        <pc:docMk/>
      </pc:docMkLst>
      <pc:sldChg chg="addSp modSp mod">
        <pc:chgData name="Espinola-Arredondo, Ana Fabiola" userId="2389861a-9b00-4e05-a52a-bbe4d3cfc079" providerId="ADAL" clId="{830762C0-3B92-4D26-8E4E-102190A1CF08}" dt="2024-10-28T21:57:02.480" v="10" actId="1076"/>
        <pc:sldMkLst>
          <pc:docMk/>
          <pc:sldMk cId="0" sldId="258"/>
        </pc:sldMkLst>
        <pc:spChg chg="mod">
          <ac:chgData name="Espinola-Arredondo, Ana Fabiola" userId="2389861a-9b00-4e05-a52a-bbe4d3cfc079" providerId="ADAL" clId="{830762C0-3B92-4D26-8E4E-102190A1CF08}" dt="2024-10-28T21:55:35.154" v="7" actId="14100"/>
          <ac:spMkLst>
            <pc:docMk/>
            <pc:sldMk cId="0" sldId="258"/>
            <ac:spMk id="49" creationId="{00000000-0000-0000-0000-000000000000}"/>
          </ac:spMkLst>
        </pc:spChg>
        <pc:picChg chg="add mod">
          <ac:chgData name="Espinola-Arredondo, Ana Fabiola" userId="2389861a-9b00-4e05-a52a-bbe4d3cfc079" providerId="ADAL" clId="{830762C0-3B92-4D26-8E4E-102190A1CF08}" dt="2024-10-28T21:57:02.480" v="10" actId="1076"/>
          <ac:picMkLst>
            <pc:docMk/>
            <pc:sldMk cId="0" sldId="258"/>
            <ac:picMk id="3" creationId="{5965AE10-B2F2-4E0C-9825-5220FD203149}"/>
          </ac:picMkLst>
        </pc:picChg>
      </pc:sldChg>
      <pc:sldChg chg="addSp modSp mod">
        <pc:chgData name="Espinola-Arredondo, Ana Fabiola" userId="2389861a-9b00-4e05-a52a-bbe4d3cfc079" providerId="ADAL" clId="{830762C0-3B92-4D26-8E4E-102190A1CF08}" dt="2024-10-28T22:02:01.305" v="36" actId="1076"/>
        <pc:sldMkLst>
          <pc:docMk/>
          <pc:sldMk cId="0" sldId="263"/>
        </pc:sldMkLst>
        <pc:spChg chg="mod">
          <ac:chgData name="Espinola-Arredondo, Ana Fabiola" userId="2389861a-9b00-4e05-a52a-bbe4d3cfc079" providerId="ADAL" clId="{830762C0-3B92-4D26-8E4E-102190A1CF08}" dt="2024-10-28T22:02:01.305" v="36" actId="1076"/>
          <ac:spMkLst>
            <pc:docMk/>
            <pc:sldMk cId="0" sldId="263"/>
            <ac:spMk id="80" creationId="{00000000-0000-0000-0000-000000000000}"/>
          </ac:spMkLst>
        </pc:spChg>
        <pc:picChg chg="add mod">
          <ac:chgData name="Espinola-Arredondo, Ana Fabiola" userId="2389861a-9b00-4e05-a52a-bbe4d3cfc079" providerId="ADAL" clId="{830762C0-3B92-4D26-8E4E-102190A1CF08}" dt="2024-10-28T22:01:59.191" v="35" actId="14100"/>
          <ac:picMkLst>
            <pc:docMk/>
            <pc:sldMk cId="0" sldId="263"/>
            <ac:picMk id="2" creationId="{0AAA8BEF-0690-4F72-953F-8C5C693CCD64}"/>
          </ac:picMkLst>
        </pc:picChg>
      </pc:sldChg>
      <pc:sldChg chg="addSp modSp mod">
        <pc:chgData name="Espinola-Arredondo, Ana Fabiola" userId="2389861a-9b00-4e05-a52a-bbe4d3cfc079" providerId="ADAL" clId="{830762C0-3B92-4D26-8E4E-102190A1CF08}" dt="2024-10-28T22:07:02.852" v="144" actId="1076"/>
        <pc:sldMkLst>
          <pc:docMk/>
          <pc:sldMk cId="0" sldId="265"/>
        </pc:sldMkLst>
        <pc:spChg chg="add mod">
          <ac:chgData name="Espinola-Arredondo, Ana Fabiola" userId="2389861a-9b00-4e05-a52a-bbe4d3cfc079" providerId="ADAL" clId="{830762C0-3B92-4D26-8E4E-102190A1CF08}" dt="2024-10-28T22:03:40.594" v="68" actId="1076"/>
          <ac:spMkLst>
            <pc:docMk/>
            <pc:sldMk cId="0" sldId="265"/>
            <ac:spMk id="8" creationId="{95117025-F316-4EFD-A13A-474BA09BC904}"/>
          </ac:spMkLst>
        </pc:spChg>
        <pc:spChg chg="add mod">
          <ac:chgData name="Espinola-Arredondo, Ana Fabiola" userId="2389861a-9b00-4e05-a52a-bbe4d3cfc079" providerId="ADAL" clId="{830762C0-3B92-4D26-8E4E-102190A1CF08}" dt="2024-10-28T22:06:18.565" v="133" actId="1076"/>
          <ac:spMkLst>
            <pc:docMk/>
            <pc:sldMk cId="0" sldId="265"/>
            <ac:spMk id="9" creationId="{4247A589-9C43-4AB5-A00E-0E8D4EF959F2}"/>
          </ac:spMkLst>
        </pc:spChg>
        <pc:spChg chg="add mod">
          <ac:chgData name="Espinola-Arredondo, Ana Fabiola" userId="2389861a-9b00-4e05-a52a-bbe4d3cfc079" providerId="ADAL" clId="{830762C0-3B92-4D26-8E4E-102190A1CF08}" dt="2024-10-28T22:03:54.857" v="75" actId="1076"/>
          <ac:spMkLst>
            <pc:docMk/>
            <pc:sldMk cId="0" sldId="265"/>
            <ac:spMk id="11" creationId="{0892FD8B-7636-4CBA-B55A-A05238FB7BEF}"/>
          </ac:spMkLst>
        </pc:spChg>
        <pc:spChg chg="add mod">
          <ac:chgData name="Espinola-Arredondo, Ana Fabiola" userId="2389861a-9b00-4e05-a52a-bbe4d3cfc079" providerId="ADAL" clId="{830762C0-3B92-4D26-8E4E-102190A1CF08}" dt="2024-10-28T22:06:43.299" v="139" actId="1076"/>
          <ac:spMkLst>
            <pc:docMk/>
            <pc:sldMk cId="0" sldId="265"/>
            <ac:spMk id="13" creationId="{5FCF7345-591B-4867-A056-1699D61EBA65}"/>
          </ac:spMkLst>
        </pc:spChg>
        <pc:spChg chg="add mod">
          <ac:chgData name="Espinola-Arredondo, Ana Fabiola" userId="2389861a-9b00-4e05-a52a-bbe4d3cfc079" providerId="ADAL" clId="{830762C0-3B92-4D26-8E4E-102190A1CF08}" dt="2024-10-28T22:07:02.852" v="144" actId="1076"/>
          <ac:spMkLst>
            <pc:docMk/>
            <pc:sldMk cId="0" sldId="265"/>
            <ac:spMk id="14" creationId="{5A57CEEE-F68A-4ECE-8B8B-E86C3B166362}"/>
          </ac:spMkLst>
        </pc:spChg>
        <pc:spChg chg="mod">
          <ac:chgData name="Espinola-Arredondo, Ana Fabiola" userId="2389861a-9b00-4e05-a52a-bbe4d3cfc079" providerId="ADAL" clId="{830762C0-3B92-4D26-8E4E-102190A1CF08}" dt="2024-10-28T22:02:37.998" v="37" actId="1076"/>
          <ac:spMkLst>
            <pc:docMk/>
            <pc:sldMk cId="0" sldId="265"/>
            <ac:spMk id="97" creationId="{00000000-0000-0000-0000-000000000000}"/>
          </ac:spMkLst>
        </pc:spChg>
        <pc:cxnChg chg="add">
          <ac:chgData name="Espinola-Arredondo, Ana Fabiola" userId="2389861a-9b00-4e05-a52a-bbe4d3cfc079" providerId="ADAL" clId="{830762C0-3B92-4D26-8E4E-102190A1CF08}" dt="2024-10-28T22:02:45.254" v="38" actId="11529"/>
          <ac:cxnSpMkLst>
            <pc:docMk/>
            <pc:sldMk cId="0" sldId="265"/>
            <ac:cxnSpMk id="3" creationId="{E87221BE-31B2-44E4-B63D-A17F747F1120}"/>
          </ac:cxnSpMkLst>
        </pc:cxnChg>
        <pc:cxnChg chg="add mod">
          <ac:chgData name="Espinola-Arredondo, Ana Fabiola" userId="2389861a-9b00-4e05-a52a-bbe4d3cfc079" providerId="ADAL" clId="{830762C0-3B92-4D26-8E4E-102190A1CF08}" dt="2024-10-28T22:02:51.684" v="40" actId="13822"/>
          <ac:cxnSpMkLst>
            <pc:docMk/>
            <pc:sldMk cId="0" sldId="265"/>
            <ac:cxnSpMk id="5" creationId="{4F1BC5A5-E7C5-4EAC-8EFF-B6E60D8EFBE7}"/>
          </ac:cxnSpMkLst>
        </pc:cxnChg>
        <pc:cxnChg chg="add mod">
          <ac:chgData name="Espinola-Arredondo, Ana Fabiola" userId="2389861a-9b00-4e05-a52a-bbe4d3cfc079" providerId="ADAL" clId="{830762C0-3B92-4D26-8E4E-102190A1CF08}" dt="2024-10-28T22:03:07.218" v="43" actId="1582"/>
          <ac:cxnSpMkLst>
            <pc:docMk/>
            <pc:sldMk cId="0" sldId="265"/>
            <ac:cxnSpMk id="7" creationId="{4C4C5042-9EA0-44D9-890F-09FAAE5DD501}"/>
          </ac:cxnSpMkLst>
        </pc:cxnChg>
      </pc:sldChg>
      <pc:sldChg chg="addSp modSp mod modAnim">
        <pc:chgData name="Espinola-Arredondo, Ana Fabiola" userId="2389861a-9b00-4e05-a52a-bbe4d3cfc079" providerId="ADAL" clId="{830762C0-3B92-4D26-8E4E-102190A1CF08}" dt="2024-10-28T23:14:37.286" v="794" actId="1076"/>
        <pc:sldMkLst>
          <pc:docMk/>
          <pc:sldMk cId="0" sldId="267"/>
        </pc:sldMkLst>
        <pc:spChg chg="add mod">
          <ac:chgData name="Espinola-Arredondo, Ana Fabiola" userId="2389861a-9b00-4e05-a52a-bbe4d3cfc079" providerId="ADAL" clId="{830762C0-3B92-4D26-8E4E-102190A1CF08}" dt="2024-10-28T22:30:41.520" v="192" actId="1076"/>
          <ac:spMkLst>
            <pc:docMk/>
            <pc:sldMk cId="0" sldId="267"/>
            <ac:spMk id="6" creationId="{2DF22EB0-E420-44C3-86D7-00408424CF45}"/>
          </ac:spMkLst>
        </pc:spChg>
        <pc:spChg chg="add mod">
          <ac:chgData name="Espinola-Arredondo, Ana Fabiola" userId="2389861a-9b00-4e05-a52a-bbe4d3cfc079" providerId="ADAL" clId="{830762C0-3B92-4D26-8E4E-102190A1CF08}" dt="2024-10-28T23:14:37.286" v="794" actId="1076"/>
          <ac:spMkLst>
            <pc:docMk/>
            <pc:sldMk cId="0" sldId="267"/>
            <ac:spMk id="11" creationId="{6290FF37-DE1D-477C-9348-CADE69894420}"/>
          </ac:spMkLst>
        </pc:spChg>
        <pc:spChg chg="add mod">
          <ac:chgData name="Espinola-Arredondo, Ana Fabiola" userId="2389861a-9b00-4e05-a52a-bbe4d3cfc079" providerId="ADAL" clId="{830762C0-3B92-4D26-8E4E-102190A1CF08}" dt="2024-10-28T22:32:44.406" v="225" actId="20577"/>
          <ac:spMkLst>
            <pc:docMk/>
            <pc:sldMk cId="0" sldId="267"/>
            <ac:spMk id="12" creationId="{07C3FFAB-F444-42DC-8ADA-0763841A8330}"/>
          </ac:spMkLst>
        </pc:spChg>
        <pc:spChg chg="mod">
          <ac:chgData name="Espinola-Arredondo, Ana Fabiola" userId="2389861a-9b00-4e05-a52a-bbe4d3cfc079" providerId="ADAL" clId="{830762C0-3B92-4D26-8E4E-102190A1CF08}" dt="2024-10-28T22:29:27.637" v="166" actId="1076"/>
          <ac:spMkLst>
            <pc:docMk/>
            <pc:sldMk cId="0" sldId="267"/>
            <ac:spMk id="108" creationId="{00000000-0000-0000-0000-000000000000}"/>
          </ac:spMkLst>
        </pc:spChg>
        <pc:spChg chg="mod">
          <ac:chgData name="Espinola-Arredondo, Ana Fabiola" userId="2389861a-9b00-4e05-a52a-bbe4d3cfc079" providerId="ADAL" clId="{830762C0-3B92-4D26-8E4E-102190A1CF08}" dt="2024-10-28T22:29:30.665" v="167" actId="1076"/>
          <ac:spMkLst>
            <pc:docMk/>
            <pc:sldMk cId="0" sldId="267"/>
            <ac:spMk id="109" creationId="{00000000-0000-0000-0000-000000000000}"/>
          </ac:spMkLst>
        </pc:spChg>
        <pc:picChg chg="add mod">
          <ac:chgData name="Espinola-Arredondo, Ana Fabiola" userId="2389861a-9b00-4e05-a52a-bbe4d3cfc079" providerId="ADAL" clId="{830762C0-3B92-4D26-8E4E-102190A1CF08}" dt="2024-10-28T22:29:35.182" v="169" actId="14100"/>
          <ac:picMkLst>
            <pc:docMk/>
            <pc:sldMk cId="0" sldId="267"/>
            <ac:picMk id="3" creationId="{E700D674-4323-4011-9537-DE885586C9C2}"/>
          </ac:picMkLst>
        </pc:picChg>
        <pc:picChg chg="add mod">
          <ac:chgData name="Espinola-Arredondo, Ana Fabiola" userId="2389861a-9b00-4e05-a52a-bbe4d3cfc079" providerId="ADAL" clId="{830762C0-3B92-4D26-8E4E-102190A1CF08}" dt="2024-10-28T22:31:14.335" v="196" actId="1076"/>
          <ac:picMkLst>
            <pc:docMk/>
            <pc:sldMk cId="0" sldId="267"/>
            <ac:picMk id="5" creationId="{96591186-C22C-4818-8D77-65BC98D28A5F}"/>
          </ac:picMkLst>
        </pc:picChg>
        <pc:cxnChg chg="add">
          <ac:chgData name="Espinola-Arredondo, Ana Fabiola" userId="2389861a-9b00-4e05-a52a-bbe4d3cfc079" providerId="ADAL" clId="{830762C0-3B92-4D26-8E4E-102190A1CF08}" dt="2024-10-28T22:31:26.377" v="197" actId="11529"/>
          <ac:cxnSpMkLst>
            <pc:docMk/>
            <pc:sldMk cId="0" sldId="267"/>
            <ac:cxnSpMk id="8" creationId="{40AE0A80-B46E-4AC7-9AE5-A4F140EC33B2}"/>
          </ac:cxnSpMkLst>
        </pc:cxnChg>
        <pc:cxnChg chg="add">
          <ac:chgData name="Espinola-Arredondo, Ana Fabiola" userId="2389861a-9b00-4e05-a52a-bbe4d3cfc079" providerId="ADAL" clId="{830762C0-3B92-4D26-8E4E-102190A1CF08}" dt="2024-10-28T22:32:53.841" v="226" actId="11529"/>
          <ac:cxnSpMkLst>
            <pc:docMk/>
            <pc:sldMk cId="0" sldId="267"/>
            <ac:cxnSpMk id="10" creationId="{47F3BBEC-4C60-4EF9-8149-23E905782C02}"/>
          </ac:cxnSpMkLst>
        </pc:cxnChg>
      </pc:sldChg>
      <pc:sldChg chg="addSp modSp mod modAnim">
        <pc:chgData name="Espinola-Arredondo, Ana Fabiola" userId="2389861a-9b00-4e05-a52a-bbe4d3cfc079" providerId="ADAL" clId="{830762C0-3B92-4D26-8E4E-102190A1CF08}" dt="2024-10-28T22:42:43.240" v="345"/>
        <pc:sldMkLst>
          <pc:docMk/>
          <pc:sldMk cId="0" sldId="273"/>
        </pc:sldMkLst>
        <pc:spChg chg="add mod">
          <ac:chgData name="Espinola-Arredondo, Ana Fabiola" userId="2389861a-9b00-4e05-a52a-bbe4d3cfc079" providerId="ADAL" clId="{830762C0-3B92-4D26-8E4E-102190A1CF08}" dt="2024-10-28T22:42:36.459" v="344" actId="20577"/>
          <ac:spMkLst>
            <pc:docMk/>
            <pc:sldMk cId="0" sldId="273"/>
            <ac:spMk id="5" creationId="{BE6326CF-E824-461D-A636-D5AB97F64350}"/>
          </ac:spMkLst>
        </pc:spChg>
        <pc:spChg chg="mod">
          <ac:chgData name="Espinola-Arredondo, Ana Fabiola" userId="2389861a-9b00-4e05-a52a-bbe4d3cfc079" providerId="ADAL" clId="{830762C0-3B92-4D26-8E4E-102190A1CF08}" dt="2024-10-28T22:41:39.520" v="329" actId="1076"/>
          <ac:spMkLst>
            <pc:docMk/>
            <pc:sldMk cId="0" sldId="273"/>
            <ac:spMk id="153" creationId="{00000000-0000-0000-0000-000000000000}"/>
          </ac:spMkLst>
        </pc:spChg>
        <pc:spChg chg="mod">
          <ac:chgData name="Espinola-Arredondo, Ana Fabiola" userId="2389861a-9b00-4e05-a52a-bbe4d3cfc079" providerId="ADAL" clId="{830762C0-3B92-4D26-8E4E-102190A1CF08}" dt="2024-10-28T22:41:42.294" v="330" actId="1076"/>
          <ac:spMkLst>
            <pc:docMk/>
            <pc:sldMk cId="0" sldId="273"/>
            <ac:spMk id="154" creationId="{00000000-0000-0000-0000-000000000000}"/>
          </ac:spMkLst>
        </pc:spChg>
      </pc:sldChg>
      <pc:sldChg chg="modSp mod">
        <pc:chgData name="Espinola-Arredondo, Ana Fabiola" userId="2389861a-9b00-4e05-a52a-bbe4d3cfc079" providerId="ADAL" clId="{830762C0-3B92-4D26-8E4E-102190A1CF08}" dt="2024-10-28T22:45:52.714" v="433" actId="6549"/>
        <pc:sldMkLst>
          <pc:docMk/>
          <pc:sldMk cId="0" sldId="274"/>
        </pc:sldMkLst>
        <pc:spChg chg="mod">
          <ac:chgData name="Espinola-Arredondo, Ana Fabiola" userId="2389861a-9b00-4e05-a52a-bbe4d3cfc079" providerId="ADAL" clId="{830762C0-3B92-4D26-8E4E-102190A1CF08}" dt="2024-10-28T22:45:52.714" v="433" actId="6549"/>
          <ac:spMkLst>
            <pc:docMk/>
            <pc:sldMk cId="0" sldId="274"/>
            <ac:spMk id="160" creationId="{00000000-0000-0000-0000-000000000000}"/>
          </ac:spMkLst>
        </pc:spChg>
      </pc:sldChg>
      <pc:sldChg chg="modSp mod">
        <pc:chgData name="Espinola-Arredondo, Ana Fabiola" userId="2389861a-9b00-4e05-a52a-bbe4d3cfc079" providerId="ADAL" clId="{830762C0-3B92-4D26-8E4E-102190A1CF08}" dt="2024-10-28T22:50:12.173" v="498" actId="14100"/>
        <pc:sldMkLst>
          <pc:docMk/>
          <pc:sldMk cId="0" sldId="275"/>
        </pc:sldMkLst>
        <pc:spChg chg="mod">
          <ac:chgData name="Espinola-Arredondo, Ana Fabiola" userId="2389861a-9b00-4e05-a52a-bbe4d3cfc079" providerId="ADAL" clId="{830762C0-3B92-4D26-8E4E-102190A1CF08}" dt="2024-10-28T22:50:12.173" v="498" actId="14100"/>
          <ac:spMkLst>
            <pc:docMk/>
            <pc:sldMk cId="0" sldId="275"/>
            <ac:spMk id="166" creationId="{00000000-0000-0000-0000-000000000000}"/>
          </ac:spMkLst>
        </pc:spChg>
      </pc:sldChg>
      <pc:sldChg chg="addSp modSp mod">
        <pc:chgData name="Espinola-Arredondo, Ana Fabiola" userId="2389861a-9b00-4e05-a52a-bbe4d3cfc079" providerId="ADAL" clId="{830762C0-3B92-4D26-8E4E-102190A1CF08}" dt="2024-10-28T22:53:41.226" v="510" actId="1076"/>
        <pc:sldMkLst>
          <pc:docMk/>
          <pc:sldMk cId="0" sldId="279"/>
        </pc:sldMkLst>
        <pc:spChg chg="mod">
          <ac:chgData name="Espinola-Arredondo, Ana Fabiola" userId="2389861a-9b00-4e05-a52a-bbe4d3cfc079" providerId="ADAL" clId="{830762C0-3B92-4D26-8E4E-102190A1CF08}" dt="2024-10-28T22:53:41.226" v="510" actId="1076"/>
          <ac:spMkLst>
            <pc:docMk/>
            <pc:sldMk cId="0" sldId="279"/>
            <ac:spMk id="190" creationId="{00000000-0000-0000-0000-000000000000}"/>
          </ac:spMkLst>
        </pc:spChg>
        <pc:picChg chg="add mod">
          <ac:chgData name="Espinola-Arredondo, Ana Fabiola" userId="2389861a-9b00-4e05-a52a-bbe4d3cfc079" providerId="ADAL" clId="{830762C0-3B92-4D26-8E4E-102190A1CF08}" dt="2024-10-28T22:53:38.538" v="509" actId="1076"/>
          <ac:picMkLst>
            <pc:docMk/>
            <pc:sldMk cId="0" sldId="279"/>
            <ac:picMk id="2" creationId="{314F77D8-9BA0-49C8-BCB5-BA2375AEC927}"/>
          </ac:picMkLst>
        </pc:picChg>
      </pc:sldChg>
      <pc:sldChg chg="del">
        <pc:chgData name="Espinola-Arredondo, Ana Fabiola" userId="2389861a-9b00-4e05-a52a-bbe4d3cfc079" providerId="ADAL" clId="{830762C0-3B92-4D26-8E4E-102190A1CF08}" dt="2024-10-28T23:18:59.978" v="876" actId="2696"/>
        <pc:sldMkLst>
          <pc:docMk/>
          <pc:sldMk cId="0" sldId="282"/>
        </pc:sldMkLst>
      </pc:sldChg>
      <pc:sldChg chg="modSp mod">
        <pc:chgData name="Espinola-Arredondo, Ana Fabiola" userId="2389861a-9b00-4e05-a52a-bbe4d3cfc079" providerId="ADAL" clId="{830762C0-3B92-4D26-8E4E-102190A1CF08}" dt="2024-10-28T23:19:31.338" v="878" actId="20577"/>
        <pc:sldMkLst>
          <pc:docMk/>
          <pc:sldMk cId="0" sldId="283"/>
        </pc:sldMkLst>
        <pc:spChg chg="mod">
          <ac:chgData name="Espinola-Arredondo, Ana Fabiola" userId="2389861a-9b00-4e05-a52a-bbe4d3cfc079" providerId="ADAL" clId="{830762C0-3B92-4D26-8E4E-102190A1CF08}" dt="2024-10-28T23:19:31.338" v="878" actId="20577"/>
          <ac:spMkLst>
            <pc:docMk/>
            <pc:sldMk cId="0" sldId="283"/>
            <ac:spMk id="213" creationId="{00000000-0000-0000-0000-000000000000}"/>
          </ac:spMkLst>
        </pc:spChg>
      </pc:sldChg>
      <pc:sldChg chg="modSp mod">
        <pc:chgData name="Espinola-Arredondo, Ana Fabiola" userId="2389861a-9b00-4e05-a52a-bbe4d3cfc079" providerId="ADAL" clId="{830762C0-3B92-4D26-8E4E-102190A1CF08}" dt="2024-10-28T23:19:27.537" v="877" actId="20577"/>
        <pc:sldMkLst>
          <pc:docMk/>
          <pc:sldMk cId="0" sldId="284"/>
        </pc:sldMkLst>
        <pc:spChg chg="mod">
          <ac:chgData name="Espinola-Arredondo, Ana Fabiola" userId="2389861a-9b00-4e05-a52a-bbe4d3cfc079" providerId="ADAL" clId="{830762C0-3B92-4D26-8E4E-102190A1CF08}" dt="2024-10-28T23:19:27.537" v="877" actId="20577"/>
          <ac:spMkLst>
            <pc:docMk/>
            <pc:sldMk cId="0" sldId="284"/>
            <ac:spMk id="219" creationId="{00000000-0000-0000-0000-000000000000}"/>
          </ac:spMkLst>
        </pc:spChg>
      </pc:sldChg>
      <pc:sldChg chg="addSp modSp add mod modAnim">
        <pc:chgData name="Espinola-Arredondo, Ana Fabiola" userId="2389861a-9b00-4e05-a52a-bbe4d3cfc079" providerId="ADAL" clId="{830762C0-3B92-4D26-8E4E-102190A1CF08}" dt="2024-10-28T21:59:37.688" v="22"/>
        <pc:sldMkLst>
          <pc:docMk/>
          <pc:sldMk cId="636903564" sldId="285"/>
        </pc:sldMkLst>
        <pc:spChg chg="mod">
          <ac:chgData name="Espinola-Arredondo, Ana Fabiola" userId="2389861a-9b00-4e05-a52a-bbe4d3cfc079" providerId="ADAL" clId="{830762C0-3B92-4D26-8E4E-102190A1CF08}" dt="2024-10-28T21:59:24.039" v="17" actId="1076"/>
          <ac:spMkLst>
            <pc:docMk/>
            <pc:sldMk cId="636903564" sldId="285"/>
            <ac:spMk id="48" creationId="{00000000-0000-0000-0000-000000000000}"/>
          </ac:spMkLst>
        </pc:spChg>
        <pc:spChg chg="mod">
          <ac:chgData name="Espinola-Arredondo, Ana Fabiola" userId="2389861a-9b00-4e05-a52a-bbe4d3cfc079" providerId="ADAL" clId="{830762C0-3B92-4D26-8E4E-102190A1CF08}" dt="2024-10-28T21:59:27.338" v="18" actId="1076"/>
          <ac:spMkLst>
            <pc:docMk/>
            <pc:sldMk cId="636903564" sldId="285"/>
            <ac:spMk id="49" creationId="{00000000-0000-0000-0000-000000000000}"/>
          </ac:spMkLst>
        </pc:spChg>
        <pc:picChg chg="add mod">
          <ac:chgData name="Espinola-Arredondo, Ana Fabiola" userId="2389861a-9b00-4e05-a52a-bbe4d3cfc079" providerId="ADAL" clId="{830762C0-3B92-4D26-8E4E-102190A1CF08}" dt="2024-10-28T21:59:32.484" v="21" actId="1076"/>
          <ac:picMkLst>
            <pc:docMk/>
            <pc:sldMk cId="636903564" sldId="285"/>
            <ac:picMk id="2" creationId="{FB23D935-3DE0-403A-9D69-13A596227C60}"/>
          </ac:picMkLst>
        </pc:picChg>
      </pc:sldChg>
      <pc:sldChg chg="modSp add mod">
        <pc:chgData name="Espinola-Arredondo, Ana Fabiola" userId="2389861a-9b00-4e05-a52a-bbe4d3cfc079" providerId="ADAL" clId="{830762C0-3B92-4D26-8E4E-102190A1CF08}" dt="2024-10-28T22:00:54.104" v="32" actId="14100"/>
        <pc:sldMkLst>
          <pc:docMk/>
          <pc:sldMk cId="2506860585" sldId="286"/>
        </pc:sldMkLst>
        <pc:spChg chg="mod">
          <ac:chgData name="Espinola-Arredondo, Ana Fabiola" userId="2389861a-9b00-4e05-a52a-bbe4d3cfc079" providerId="ADAL" clId="{830762C0-3B92-4D26-8E4E-102190A1CF08}" dt="2024-10-28T22:00:54.104" v="32" actId="14100"/>
          <ac:spMkLst>
            <pc:docMk/>
            <pc:sldMk cId="2506860585" sldId="286"/>
            <ac:spMk id="80" creationId="{00000000-0000-0000-0000-000000000000}"/>
          </ac:spMkLst>
        </pc:spChg>
      </pc:sldChg>
      <pc:sldChg chg="addSp delSp modSp add mod delAnim modAnim">
        <pc:chgData name="Espinola-Arredondo, Ana Fabiola" userId="2389861a-9b00-4e05-a52a-bbe4d3cfc079" providerId="ADAL" clId="{830762C0-3B92-4D26-8E4E-102190A1CF08}" dt="2024-10-28T22:39:20.863" v="324"/>
        <pc:sldMkLst>
          <pc:docMk/>
          <pc:sldMk cId="2147411010" sldId="287"/>
        </pc:sldMkLst>
        <pc:spChg chg="del">
          <ac:chgData name="Espinola-Arredondo, Ana Fabiola" userId="2389861a-9b00-4e05-a52a-bbe4d3cfc079" providerId="ADAL" clId="{830762C0-3B92-4D26-8E4E-102190A1CF08}" dt="2024-10-28T22:33:59.062" v="236" actId="478"/>
          <ac:spMkLst>
            <pc:docMk/>
            <pc:sldMk cId="2147411010" sldId="287"/>
            <ac:spMk id="6" creationId="{2DF22EB0-E420-44C3-86D7-00408424CF45}"/>
          </ac:spMkLst>
        </pc:spChg>
        <pc:spChg chg="del">
          <ac:chgData name="Espinola-Arredondo, Ana Fabiola" userId="2389861a-9b00-4e05-a52a-bbe4d3cfc079" providerId="ADAL" clId="{830762C0-3B92-4D26-8E4E-102190A1CF08}" dt="2024-10-28T22:34:01.892" v="237" actId="478"/>
          <ac:spMkLst>
            <pc:docMk/>
            <pc:sldMk cId="2147411010" sldId="287"/>
            <ac:spMk id="11" creationId="{6290FF37-DE1D-477C-9348-CADE69894420}"/>
          </ac:spMkLst>
        </pc:spChg>
        <pc:spChg chg="del">
          <ac:chgData name="Espinola-Arredondo, Ana Fabiola" userId="2389861a-9b00-4e05-a52a-bbe4d3cfc079" providerId="ADAL" clId="{830762C0-3B92-4D26-8E4E-102190A1CF08}" dt="2024-10-28T22:34:15.866" v="243" actId="478"/>
          <ac:spMkLst>
            <pc:docMk/>
            <pc:sldMk cId="2147411010" sldId="287"/>
            <ac:spMk id="12" creationId="{07C3FFAB-F444-42DC-8ADA-0763841A8330}"/>
          </ac:spMkLst>
        </pc:spChg>
        <pc:spChg chg="add mod">
          <ac:chgData name="Espinola-Arredondo, Ana Fabiola" userId="2389861a-9b00-4e05-a52a-bbe4d3cfc079" providerId="ADAL" clId="{830762C0-3B92-4D26-8E4E-102190A1CF08}" dt="2024-10-28T22:38:01.768" v="305" actId="1076"/>
          <ac:spMkLst>
            <pc:docMk/>
            <pc:sldMk cId="2147411010" sldId="287"/>
            <ac:spMk id="13" creationId="{AF1E468E-07F1-4FE5-A674-5D2C38CDE6D5}"/>
          </ac:spMkLst>
        </pc:spChg>
        <pc:spChg chg="add mod">
          <ac:chgData name="Espinola-Arredondo, Ana Fabiola" userId="2389861a-9b00-4e05-a52a-bbe4d3cfc079" providerId="ADAL" clId="{830762C0-3B92-4D26-8E4E-102190A1CF08}" dt="2024-10-28T22:38:11.390" v="309" actId="20577"/>
          <ac:spMkLst>
            <pc:docMk/>
            <pc:sldMk cId="2147411010" sldId="287"/>
            <ac:spMk id="14" creationId="{7FC66847-F85C-4FC0-9E9B-508DE23538E1}"/>
          </ac:spMkLst>
        </pc:spChg>
        <pc:spChg chg="add mod">
          <ac:chgData name="Espinola-Arredondo, Ana Fabiola" userId="2389861a-9b00-4e05-a52a-bbe4d3cfc079" providerId="ADAL" clId="{830762C0-3B92-4D26-8E4E-102190A1CF08}" dt="2024-10-28T22:37:58.251" v="304" actId="1076"/>
          <ac:spMkLst>
            <pc:docMk/>
            <pc:sldMk cId="2147411010" sldId="287"/>
            <ac:spMk id="15" creationId="{2EADA649-63DA-4060-9DF4-13BBDF92B19E}"/>
          </ac:spMkLst>
        </pc:spChg>
        <pc:spChg chg="add mod">
          <ac:chgData name="Espinola-Arredondo, Ana Fabiola" userId="2389861a-9b00-4e05-a52a-bbe4d3cfc079" providerId="ADAL" clId="{830762C0-3B92-4D26-8E4E-102190A1CF08}" dt="2024-10-28T22:38:06.428" v="307" actId="1076"/>
          <ac:spMkLst>
            <pc:docMk/>
            <pc:sldMk cId="2147411010" sldId="287"/>
            <ac:spMk id="16" creationId="{31EBC742-C082-4930-9BCE-79886A4F8941}"/>
          </ac:spMkLst>
        </pc:spChg>
        <pc:spChg chg="add mod">
          <ac:chgData name="Espinola-Arredondo, Ana Fabiola" userId="2389861a-9b00-4e05-a52a-bbe4d3cfc079" providerId="ADAL" clId="{830762C0-3B92-4D26-8E4E-102190A1CF08}" dt="2024-10-28T22:37:55.751" v="303" actId="1076"/>
          <ac:spMkLst>
            <pc:docMk/>
            <pc:sldMk cId="2147411010" sldId="287"/>
            <ac:spMk id="17" creationId="{DF5A9342-A71F-4754-BB83-EAB893EBBB7A}"/>
          </ac:spMkLst>
        </pc:spChg>
        <pc:spChg chg="add mod">
          <ac:chgData name="Espinola-Arredondo, Ana Fabiola" userId="2389861a-9b00-4e05-a52a-bbe4d3cfc079" providerId="ADAL" clId="{830762C0-3B92-4D26-8E4E-102190A1CF08}" dt="2024-10-28T22:38:17.725" v="311" actId="14100"/>
          <ac:spMkLst>
            <pc:docMk/>
            <pc:sldMk cId="2147411010" sldId="287"/>
            <ac:spMk id="19" creationId="{D96346FA-9D38-4C0E-9969-BEA42EF0CDB2}"/>
          </ac:spMkLst>
        </pc:spChg>
        <pc:spChg chg="add mod">
          <ac:chgData name="Espinola-Arredondo, Ana Fabiola" userId="2389861a-9b00-4e05-a52a-bbe4d3cfc079" providerId="ADAL" clId="{830762C0-3B92-4D26-8E4E-102190A1CF08}" dt="2024-10-28T22:38:37.690" v="314" actId="20577"/>
          <ac:spMkLst>
            <pc:docMk/>
            <pc:sldMk cId="2147411010" sldId="287"/>
            <ac:spMk id="20" creationId="{379AA500-2B5A-41E8-B60D-3D1DD757988B}"/>
          </ac:spMkLst>
        </pc:spChg>
        <pc:spChg chg="add mod">
          <ac:chgData name="Espinola-Arredondo, Ana Fabiola" userId="2389861a-9b00-4e05-a52a-bbe4d3cfc079" providerId="ADAL" clId="{830762C0-3B92-4D26-8E4E-102190A1CF08}" dt="2024-10-28T22:38:44.589" v="316" actId="1076"/>
          <ac:spMkLst>
            <pc:docMk/>
            <pc:sldMk cId="2147411010" sldId="287"/>
            <ac:spMk id="21" creationId="{9BE274CF-4E84-4527-B2C7-CB8A791D2C16}"/>
          </ac:spMkLst>
        </pc:spChg>
        <pc:spChg chg="mod">
          <ac:chgData name="Espinola-Arredondo, Ana Fabiola" userId="2389861a-9b00-4e05-a52a-bbe4d3cfc079" providerId="ADAL" clId="{830762C0-3B92-4D26-8E4E-102190A1CF08}" dt="2024-10-28T22:33:56.519" v="235" actId="27636"/>
          <ac:spMkLst>
            <pc:docMk/>
            <pc:sldMk cId="2147411010" sldId="287"/>
            <ac:spMk id="109" creationId="{00000000-0000-0000-0000-000000000000}"/>
          </ac:spMkLst>
        </pc:spChg>
        <pc:picChg chg="del">
          <ac:chgData name="Espinola-Arredondo, Ana Fabiola" userId="2389861a-9b00-4e05-a52a-bbe4d3cfc079" providerId="ADAL" clId="{830762C0-3B92-4D26-8E4E-102190A1CF08}" dt="2024-10-28T22:34:17.608" v="244" actId="478"/>
          <ac:picMkLst>
            <pc:docMk/>
            <pc:sldMk cId="2147411010" sldId="287"/>
            <ac:picMk id="3" creationId="{E700D674-4323-4011-9537-DE885586C9C2}"/>
          </ac:picMkLst>
        </pc:picChg>
        <pc:picChg chg="mod">
          <ac:chgData name="Espinola-Arredondo, Ana Fabiola" userId="2389861a-9b00-4e05-a52a-bbe4d3cfc079" providerId="ADAL" clId="{830762C0-3B92-4D26-8E4E-102190A1CF08}" dt="2024-10-28T22:34:24.657" v="247" actId="14100"/>
          <ac:picMkLst>
            <pc:docMk/>
            <pc:sldMk cId="2147411010" sldId="287"/>
            <ac:picMk id="5" creationId="{96591186-C22C-4818-8D77-65BC98D28A5F}"/>
          </ac:picMkLst>
        </pc:picChg>
        <pc:cxnChg chg="del">
          <ac:chgData name="Espinola-Arredondo, Ana Fabiola" userId="2389861a-9b00-4e05-a52a-bbe4d3cfc079" providerId="ADAL" clId="{830762C0-3B92-4D26-8E4E-102190A1CF08}" dt="2024-10-28T22:34:04.885" v="238" actId="478"/>
          <ac:cxnSpMkLst>
            <pc:docMk/>
            <pc:sldMk cId="2147411010" sldId="287"/>
            <ac:cxnSpMk id="8" creationId="{40AE0A80-B46E-4AC7-9AE5-A4F140EC33B2}"/>
          </ac:cxnSpMkLst>
        </pc:cxnChg>
        <pc:cxnChg chg="del">
          <ac:chgData name="Espinola-Arredondo, Ana Fabiola" userId="2389861a-9b00-4e05-a52a-bbe4d3cfc079" providerId="ADAL" clId="{830762C0-3B92-4D26-8E4E-102190A1CF08}" dt="2024-10-28T22:34:11.417" v="241" actId="478"/>
          <ac:cxnSpMkLst>
            <pc:docMk/>
            <pc:sldMk cId="2147411010" sldId="287"/>
            <ac:cxnSpMk id="10" creationId="{47F3BBEC-4C60-4EF9-8149-23E905782C02}"/>
          </ac:cxnSpMkLst>
        </pc:cxnChg>
      </pc:sldChg>
      <pc:sldChg chg="addSp modSp add mod modAnim">
        <pc:chgData name="Espinola-Arredondo, Ana Fabiola" userId="2389861a-9b00-4e05-a52a-bbe4d3cfc079" providerId="ADAL" clId="{830762C0-3B92-4D26-8E4E-102190A1CF08}" dt="2024-10-28T22:49:56.805" v="496"/>
        <pc:sldMkLst>
          <pc:docMk/>
          <pc:sldMk cId="1174670061" sldId="288"/>
        </pc:sldMkLst>
        <pc:spChg chg="mod">
          <ac:chgData name="Espinola-Arredondo, Ana Fabiola" userId="2389861a-9b00-4e05-a52a-bbe4d3cfc079" providerId="ADAL" clId="{830762C0-3B92-4D26-8E4E-102190A1CF08}" dt="2024-10-28T22:48:14.234" v="468" actId="27636"/>
          <ac:spMkLst>
            <pc:docMk/>
            <pc:sldMk cId="1174670061" sldId="288"/>
            <ac:spMk id="159" creationId="{00000000-0000-0000-0000-000000000000}"/>
          </ac:spMkLst>
        </pc:spChg>
        <pc:spChg chg="mod">
          <ac:chgData name="Espinola-Arredondo, Ana Fabiola" userId="2389861a-9b00-4e05-a52a-bbe4d3cfc079" providerId="ADAL" clId="{830762C0-3B92-4D26-8E4E-102190A1CF08}" dt="2024-10-28T22:49:09.430" v="487" actId="27636"/>
          <ac:spMkLst>
            <pc:docMk/>
            <pc:sldMk cId="1174670061" sldId="288"/>
            <ac:spMk id="160" creationId="{00000000-0000-0000-0000-000000000000}"/>
          </ac:spMkLst>
        </pc:spChg>
        <pc:picChg chg="add mod">
          <ac:chgData name="Espinola-Arredondo, Ana Fabiola" userId="2389861a-9b00-4e05-a52a-bbe4d3cfc079" providerId="ADAL" clId="{830762C0-3B92-4D26-8E4E-102190A1CF08}" dt="2024-10-28T22:49:47.646" v="493" actId="14100"/>
          <ac:picMkLst>
            <pc:docMk/>
            <pc:sldMk cId="1174670061" sldId="288"/>
            <ac:picMk id="2" creationId="{C0B27899-1E88-4CE7-9748-5992E57C98A3}"/>
          </ac:picMkLst>
        </pc:picChg>
        <pc:picChg chg="add mod">
          <ac:chgData name="Espinola-Arredondo, Ana Fabiola" userId="2389861a-9b00-4e05-a52a-bbe4d3cfc079" providerId="ADAL" clId="{830762C0-3B92-4D26-8E4E-102190A1CF08}" dt="2024-10-28T22:49:54.922" v="495" actId="1076"/>
          <ac:picMkLst>
            <pc:docMk/>
            <pc:sldMk cId="1174670061" sldId="288"/>
            <ac:picMk id="3" creationId="{904F5140-C1C6-47DB-B256-62B1CE2556D6}"/>
          </ac:picMkLst>
        </pc:picChg>
      </pc:sldChg>
      <pc:sldChg chg="modSp add mod">
        <pc:chgData name="Espinola-Arredondo, Ana Fabiola" userId="2389861a-9b00-4e05-a52a-bbe4d3cfc079" providerId="ADAL" clId="{830762C0-3B92-4D26-8E4E-102190A1CF08}" dt="2024-10-28T22:50:56.616" v="503" actId="14100"/>
        <pc:sldMkLst>
          <pc:docMk/>
          <pc:sldMk cId="2481456025" sldId="289"/>
        </pc:sldMkLst>
        <pc:spChg chg="mod">
          <ac:chgData name="Espinola-Arredondo, Ana Fabiola" userId="2389861a-9b00-4e05-a52a-bbe4d3cfc079" providerId="ADAL" clId="{830762C0-3B92-4D26-8E4E-102190A1CF08}" dt="2024-10-28T22:50:56.616" v="503" actId="14100"/>
          <ac:spMkLst>
            <pc:docMk/>
            <pc:sldMk cId="2481456025" sldId="289"/>
            <ac:spMk id="172" creationId="{00000000-0000-0000-0000-000000000000}"/>
          </ac:spMkLst>
        </pc:spChg>
      </pc:sldChg>
      <pc:sldChg chg="addSp modSp add mod modAnim">
        <pc:chgData name="Espinola-Arredondo, Ana Fabiola" userId="2389861a-9b00-4e05-a52a-bbe4d3cfc079" providerId="ADAL" clId="{830762C0-3B92-4D26-8E4E-102190A1CF08}" dt="2024-10-28T23:00:21.705" v="585" actId="108"/>
        <pc:sldMkLst>
          <pc:docMk/>
          <pc:sldMk cId="666341894" sldId="290"/>
        </pc:sldMkLst>
        <pc:spChg chg="add mod">
          <ac:chgData name="Espinola-Arredondo, Ana Fabiola" userId="2389861a-9b00-4e05-a52a-bbe4d3cfc079" providerId="ADAL" clId="{830762C0-3B92-4D26-8E4E-102190A1CF08}" dt="2024-10-28T22:56:13.748" v="541" actId="113"/>
          <ac:spMkLst>
            <pc:docMk/>
            <pc:sldMk cId="666341894" sldId="290"/>
            <ac:spMk id="4" creationId="{F6C53E9D-A3CA-40B9-9F49-ECFD4CC53D02}"/>
          </ac:spMkLst>
        </pc:spChg>
        <pc:spChg chg="add mod">
          <ac:chgData name="Espinola-Arredondo, Ana Fabiola" userId="2389861a-9b00-4e05-a52a-bbe4d3cfc079" providerId="ADAL" clId="{830762C0-3B92-4D26-8E4E-102190A1CF08}" dt="2024-10-28T22:57:17.909" v="551" actId="20577"/>
          <ac:spMkLst>
            <pc:docMk/>
            <pc:sldMk cId="666341894" sldId="290"/>
            <ac:spMk id="15" creationId="{60AD6822-585F-4044-A41D-C998B5C6832D}"/>
          </ac:spMkLst>
        </pc:spChg>
        <pc:spChg chg="add mod">
          <ac:chgData name="Espinola-Arredondo, Ana Fabiola" userId="2389861a-9b00-4e05-a52a-bbe4d3cfc079" providerId="ADAL" clId="{830762C0-3B92-4D26-8E4E-102190A1CF08}" dt="2024-10-28T22:58:13.552" v="559" actId="207"/>
          <ac:spMkLst>
            <pc:docMk/>
            <pc:sldMk cId="666341894" sldId="290"/>
            <ac:spMk id="16" creationId="{6317A2B3-91AF-4C75-82BC-DD86D70A0D55}"/>
          </ac:spMkLst>
        </pc:spChg>
        <pc:spChg chg="add mod">
          <ac:chgData name="Espinola-Arredondo, Ana Fabiola" userId="2389861a-9b00-4e05-a52a-bbe4d3cfc079" providerId="ADAL" clId="{830762C0-3B92-4D26-8E4E-102190A1CF08}" dt="2024-10-28T22:59:29.197" v="579" actId="403"/>
          <ac:spMkLst>
            <pc:docMk/>
            <pc:sldMk cId="666341894" sldId="290"/>
            <ac:spMk id="18" creationId="{2A03BB85-4F0C-4364-BB20-DF6141EBDDE1}"/>
          </ac:spMkLst>
        </pc:spChg>
        <pc:spChg chg="add mod">
          <ac:chgData name="Espinola-Arredondo, Ana Fabiola" userId="2389861a-9b00-4e05-a52a-bbe4d3cfc079" providerId="ADAL" clId="{830762C0-3B92-4D26-8E4E-102190A1CF08}" dt="2024-10-28T22:59:51.540" v="582" actId="108"/>
          <ac:spMkLst>
            <pc:docMk/>
            <pc:sldMk cId="666341894" sldId="290"/>
            <ac:spMk id="20" creationId="{DDD06F5B-66FC-4890-AD74-8F4CD64069D4}"/>
          </ac:spMkLst>
        </pc:spChg>
        <pc:spChg chg="add mod">
          <ac:chgData name="Espinola-Arredondo, Ana Fabiola" userId="2389861a-9b00-4e05-a52a-bbe4d3cfc079" providerId="ADAL" clId="{830762C0-3B92-4D26-8E4E-102190A1CF08}" dt="2024-10-28T23:00:21.705" v="585" actId="108"/>
          <ac:spMkLst>
            <pc:docMk/>
            <pc:sldMk cId="666341894" sldId="290"/>
            <ac:spMk id="22" creationId="{22538F6E-FC30-4D55-9AB2-512EC9253CD5}"/>
          </ac:spMkLst>
        </pc:spChg>
        <pc:spChg chg="mod">
          <ac:chgData name="Espinola-Arredondo, Ana Fabiola" userId="2389861a-9b00-4e05-a52a-bbe4d3cfc079" providerId="ADAL" clId="{830762C0-3B92-4D26-8E4E-102190A1CF08}" dt="2024-10-28T22:54:00.031" v="514" actId="20577"/>
          <ac:spMkLst>
            <pc:docMk/>
            <pc:sldMk cId="666341894" sldId="290"/>
            <ac:spMk id="183" creationId="{00000000-0000-0000-0000-000000000000}"/>
          </ac:spMkLst>
        </pc:spChg>
        <pc:spChg chg="mod">
          <ac:chgData name="Espinola-Arredondo, Ana Fabiola" userId="2389861a-9b00-4e05-a52a-bbe4d3cfc079" providerId="ADAL" clId="{830762C0-3B92-4D26-8E4E-102190A1CF08}" dt="2024-10-28T22:54:58.518" v="526" actId="1076"/>
          <ac:spMkLst>
            <pc:docMk/>
            <pc:sldMk cId="666341894" sldId="290"/>
            <ac:spMk id="184" creationId="{00000000-0000-0000-0000-000000000000}"/>
          </ac:spMkLst>
        </pc:spChg>
        <pc:picChg chg="add mod">
          <ac:chgData name="Espinola-Arredondo, Ana Fabiola" userId="2389861a-9b00-4e05-a52a-bbe4d3cfc079" providerId="ADAL" clId="{830762C0-3B92-4D26-8E4E-102190A1CF08}" dt="2024-10-28T22:55:40.821" v="534" actId="1076"/>
          <ac:picMkLst>
            <pc:docMk/>
            <pc:sldMk cId="666341894" sldId="290"/>
            <ac:picMk id="3" creationId="{3909765B-9DA3-4A87-97E9-4F5EDC3825B9}"/>
          </ac:picMkLst>
        </pc:picChg>
        <pc:cxnChg chg="add">
          <ac:chgData name="Espinola-Arredondo, Ana Fabiola" userId="2389861a-9b00-4e05-a52a-bbe4d3cfc079" providerId="ADAL" clId="{830762C0-3B92-4D26-8E4E-102190A1CF08}" dt="2024-10-28T22:56:21.991" v="542" actId="11529"/>
          <ac:cxnSpMkLst>
            <pc:docMk/>
            <pc:sldMk cId="666341894" sldId="290"/>
            <ac:cxnSpMk id="6" creationId="{E20C8C71-7D49-49DA-BDE2-1C8B2F0411F4}"/>
          </ac:cxnSpMkLst>
        </pc:cxnChg>
        <pc:cxnChg chg="add">
          <ac:chgData name="Espinola-Arredondo, Ana Fabiola" userId="2389861a-9b00-4e05-a52a-bbe4d3cfc079" providerId="ADAL" clId="{830762C0-3B92-4D26-8E4E-102190A1CF08}" dt="2024-10-28T22:56:27.595" v="543" actId="11529"/>
          <ac:cxnSpMkLst>
            <pc:docMk/>
            <pc:sldMk cId="666341894" sldId="290"/>
            <ac:cxnSpMk id="8" creationId="{56078C94-C415-4C08-AAA8-08784FAEA3F8}"/>
          </ac:cxnSpMkLst>
        </pc:cxnChg>
        <pc:cxnChg chg="add">
          <ac:chgData name="Espinola-Arredondo, Ana Fabiola" userId="2389861a-9b00-4e05-a52a-bbe4d3cfc079" providerId="ADAL" clId="{830762C0-3B92-4D26-8E4E-102190A1CF08}" dt="2024-10-28T22:56:54.160" v="545" actId="11529"/>
          <ac:cxnSpMkLst>
            <pc:docMk/>
            <pc:sldMk cId="666341894" sldId="290"/>
            <ac:cxnSpMk id="10" creationId="{83C86AC2-883F-482D-9736-18DE2E81E1EB}"/>
          </ac:cxnSpMkLst>
        </pc:cxnChg>
        <pc:cxnChg chg="add">
          <ac:chgData name="Espinola-Arredondo, Ana Fabiola" userId="2389861a-9b00-4e05-a52a-bbe4d3cfc079" providerId="ADAL" clId="{830762C0-3B92-4D26-8E4E-102190A1CF08}" dt="2024-10-28T22:56:59.584" v="546" actId="11529"/>
          <ac:cxnSpMkLst>
            <pc:docMk/>
            <pc:sldMk cId="666341894" sldId="290"/>
            <ac:cxnSpMk id="12" creationId="{F9905D60-A398-4D76-96AD-BE31965BB2BF}"/>
          </ac:cxnSpMkLst>
        </pc:cxnChg>
      </pc:sldChg>
      <pc:sldChg chg="addSp delSp modSp add mod delAnim">
        <pc:chgData name="Espinola-Arredondo, Ana Fabiola" userId="2389861a-9b00-4e05-a52a-bbe4d3cfc079" providerId="ADAL" clId="{830762C0-3B92-4D26-8E4E-102190A1CF08}" dt="2024-10-28T23:09:49.031" v="745" actId="122"/>
        <pc:sldMkLst>
          <pc:docMk/>
          <pc:sldMk cId="150846850" sldId="291"/>
        </pc:sldMkLst>
        <pc:spChg chg="del">
          <ac:chgData name="Espinola-Arredondo, Ana Fabiola" userId="2389861a-9b00-4e05-a52a-bbe4d3cfc079" providerId="ADAL" clId="{830762C0-3B92-4D26-8E4E-102190A1CF08}" dt="2024-10-28T23:03:06.492" v="591" actId="478"/>
          <ac:spMkLst>
            <pc:docMk/>
            <pc:sldMk cId="150846850" sldId="291"/>
            <ac:spMk id="4" creationId="{F6C53E9D-A3CA-40B9-9F49-ECFD4CC53D02}"/>
          </ac:spMkLst>
        </pc:spChg>
        <pc:spChg chg="del">
          <ac:chgData name="Espinola-Arredondo, Ana Fabiola" userId="2389861a-9b00-4e05-a52a-bbe4d3cfc079" providerId="ADAL" clId="{830762C0-3B92-4D26-8E4E-102190A1CF08}" dt="2024-10-28T23:03:13.755" v="594" actId="478"/>
          <ac:spMkLst>
            <pc:docMk/>
            <pc:sldMk cId="150846850" sldId="291"/>
            <ac:spMk id="15" creationId="{60AD6822-585F-4044-A41D-C998B5C6832D}"/>
          </ac:spMkLst>
        </pc:spChg>
        <pc:spChg chg="del">
          <ac:chgData name="Espinola-Arredondo, Ana Fabiola" userId="2389861a-9b00-4e05-a52a-bbe4d3cfc079" providerId="ADAL" clId="{830762C0-3B92-4D26-8E4E-102190A1CF08}" dt="2024-10-28T23:03:16.341" v="595" actId="478"/>
          <ac:spMkLst>
            <pc:docMk/>
            <pc:sldMk cId="150846850" sldId="291"/>
            <ac:spMk id="16" creationId="{6317A2B3-91AF-4C75-82BC-DD86D70A0D55}"/>
          </ac:spMkLst>
        </pc:spChg>
        <pc:spChg chg="del">
          <ac:chgData name="Espinola-Arredondo, Ana Fabiola" userId="2389861a-9b00-4e05-a52a-bbe4d3cfc079" providerId="ADAL" clId="{830762C0-3B92-4D26-8E4E-102190A1CF08}" dt="2024-10-28T23:03:19.271" v="596" actId="478"/>
          <ac:spMkLst>
            <pc:docMk/>
            <pc:sldMk cId="150846850" sldId="291"/>
            <ac:spMk id="18" creationId="{2A03BB85-4F0C-4364-BB20-DF6141EBDDE1}"/>
          </ac:spMkLst>
        </pc:spChg>
        <pc:spChg chg="add mod">
          <ac:chgData name="Espinola-Arredondo, Ana Fabiola" userId="2389861a-9b00-4e05-a52a-bbe4d3cfc079" providerId="ADAL" clId="{830762C0-3B92-4D26-8E4E-102190A1CF08}" dt="2024-10-28T23:04:16.273" v="615" actId="14100"/>
          <ac:spMkLst>
            <pc:docMk/>
            <pc:sldMk cId="150846850" sldId="291"/>
            <ac:spMk id="19" creationId="{580882F0-3E32-4FAE-9FBC-3B32963659AF}"/>
          </ac:spMkLst>
        </pc:spChg>
        <pc:spChg chg="del">
          <ac:chgData name="Espinola-Arredondo, Ana Fabiola" userId="2389861a-9b00-4e05-a52a-bbe4d3cfc079" providerId="ADAL" clId="{830762C0-3B92-4D26-8E4E-102190A1CF08}" dt="2024-10-28T23:03:22.030" v="597" actId="478"/>
          <ac:spMkLst>
            <pc:docMk/>
            <pc:sldMk cId="150846850" sldId="291"/>
            <ac:spMk id="20" creationId="{DDD06F5B-66FC-4890-AD74-8F4CD64069D4}"/>
          </ac:spMkLst>
        </pc:spChg>
        <pc:spChg chg="add mod">
          <ac:chgData name="Espinola-Arredondo, Ana Fabiola" userId="2389861a-9b00-4e05-a52a-bbe4d3cfc079" providerId="ADAL" clId="{830762C0-3B92-4D26-8E4E-102190A1CF08}" dt="2024-10-28T23:08:07.383" v="709" actId="207"/>
          <ac:spMkLst>
            <pc:docMk/>
            <pc:sldMk cId="150846850" sldId="291"/>
            <ac:spMk id="21" creationId="{C19730AF-FE31-475F-B38A-11C5C98AA5EF}"/>
          </ac:spMkLst>
        </pc:spChg>
        <pc:spChg chg="del">
          <ac:chgData name="Espinola-Arredondo, Ana Fabiola" userId="2389861a-9b00-4e05-a52a-bbe4d3cfc079" providerId="ADAL" clId="{830762C0-3B92-4D26-8E4E-102190A1CF08}" dt="2024-10-28T23:03:24.259" v="598" actId="478"/>
          <ac:spMkLst>
            <pc:docMk/>
            <pc:sldMk cId="150846850" sldId="291"/>
            <ac:spMk id="22" creationId="{22538F6E-FC30-4D55-9AB2-512EC9253CD5}"/>
          </ac:spMkLst>
        </pc:spChg>
        <pc:spChg chg="add mod">
          <ac:chgData name="Espinola-Arredondo, Ana Fabiola" userId="2389861a-9b00-4e05-a52a-bbe4d3cfc079" providerId="ADAL" clId="{830762C0-3B92-4D26-8E4E-102190A1CF08}" dt="2024-10-28T23:07:24.735" v="706" actId="1076"/>
          <ac:spMkLst>
            <pc:docMk/>
            <pc:sldMk cId="150846850" sldId="291"/>
            <ac:spMk id="23" creationId="{67166BB6-400F-4EEA-BA82-D496CCD19501}"/>
          </ac:spMkLst>
        </pc:spChg>
        <pc:spChg chg="add mod">
          <ac:chgData name="Espinola-Arredondo, Ana Fabiola" userId="2389861a-9b00-4e05-a52a-bbe4d3cfc079" providerId="ADAL" clId="{830762C0-3B92-4D26-8E4E-102190A1CF08}" dt="2024-10-28T23:09:49.031" v="745" actId="122"/>
          <ac:spMkLst>
            <pc:docMk/>
            <pc:sldMk cId="150846850" sldId="291"/>
            <ac:spMk id="24" creationId="{27CCE933-9CF4-4ADD-B801-BA1F54AB7C5D}"/>
          </ac:spMkLst>
        </pc:spChg>
        <pc:spChg chg="mod">
          <ac:chgData name="Espinola-Arredondo, Ana Fabiola" userId="2389861a-9b00-4e05-a52a-bbe4d3cfc079" providerId="ADAL" clId="{830762C0-3B92-4D26-8E4E-102190A1CF08}" dt="2024-10-28T23:02:58.597" v="588" actId="20577"/>
          <ac:spMkLst>
            <pc:docMk/>
            <pc:sldMk cId="150846850" sldId="291"/>
            <ac:spMk id="183" creationId="{00000000-0000-0000-0000-000000000000}"/>
          </ac:spMkLst>
        </pc:spChg>
        <pc:spChg chg="mod">
          <ac:chgData name="Espinola-Arredondo, Ana Fabiola" userId="2389861a-9b00-4e05-a52a-bbe4d3cfc079" providerId="ADAL" clId="{830762C0-3B92-4D26-8E4E-102190A1CF08}" dt="2024-10-28T23:03:52.607" v="608" actId="403"/>
          <ac:spMkLst>
            <pc:docMk/>
            <pc:sldMk cId="150846850" sldId="291"/>
            <ac:spMk id="184" creationId="{00000000-0000-0000-0000-000000000000}"/>
          </ac:spMkLst>
        </pc:spChg>
        <pc:picChg chg="del">
          <ac:chgData name="Espinola-Arredondo, Ana Fabiola" userId="2389861a-9b00-4e05-a52a-bbe4d3cfc079" providerId="ADAL" clId="{830762C0-3B92-4D26-8E4E-102190A1CF08}" dt="2024-10-28T23:02:54.078" v="587" actId="478"/>
          <ac:picMkLst>
            <pc:docMk/>
            <pc:sldMk cId="150846850" sldId="291"/>
            <ac:picMk id="3" creationId="{3909765B-9DA3-4A87-97E9-4F5EDC3825B9}"/>
          </ac:picMkLst>
        </pc:picChg>
        <pc:picChg chg="add mod">
          <ac:chgData name="Espinola-Arredondo, Ana Fabiola" userId="2389861a-9b00-4e05-a52a-bbe4d3cfc079" providerId="ADAL" clId="{830762C0-3B92-4D26-8E4E-102190A1CF08}" dt="2024-10-28T23:03:28.405" v="600" actId="1076"/>
          <ac:picMkLst>
            <pc:docMk/>
            <pc:sldMk cId="150846850" sldId="291"/>
            <ac:picMk id="5" creationId="{8DEB7A3D-0E52-47B1-B9EB-FEC2B6D4645D}"/>
          </ac:picMkLst>
        </pc:picChg>
        <pc:cxnChg chg="del">
          <ac:chgData name="Espinola-Arredondo, Ana Fabiola" userId="2389861a-9b00-4e05-a52a-bbe4d3cfc079" providerId="ADAL" clId="{830762C0-3B92-4D26-8E4E-102190A1CF08}" dt="2024-10-28T23:03:01.558" v="589" actId="478"/>
          <ac:cxnSpMkLst>
            <pc:docMk/>
            <pc:sldMk cId="150846850" sldId="291"/>
            <ac:cxnSpMk id="6" creationId="{E20C8C71-7D49-49DA-BDE2-1C8B2F0411F4}"/>
          </ac:cxnSpMkLst>
        </pc:cxnChg>
        <pc:cxnChg chg="del">
          <ac:chgData name="Espinola-Arredondo, Ana Fabiola" userId="2389861a-9b00-4e05-a52a-bbe4d3cfc079" providerId="ADAL" clId="{830762C0-3B92-4D26-8E4E-102190A1CF08}" dt="2024-10-28T23:03:03.804" v="590" actId="478"/>
          <ac:cxnSpMkLst>
            <pc:docMk/>
            <pc:sldMk cId="150846850" sldId="291"/>
            <ac:cxnSpMk id="8" creationId="{56078C94-C415-4C08-AAA8-08784FAEA3F8}"/>
          </ac:cxnSpMkLst>
        </pc:cxnChg>
        <pc:cxnChg chg="del">
          <ac:chgData name="Espinola-Arredondo, Ana Fabiola" userId="2389861a-9b00-4e05-a52a-bbe4d3cfc079" providerId="ADAL" clId="{830762C0-3B92-4D26-8E4E-102190A1CF08}" dt="2024-10-28T23:03:08.706" v="592" actId="478"/>
          <ac:cxnSpMkLst>
            <pc:docMk/>
            <pc:sldMk cId="150846850" sldId="291"/>
            <ac:cxnSpMk id="10" creationId="{83C86AC2-883F-482D-9736-18DE2E81E1EB}"/>
          </ac:cxnSpMkLst>
        </pc:cxnChg>
        <pc:cxnChg chg="del">
          <ac:chgData name="Espinola-Arredondo, Ana Fabiola" userId="2389861a-9b00-4e05-a52a-bbe4d3cfc079" providerId="ADAL" clId="{830762C0-3B92-4D26-8E4E-102190A1CF08}" dt="2024-10-28T23:03:11.202" v="593" actId="478"/>
          <ac:cxnSpMkLst>
            <pc:docMk/>
            <pc:sldMk cId="150846850" sldId="291"/>
            <ac:cxnSpMk id="12" creationId="{F9905D60-A398-4D76-96AD-BE31965BB2BF}"/>
          </ac:cxnSpMkLst>
        </pc:cxnChg>
      </pc:sldChg>
      <pc:sldChg chg="addSp delSp modSp add mod delAnim modAnim">
        <pc:chgData name="Espinola-Arredondo, Ana Fabiola" userId="2389861a-9b00-4e05-a52a-bbe4d3cfc079" providerId="ADAL" clId="{830762C0-3B92-4D26-8E4E-102190A1CF08}" dt="2024-10-28T23:18:04.842" v="875"/>
        <pc:sldMkLst>
          <pc:docMk/>
          <pc:sldMk cId="2109587152" sldId="292"/>
        </pc:sldMkLst>
        <pc:spChg chg="add mod">
          <ac:chgData name="Espinola-Arredondo, Ana Fabiola" userId="2389861a-9b00-4e05-a52a-bbe4d3cfc079" providerId="ADAL" clId="{830762C0-3B92-4D26-8E4E-102190A1CF08}" dt="2024-10-28T23:14:17.685" v="793" actId="6549"/>
          <ac:spMkLst>
            <pc:docMk/>
            <pc:sldMk cId="2109587152" sldId="292"/>
            <ac:spMk id="2" creationId="{2628BAAA-5A8D-4798-8DD4-7C896A783C6E}"/>
          </ac:spMkLst>
        </pc:spChg>
        <pc:spChg chg="add del mod">
          <ac:chgData name="Espinola-Arredondo, Ana Fabiola" userId="2389861a-9b00-4e05-a52a-bbe4d3cfc079" providerId="ADAL" clId="{830762C0-3B92-4D26-8E4E-102190A1CF08}" dt="2024-10-28T23:12:32.661" v="752"/>
          <ac:spMkLst>
            <pc:docMk/>
            <pc:sldMk cId="2109587152" sldId="292"/>
            <ac:spMk id="3" creationId="{76C5879A-E5F3-428B-885B-8D91DE18A72C}"/>
          </ac:spMkLst>
        </pc:spChg>
        <pc:spChg chg="add del mod">
          <ac:chgData name="Espinola-Arredondo, Ana Fabiola" userId="2389861a-9b00-4e05-a52a-bbe4d3cfc079" providerId="ADAL" clId="{830762C0-3B92-4D26-8E4E-102190A1CF08}" dt="2024-10-28T23:13:20.064" v="776" actId="478"/>
          <ac:spMkLst>
            <pc:docMk/>
            <pc:sldMk cId="2109587152" sldId="292"/>
            <ac:spMk id="6" creationId="{C0EF4AE2-6DEB-4347-B23A-145772518009}"/>
          </ac:spMkLst>
        </pc:spChg>
        <pc:spChg chg="del">
          <ac:chgData name="Espinola-Arredondo, Ana Fabiola" userId="2389861a-9b00-4e05-a52a-bbe4d3cfc079" providerId="ADAL" clId="{830762C0-3B92-4D26-8E4E-102190A1CF08}" dt="2024-10-28T23:12:19.353" v="749" actId="478"/>
          <ac:spMkLst>
            <pc:docMk/>
            <pc:sldMk cId="2109587152" sldId="292"/>
            <ac:spMk id="13" creationId="{AF1E468E-07F1-4FE5-A674-5D2C38CDE6D5}"/>
          </ac:spMkLst>
        </pc:spChg>
        <pc:spChg chg="del">
          <ac:chgData name="Espinola-Arredondo, Ana Fabiola" userId="2389861a-9b00-4e05-a52a-bbe4d3cfc079" providerId="ADAL" clId="{830762C0-3B92-4D26-8E4E-102190A1CF08}" dt="2024-10-28T23:12:16.037" v="748" actId="478"/>
          <ac:spMkLst>
            <pc:docMk/>
            <pc:sldMk cId="2109587152" sldId="292"/>
            <ac:spMk id="14" creationId="{7FC66847-F85C-4FC0-9E9B-508DE23538E1}"/>
          </ac:spMkLst>
        </pc:spChg>
        <pc:spChg chg="del">
          <ac:chgData name="Espinola-Arredondo, Ana Fabiola" userId="2389861a-9b00-4e05-a52a-bbe4d3cfc079" providerId="ADAL" clId="{830762C0-3B92-4D26-8E4E-102190A1CF08}" dt="2024-10-28T23:12:19.353" v="749" actId="478"/>
          <ac:spMkLst>
            <pc:docMk/>
            <pc:sldMk cId="2109587152" sldId="292"/>
            <ac:spMk id="15" creationId="{2EADA649-63DA-4060-9DF4-13BBDF92B19E}"/>
          </ac:spMkLst>
        </pc:spChg>
        <pc:spChg chg="del">
          <ac:chgData name="Espinola-Arredondo, Ana Fabiola" userId="2389861a-9b00-4e05-a52a-bbe4d3cfc079" providerId="ADAL" clId="{830762C0-3B92-4D26-8E4E-102190A1CF08}" dt="2024-10-28T23:12:16.037" v="748" actId="478"/>
          <ac:spMkLst>
            <pc:docMk/>
            <pc:sldMk cId="2109587152" sldId="292"/>
            <ac:spMk id="16" creationId="{31EBC742-C082-4930-9BCE-79886A4F8941}"/>
          </ac:spMkLst>
        </pc:spChg>
        <pc:spChg chg="del">
          <ac:chgData name="Espinola-Arredondo, Ana Fabiola" userId="2389861a-9b00-4e05-a52a-bbe4d3cfc079" providerId="ADAL" clId="{830762C0-3B92-4D26-8E4E-102190A1CF08}" dt="2024-10-28T23:12:19.353" v="749" actId="478"/>
          <ac:spMkLst>
            <pc:docMk/>
            <pc:sldMk cId="2109587152" sldId="292"/>
            <ac:spMk id="17" creationId="{DF5A9342-A71F-4754-BB83-EAB893EBBB7A}"/>
          </ac:spMkLst>
        </pc:spChg>
        <pc:spChg chg="del">
          <ac:chgData name="Espinola-Arredondo, Ana Fabiola" userId="2389861a-9b00-4e05-a52a-bbe4d3cfc079" providerId="ADAL" clId="{830762C0-3B92-4D26-8E4E-102190A1CF08}" dt="2024-10-28T23:12:16.037" v="748" actId="478"/>
          <ac:spMkLst>
            <pc:docMk/>
            <pc:sldMk cId="2109587152" sldId="292"/>
            <ac:spMk id="19" creationId="{D96346FA-9D38-4C0E-9969-BEA42EF0CDB2}"/>
          </ac:spMkLst>
        </pc:spChg>
        <pc:spChg chg="del">
          <ac:chgData name="Espinola-Arredondo, Ana Fabiola" userId="2389861a-9b00-4e05-a52a-bbe4d3cfc079" providerId="ADAL" clId="{830762C0-3B92-4D26-8E4E-102190A1CF08}" dt="2024-10-28T23:12:19.353" v="749" actId="478"/>
          <ac:spMkLst>
            <pc:docMk/>
            <pc:sldMk cId="2109587152" sldId="292"/>
            <ac:spMk id="20" creationId="{379AA500-2B5A-41E8-B60D-3D1DD757988B}"/>
          </ac:spMkLst>
        </pc:spChg>
        <pc:spChg chg="del">
          <ac:chgData name="Espinola-Arredondo, Ana Fabiola" userId="2389861a-9b00-4e05-a52a-bbe4d3cfc079" providerId="ADAL" clId="{830762C0-3B92-4D26-8E4E-102190A1CF08}" dt="2024-10-28T23:12:16.037" v="748" actId="478"/>
          <ac:spMkLst>
            <pc:docMk/>
            <pc:sldMk cId="2109587152" sldId="292"/>
            <ac:spMk id="21" creationId="{9BE274CF-4E84-4527-B2C7-CB8A791D2C16}"/>
          </ac:spMkLst>
        </pc:spChg>
        <pc:spChg chg="add mod">
          <ac:chgData name="Espinola-Arredondo, Ana Fabiola" userId="2389861a-9b00-4e05-a52a-bbe4d3cfc079" providerId="ADAL" clId="{830762C0-3B92-4D26-8E4E-102190A1CF08}" dt="2024-10-28T23:14:05.795" v="787" actId="1076"/>
          <ac:spMkLst>
            <pc:docMk/>
            <pc:sldMk cId="2109587152" sldId="292"/>
            <ac:spMk id="22" creationId="{ED1BC2D2-539B-44C0-96EB-DCFC60DAAC5D}"/>
          </ac:spMkLst>
        </pc:spChg>
        <pc:spChg chg="add mod">
          <ac:chgData name="Espinola-Arredondo, Ana Fabiola" userId="2389861a-9b00-4e05-a52a-bbe4d3cfc079" providerId="ADAL" clId="{830762C0-3B92-4D26-8E4E-102190A1CF08}" dt="2024-10-28T23:16:01.209" v="832" actId="20577"/>
          <ac:spMkLst>
            <pc:docMk/>
            <pc:sldMk cId="2109587152" sldId="292"/>
            <ac:spMk id="23" creationId="{3BC9521B-5C43-4D95-A180-6BF8E237A616}"/>
          </ac:spMkLst>
        </pc:spChg>
        <pc:spChg chg="add del mod">
          <ac:chgData name="Espinola-Arredondo, Ana Fabiola" userId="2389861a-9b00-4e05-a52a-bbe4d3cfc079" providerId="ADAL" clId="{830762C0-3B92-4D26-8E4E-102190A1CF08}" dt="2024-10-28T23:16:24.499" v="840" actId="478"/>
          <ac:spMkLst>
            <pc:docMk/>
            <pc:sldMk cId="2109587152" sldId="292"/>
            <ac:spMk id="24" creationId="{1EF9345F-CE52-4D23-B3A7-9EE9FEB27201}"/>
          </ac:spMkLst>
        </pc:spChg>
        <pc:spChg chg="add mod">
          <ac:chgData name="Espinola-Arredondo, Ana Fabiola" userId="2389861a-9b00-4e05-a52a-bbe4d3cfc079" providerId="ADAL" clId="{830762C0-3B92-4D26-8E4E-102190A1CF08}" dt="2024-10-28T23:16:56.242" v="856" actId="20577"/>
          <ac:spMkLst>
            <pc:docMk/>
            <pc:sldMk cId="2109587152" sldId="292"/>
            <ac:spMk id="25" creationId="{DFD39962-EB9E-468F-AD33-5B54753C1CE4}"/>
          </ac:spMkLst>
        </pc:spChg>
        <pc:spChg chg="add mod">
          <ac:chgData name="Espinola-Arredondo, Ana Fabiola" userId="2389861a-9b00-4e05-a52a-bbe4d3cfc079" providerId="ADAL" clId="{830762C0-3B92-4D26-8E4E-102190A1CF08}" dt="2024-10-28T23:17:23.636" v="864"/>
          <ac:spMkLst>
            <pc:docMk/>
            <pc:sldMk cId="2109587152" sldId="292"/>
            <ac:spMk id="26" creationId="{9CE07A5F-6B9B-489E-998F-C68D6109ED31}"/>
          </ac:spMkLst>
        </pc:spChg>
        <pc:spChg chg="add mod">
          <ac:chgData name="Espinola-Arredondo, Ana Fabiola" userId="2389861a-9b00-4e05-a52a-bbe4d3cfc079" providerId="ADAL" clId="{830762C0-3B92-4D26-8E4E-102190A1CF08}" dt="2024-10-28T23:17:38.477" v="871" actId="6549"/>
          <ac:spMkLst>
            <pc:docMk/>
            <pc:sldMk cId="2109587152" sldId="292"/>
            <ac:spMk id="27" creationId="{B527D456-9F2D-4448-B6D6-5F6C89C4F261}"/>
          </ac:spMkLst>
        </pc:spChg>
        <pc:spChg chg="mod">
          <ac:chgData name="Espinola-Arredondo, Ana Fabiola" userId="2389861a-9b00-4e05-a52a-bbe4d3cfc079" providerId="ADAL" clId="{830762C0-3B92-4D26-8E4E-102190A1CF08}" dt="2024-10-28T23:12:43.075" v="755" actId="1076"/>
          <ac:spMkLst>
            <pc:docMk/>
            <pc:sldMk cId="2109587152" sldId="292"/>
            <ac:spMk id="108" creationId="{00000000-0000-0000-0000-000000000000}"/>
          </ac:spMkLst>
        </pc:spChg>
        <pc:spChg chg="del">
          <ac:chgData name="Espinola-Arredondo, Ana Fabiola" userId="2389861a-9b00-4e05-a52a-bbe4d3cfc079" providerId="ADAL" clId="{830762C0-3B92-4D26-8E4E-102190A1CF08}" dt="2024-10-28T23:13:13.934" v="774" actId="478"/>
          <ac:spMkLst>
            <pc:docMk/>
            <pc:sldMk cId="2109587152" sldId="292"/>
            <ac:spMk id="109" creationId="{00000000-0000-0000-0000-000000000000}"/>
          </ac:spMkLst>
        </pc:spChg>
        <pc:picChg chg="del">
          <ac:chgData name="Espinola-Arredondo, Ana Fabiola" userId="2389861a-9b00-4e05-a52a-bbe4d3cfc079" providerId="ADAL" clId="{830762C0-3B92-4D26-8E4E-102190A1CF08}" dt="2024-10-28T23:12:10.159" v="747" actId="478"/>
          <ac:picMkLst>
            <pc:docMk/>
            <pc:sldMk cId="2109587152" sldId="292"/>
            <ac:picMk id="5" creationId="{96591186-C22C-4818-8D77-65BC98D28A5F}"/>
          </ac:picMkLst>
        </pc:picChg>
        <pc:picChg chg="add mod">
          <ac:chgData name="Espinola-Arredondo, Ana Fabiola" userId="2389861a-9b00-4e05-a52a-bbe4d3cfc079" providerId="ADAL" clId="{830762C0-3B92-4D26-8E4E-102190A1CF08}" dt="2024-10-28T23:13:44.634" v="781" actId="1076"/>
          <ac:picMkLst>
            <pc:docMk/>
            <pc:sldMk cId="2109587152" sldId="292"/>
            <ac:picMk id="8" creationId="{68ED8509-8652-4D44-BC01-74AB3F3F787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43200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 name="Google Shape;33;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0" name="Google Shape;40;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6" name="Google Shape;46;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6" name="Google Shape;46;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6115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1" name="Google Shape;71;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3821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3" name="Google Shape;83;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1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3332369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1363895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2" name="Google Shape;112;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9" name="Google Shape;119;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9" name="Google Shape;129;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5" name="Google Shape;135;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5" name="Google Shape;135;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6564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1" name="Google Shape;141;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1" name="Google Shape;151;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7" name="Google Shape;157;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7" name="Google Shape;157;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517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3" name="Google Shape;163;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9" name="Google Shape;169;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9" name="Google Shape;169;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832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2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2729837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a:p>
            <a:pPr marL="0" marR="0" lvl="0" indent="0" algn="l" rtl="0">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3700114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7" name="Google Shape;187;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3" name="Google Shape;193;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3" name="Google Shape;193;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3587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9" name="Google Shape;199;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2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2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31"/>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31"/>
          <p:cNvSpPr>
            <a:spLocks noGrp="1"/>
          </p:cNvSpPr>
          <p:nvPr>
            <p:ph type="pic" idx="2"/>
          </p:nvPr>
        </p:nvSpPr>
        <p:spPr>
          <a:xfrm>
            <a:off x="152400" y="1920875"/>
            <a:ext cx="3794125" cy="5135563"/>
          </a:xfrm>
          <a:prstGeom prst="rect">
            <a:avLst/>
          </a:prstGeom>
          <a:noFill/>
          <a:ln>
            <a:noFill/>
          </a:ln>
        </p:spPr>
      </p:sp>
      <p:sp>
        <p:nvSpPr>
          <p:cNvPr id="21" name="Google Shape;21;p31"/>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2"/>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reserve="1" userDrawn="1">
  <p:cSld name="1_Title and Content 1">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2"/>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 name="Content Placeholder 2">
            <a:extLst>
              <a:ext uri="{FF2B5EF4-FFF2-40B4-BE49-F238E27FC236}">
                <a16:creationId xmlns:a16="http://schemas.microsoft.com/office/drawing/2014/main" id="{E6C36B23-A511-1977-E802-FB11E1ABE7B3}"/>
              </a:ext>
            </a:extLst>
          </p:cNvPr>
          <p:cNvSpPr>
            <a:spLocks noGrp="1"/>
          </p:cNvSpPr>
          <p:nvPr>
            <p:ph sz="quarter" idx="10"/>
          </p:nvPr>
        </p:nvSpPr>
        <p:spPr>
          <a:xfrm>
            <a:off x="2295525" y="45720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943779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25"/>
        <p:cNvGrpSpPr/>
        <p:nvPr/>
      </p:nvGrpSpPr>
      <p:grpSpPr>
        <a:xfrm>
          <a:off x="0" y="0"/>
          <a:ext cx="0" cy="0"/>
          <a:chOff x="0" y="0"/>
          <a:chExt cx="0" cy="0"/>
        </a:xfrm>
      </p:grpSpPr>
      <p:pic>
        <p:nvPicPr>
          <p:cNvPr id="26" name="Google Shape;26;p33"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27" name="Google Shape;27;p33"/>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8" name="Google Shape;28;p33"/>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9" name="Google Shape;29;p33"/>
          <p:cNvSpPr>
            <a:spLocks noGrp="1"/>
          </p:cNvSpPr>
          <p:nvPr>
            <p:ph type="pic" idx="2"/>
          </p:nvPr>
        </p:nvSpPr>
        <p:spPr>
          <a:xfrm>
            <a:off x="190500" y="5200650"/>
            <a:ext cx="3162300" cy="2114550"/>
          </a:xfrm>
          <a:prstGeom prst="rect">
            <a:avLst/>
          </a:prstGeom>
          <a:noFill/>
          <a:ln>
            <a:noFill/>
          </a:ln>
        </p:spPr>
      </p:sp>
      <p:sp>
        <p:nvSpPr>
          <p:cNvPr id="30" name="Google Shape;30;p33"/>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3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180753789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descr="MacLearn_logo_reverse.png"/>
          <p:cNvPicPr preferRelativeResize="0"/>
          <p:nvPr/>
        </p:nvPicPr>
        <p:blipFill rotWithShape="1">
          <a:blip r:embed="rId7">
            <a:alphaModFix/>
          </a:blip>
          <a:srcRect/>
          <a:stretch/>
        </p:blipFill>
        <p:spPr>
          <a:xfrm>
            <a:off x="228600" y="217571"/>
            <a:ext cx="1524000" cy="468227"/>
          </a:xfrm>
          <a:prstGeom prst="rect">
            <a:avLst/>
          </a:prstGeom>
          <a:noFill/>
          <a:ln>
            <a:noFill/>
          </a:ln>
        </p:spPr>
      </p:pic>
      <p:sp>
        <p:nvSpPr>
          <p:cNvPr id="11" name="Google Shape;11;p30"/>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30"/>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30"/>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err="1">
                <a:solidFill>
                  <a:schemeClr val="lt1"/>
                </a:solidFill>
                <a:latin typeface="Arial"/>
                <a:ea typeface="Arial"/>
                <a:cs typeface="Arial"/>
                <a:sym typeface="Arial"/>
              </a:rPr>
              <a:t>Krugman</a:t>
            </a:r>
            <a:r>
              <a:rPr lang="en-US" sz="1400" b="0" i="0" u="none" strike="noStrike" cap="none" dirty="0">
                <a:solidFill>
                  <a:schemeClr val="lt1"/>
                </a:solidFill>
                <a:latin typeface="Arial"/>
                <a:ea typeface="Arial"/>
                <a:cs typeface="Arial"/>
                <a:sym typeface="Arial"/>
              </a:rPr>
              <a:t>,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30"/>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30"/>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30" descr="MacLearn_logo_reverse.png"/>
          <p:cNvPicPr preferRelativeResize="0"/>
          <p:nvPr/>
        </p:nvPicPr>
        <p:blipFill rotWithShape="1">
          <a:blip r:embed="rId7">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6.png"/><Relationship Id="rId4" Type="http://schemas.openxmlformats.org/officeDocument/2006/relationships/image" Target="../media/image140.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Google Shape;35;p1"/>
          <p:cNvSpPr txBox="1">
            <a:spLocks noGrp="1"/>
          </p:cNvSpPr>
          <p:nvPr>
            <p:ph type="title"/>
          </p:nvPr>
        </p:nvSpPr>
        <p:spPr>
          <a:xfrm>
            <a:off x="4521200" y="3648816"/>
            <a:ext cx="5537199" cy="1202584"/>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The Rational Consumer</a:t>
            </a:r>
            <a:br>
              <a:rPr lang="en-US" dirty="0"/>
            </a:br>
            <a:endParaRPr dirty="0"/>
          </a:p>
        </p:txBody>
      </p:sp>
      <p:pic>
        <p:nvPicPr>
          <p:cNvPr id="37" name="Google Shape;37;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1143021"/>
            <a:ext cx="4368800" cy="5913418"/>
          </a:xfrm>
          <a:prstGeom prst="rect">
            <a:avLst/>
          </a:prstGeom>
          <a:noFill/>
          <a:ln>
            <a:noFill/>
          </a:ln>
        </p:spPr>
      </p:pic>
      <p:sp>
        <p:nvSpPr>
          <p:cNvPr id="36" name="Google Shape;36;p1"/>
          <p:cNvSpPr txBox="1">
            <a:spLocks noGrp="1"/>
          </p:cNvSpPr>
          <p:nvPr>
            <p:ph type="body" idx="1"/>
          </p:nvPr>
        </p:nvSpPr>
        <p:spPr>
          <a:xfrm>
            <a:off x="7954962" y="1006475"/>
            <a:ext cx="1549255"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dirty="0">
                <a:solidFill>
                  <a:schemeClr val="bg1"/>
                </a:solidFill>
              </a:rPr>
              <a:t>13</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6D06-FBC0-48CF-A979-DB3D7A9C140A}"/>
              </a:ext>
            </a:extLst>
          </p:cNvPr>
          <p:cNvSpPr>
            <a:spLocks noGrp="1"/>
          </p:cNvSpPr>
          <p:nvPr>
            <p:ph type="title"/>
          </p:nvPr>
        </p:nvSpPr>
        <p:spPr>
          <a:xfrm>
            <a:off x="4928" y="-5806"/>
            <a:ext cx="9863900" cy="658950"/>
          </a:xfrm>
        </p:spPr>
        <p:txBody>
          <a:bodyPr/>
          <a:lstStyle/>
          <a:p>
            <a:r>
              <a:rPr lang="en-US" dirty="0"/>
              <a:t>Midterm #2</a:t>
            </a:r>
          </a:p>
        </p:txBody>
      </p:sp>
      <p:pic>
        <p:nvPicPr>
          <p:cNvPr id="6" name="Picture 5">
            <a:extLst>
              <a:ext uri="{FF2B5EF4-FFF2-40B4-BE49-F238E27FC236}">
                <a16:creationId xmlns:a16="http://schemas.microsoft.com/office/drawing/2014/main" id="{753A1D2D-222A-4DD1-6F40-5225B3B9007F}"/>
              </a:ext>
            </a:extLst>
          </p:cNvPr>
          <p:cNvPicPr>
            <a:picLocks noChangeAspect="1"/>
          </p:cNvPicPr>
          <p:nvPr/>
        </p:nvPicPr>
        <p:blipFill>
          <a:blip r:embed="rId2"/>
          <a:stretch>
            <a:fillRect/>
          </a:stretch>
        </p:blipFill>
        <p:spPr>
          <a:xfrm>
            <a:off x="509954" y="754869"/>
            <a:ext cx="9038492" cy="6569886"/>
          </a:xfrm>
          <a:prstGeom prst="rect">
            <a:avLst/>
          </a:prstGeom>
        </p:spPr>
      </p:pic>
    </p:spTree>
    <p:extLst>
      <p:ext uri="{BB962C8B-B14F-4D97-AF65-F5344CB8AC3E}">
        <p14:creationId xmlns:p14="http://schemas.microsoft.com/office/powerpoint/2010/main" val="2082451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6D06-FBC0-48CF-A979-DB3D7A9C140A}"/>
              </a:ext>
            </a:extLst>
          </p:cNvPr>
          <p:cNvSpPr>
            <a:spLocks noGrp="1"/>
          </p:cNvSpPr>
          <p:nvPr>
            <p:ph type="title"/>
          </p:nvPr>
        </p:nvSpPr>
        <p:spPr>
          <a:xfrm>
            <a:off x="4928" y="-5806"/>
            <a:ext cx="9863900" cy="658950"/>
          </a:xfrm>
        </p:spPr>
        <p:txBody>
          <a:bodyPr/>
          <a:lstStyle/>
          <a:p>
            <a:r>
              <a:rPr lang="en-US" dirty="0"/>
              <a:t>Midterm #2</a:t>
            </a:r>
          </a:p>
        </p:txBody>
      </p:sp>
      <p:sp>
        <p:nvSpPr>
          <p:cNvPr id="5" name="TextBox 4">
            <a:extLst>
              <a:ext uri="{FF2B5EF4-FFF2-40B4-BE49-F238E27FC236}">
                <a16:creationId xmlns:a16="http://schemas.microsoft.com/office/drawing/2014/main" id="{E691E756-0DF3-4DE6-DB8E-CF37F9FB1B0F}"/>
              </a:ext>
            </a:extLst>
          </p:cNvPr>
          <p:cNvSpPr txBox="1"/>
          <p:nvPr/>
        </p:nvSpPr>
        <p:spPr>
          <a:xfrm>
            <a:off x="316523" y="1008186"/>
            <a:ext cx="9319845" cy="6001643"/>
          </a:xfrm>
          <a:prstGeom prst="rect">
            <a:avLst/>
          </a:prstGeom>
          <a:noFill/>
        </p:spPr>
        <p:txBody>
          <a:bodyPr wrap="square">
            <a:spAutoFit/>
          </a:bodyPr>
          <a:lstStyle/>
          <a:p>
            <a:pPr marL="228600" marR="0" indent="-228600" algn="just">
              <a:spcBef>
                <a:spcPts val="0"/>
              </a:spcBef>
              <a:spcAft>
                <a:spcPts val="0"/>
              </a:spcAft>
            </a:pPr>
            <a:r>
              <a:rPr lang="en-US" sz="2400" dirty="0">
                <a:effectLst/>
                <a:latin typeface="+mj-lt"/>
                <a:ea typeface="Times New Roman" panose="02020603050405020304" pitchFamily="18" charset="0"/>
                <a:cs typeface="Times New Roman" panose="02020603050405020304" pitchFamily="18" charset="0"/>
              </a:rPr>
              <a:t>12.</a:t>
            </a:r>
            <a:r>
              <a:rPr lang="en-US" sz="1600" dirty="0">
                <a:effectLst/>
                <a:latin typeface="+mj-lt"/>
                <a:ea typeface="Times New Roman" panose="02020603050405020304" pitchFamily="18" charset="0"/>
                <a:cs typeface="Times New Roman" panose="02020603050405020304" pitchFamily="18" charset="0"/>
              </a:rPr>
              <a:t> </a:t>
            </a:r>
            <a:r>
              <a:rPr lang="en-US" sz="2400" dirty="0">
                <a:effectLst/>
                <a:latin typeface="+mj-lt"/>
                <a:ea typeface="Times New Roman" panose="02020603050405020304" pitchFamily="18" charset="0"/>
                <a:cs typeface="Times New Roman" panose="02020603050405020304" pitchFamily="18" charset="0"/>
              </a:rPr>
              <a:t>Economists are excited because they have just discovered a good that is </a:t>
            </a:r>
            <a:r>
              <a:rPr lang="en-US" sz="2400" b="1" dirty="0">
                <a:effectLst/>
                <a:latin typeface="+mj-lt"/>
                <a:ea typeface="Times New Roman" panose="02020603050405020304" pitchFamily="18" charset="0"/>
                <a:cs typeface="Times New Roman" panose="02020603050405020304" pitchFamily="18" charset="0"/>
              </a:rPr>
              <a:t>nonrival in consumption </a:t>
            </a:r>
            <a:r>
              <a:rPr lang="en-US" sz="2400" dirty="0">
                <a:effectLst/>
                <a:latin typeface="+mj-lt"/>
                <a:ea typeface="Times New Roman" panose="02020603050405020304" pitchFamily="18" charset="0"/>
                <a:cs typeface="Times New Roman" panose="02020603050405020304" pitchFamily="18" charset="0"/>
              </a:rPr>
              <a:t>but </a:t>
            </a:r>
            <a:r>
              <a:rPr lang="en-US" sz="2400" b="1" dirty="0">
                <a:effectLst/>
                <a:latin typeface="+mj-lt"/>
                <a:ea typeface="Times New Roman" panose="02020603050405020304" pitchFamily="18" charset="0"/>
                <a:cs typeface="Times New Roman" panose="02020603050405020304" pitchFamily="18" charset="0"/>
              </a:rPr>
              <a:t>excludable</a:t>
            </a:r>
            <a:r>
              <a:rPr lang="en-US" sz="2400" dirty="0">
                <a:effectLst/>
                <a:latin typeface="+mj-lt"/>
                <a:ea typeface="Times New Roman" panose="02020603050405020304" pitchFamily="18" charset="0"/>
                <a:cs typeface="Times New Roman" panose="02020603050405020304" pitchFamily="18" charset="0"/>
              </a:rPr>
              <a:t>. To maximize consumer surplus, this good:</a:t>
            </a:r>
            <a:endParaRPr lang="en-US" sz="2400" dirty="0">
              <a:effectLst/>
              <a:latin typeface="+mj-lt"/>
              <a:ea typeface="Times New Roman" panose="02020603050405020304" pitchFamily="18" charset="0"/>
            </a:endParaRPr>
          </a:p>
          <a:p>
            <a:pPr marL="0" marR="0">
              <a:spcBef>
                <a:spcPts val="0"/>
              </a:spcBef>
              <a:spcAft>
                <a:spcPts val="0"/>
              </a:spcAft>
            </a:pPr>
            <a:r>
              <a:rPr lang="en-US" sz="2400" dirty="0">
                <a:effectLst/>
                <a:latin typeface="+mj-lt"/>
                <a:ea typeface="Times New Roman" panose="02020603050405020304" pitchFamily="18" charset="0"/>
                <a:cs typeface="Times New Roman" panose="02020603050405020304" pitchFamily="18" charset="0"/>
              </a:rPr>
              <a:t> </a:t>
            </a:r>
            <a:endParaRPr lang="en-US" sz="2400" dirty="0">
              <a:effectLst/>
              <a:latin typeface="+mj-lt"/>
              <a:ea typeface="Times New Roman" panose="02020603050405020304" pitchFamily="18" charset="0"/>
            </a:endParaRPr>
          </a:p>
          <a:p>
            <a:pPr marL="457200" marR="0" indent="-457200">
              <a:spcBef>
                <a:spcPts val="0"/>
              </a:spcBef>
              <a:spcAft>
                <a:spcPts val="0"/>
              </a:spcAft>
              <a:buFont typeface="+mj-lt"/>
              <a:buAutoNum type="alphaUcPeriod"/>
            </a:pPr>
            <a:r>
              <a:rPr lang="en-US" sz="2400" dirty="0">
                <a:effectLst/>
                <a:latin typeface="+mj-lt"/>
                <a:ea typeface="Times New Roman" panose="02020603050405020304" pitchFamily="18" charset="0"/>
                <a:cs typeface="Times New Roman" panose="02020603050405020304" pitchFamily="18" charset="0"/>
              </a:rPr>
              <a:t>will be very expensive, since it’s so rare.</a:t>
            </a:r>
          </a:p>
          <a:p>
            <a:pPr marL="457200" marR="0" indent="-457200">
              <a:spcBef>
                <a:spcPts val="0"/>
              </a:spcBef>
              <a:spcAft>
                <a:spcPts val="0"/>
              </a:spcAft>
              <a:buFont typeface="+mj-lt"/>
              <a:buAutoNum type="alphaUcPeriod"/>
            </a:pPr>
            <a:endParaRPr lang="en-US" sz="2400" dirty="0">
              <a:effectLst/>
              <a:latin typeface="+mj-lt"/>
              <a:ea typeface="Times New Roman" panose="02020603050405020304" pitchFamily="18" charset="0"/>
              <a:cs typeface="Times New Roman" panose="02020603050405020304" pitchFamily="18" charset="0"/>
            </a:endParaRPr>
          </a:p>
          <a:p>
            <a:pPr marL="457200" marR="0" indent="-457200">
              <a:spcBef>
                <a:spcPts val="0"/>
              </a:spcBef>
              <a:spcAft>
                <a:spcPts val="0"/>
              </a:spcAft>
              <a:buFont typeface="+mj-lt"/>
              <a:buAutoNum type="alphaUcPeriod"/>
            </a:pPr>
            <a:r>
              <a:rPr lang="en-US" sz="2400" dirty="0">
                <a:effectLst/>
                <a:latin typeface="+mj-lt"/>
                <a:ea typeface="Times New Roman" panose="02020603050405020304" pitchFamily="18" charset="0"/>
                <a:cs typeface="Times New Roman" panose="02020603050405020304" pitchFamily="18" charset="0"/>
              </a:rPr>
              <a:t>should be free, since the marginal cost of an individual’s consumption is zero if the good is produced at the socially optimal level.</a:t>
            </a:r>
          </a:p>
          <a:p>
            <a:pPr marL="457200" marR="0" indent="-457200">
              <a:spcBef>
                <a:spcPts val="0"/>
              </a:spcBef>
              <a:spcAft>
                <a:spcPts val="0"/>
              </a:spcAft>
              <a:buFont typeface="+mj-lt"/>
              <a:buAutoNum type="alphaUcPeriod"/>
            </a:pPr>
            <a:endParaRPr lang="en-US" sz="2400" dirty="0">
              <a:effectLst/>
              <a:latin typeface="+mj-lt"/>
              <a:ea typeface="Times New Roman" panose="02020603050405020304" pitchFamily="18" charset="0"/>
              <a:cs typeface="Times New Roman" panose="02020603050405020304" pitchFamily="18" charset="0"/>
            </a:endParaRPr>
          </a:p>
          <a:p>
            <a:pPr marL="457200" marR="0" indent="-457200">
              <a:spcBef>
                <a:spcPts val="0"/>
              </a:spcBef>
              <a:spcAft>
                <a:spcPts val="0"/>
              </a:spcAft>
              <a:buFont typeface="+mj-lt"/>
              <a:buAutoNum type="alphaUcPeriod"/>
            </a:pPr>
            <a:r>
              <a:rPr lang="en-US" sz="2400" dirty="0">
                <a:effectLst/>
                <a:latin typeface="+mj-lt"/>
                <a:ea typeface="Times New Roman" panose="02020603050405020304" pitchFamily="18" charset="0"/>
                <a:cs typeface="Times New Roman" panose="02020603050405020304" pitchFamily="18" charset="0"/>
              </a:rPr>
              <a:t>will be overproduced, since the price of the good is less than the marginal cost of producing it.</a:t>
            </a:r>
          </a:p>
          <a:p>
            <a:pPr marL="457200" marR="0" indent="-457200">
              <a:spcBef>
                <a:spcPts val="0"/>
              </a:spcBef>
              <a:spcAft>
                <a:spcPts val="0"/>
              </a:spcAft>
              <a:buFont typeface="+mj-lt"/>
              <a:buAutoNum type="alphaUcPeriod"/>
            </a:pPr>
            <a:endParaRPr lang="en-US" sz="2400" dirty="0">
              <a:effectLst/>
              <a:latin typeface="+mj-lt"/>
              <a:ea typeface="Times New Roman" panose="02020603050405020304" pitchFamily="18" charset="0"/>
              <a:cs typeface="Times New Roman" panose="02020603050405020304" pitchFamily="18" charset="0"/>
            </a:endParaRPr>
          </a:p>
          <a:p>
            <a:pPr marL="457200" marR="0" indent="-457200">
              <a:spcBef>
                <a:spcPts val="0"/>
              </a:spcBef>
              <a:spcAft>
                <a:spcPts val="0"/>
              </a:spcAft>
              <a:buFont typeface="+mj-lt"/>
              <a:buAutoNum type="alphaUcPeriod"/>
            </a:pPr>
            <a:r>
              <a:rPr lang="en-US" sz="2400" dirty="0">
                <a:effectLst/>
                <a:latin typeface="+mj-lt"/>
                <a:ea typeface="Times New Roman" panose="02020603050405020304" pitchFamily="18" charset="0"/>
                <a:cs typeface="Times New Roman" panose="02020603050405020304" pitchFamily="18" charset="0"/>
              </a:rPr>
              <a:t>None of the above.</a:t>
            </a:r>
            <a:endParaRPr lang="en-US" sz="2400" dirty="0">
              <a:effectLst/>
              <a:latin typeface="+mj-lt"/>
              <a:ea typeface="Times New Roman" panose="02020603050405020304" pitchFamily="18" charset="0"/>
            </a:endParaRPr>
          </a:p>
          <a:p>
            <a:br>
              <a:rPr lang="en-US" sz="2400" dirty="0">
                <a:effectLst/>
                <a:latin typeface="+mj-lt"/>
                <a:ea typeface="Times New Roman" panose="02020603050405020304" pitchFamily="18" charset="0"/>
              </a:rPr>
            </a:br>
            <a:endParaRPr lang="en-US" sz="2400" dirty="0">
              <a:latin typeface="+mj-lt"/>
            </a:endParaRPr>
          </a:p>
        </p:txBody>
      </p:sp>
      <p:sp>
        <p:nvSpPr>
          <p:cNvPr id="4" name="TextBox 3">
            <a:extLst>
              <a:ext uri="{FF2B5EF4-FFF2-40B4-BE49-F238E27FC236}">
                <a16:creationId xmlns:a16="http://schemas.microsoft.com/office/drawing/2014/main" id="{F2382C50-FA38-94C4-C2A9-8444A5E4DFF5}"/>
              </a:ext>
            </a:extLst>
          </p:cNvPr>
          <p:cNvSpPr txBox="1"/>
          <p:nvPr/>
        </p:nvSpPr>
        <p:spPr>
          <a:xfrm>
            <a:off x="6822831" y="2024390"/>
            <a:ext cx="2813537" cy="830997"/>
          </a:xfrm>
          <a:prstGeom prst="rect">
            <a:avLst/>
          </a:prstGeom>
          <a:noFill/>
        </p:spPr>
        <p:txBody>
          <a:bodyPr wrap="square" rtlCol="0">
            <a:spAutoFit/>
          </a:bodyPr>
          <a:lstStyle/>
          <a:p>
            <a:pPr algn="ctr"/>
            <a:r>
              <a:rPr lang="en-US" sz="2400" b="1" dirty="0">
                <a:solidFill>
                  <a:srgbClr val="FF0000"/>
                </a:solidFill>
              </a:rPr>
              <a:t>Artificially Scare Goods</a:t>
            </a:r>
          </a:p>
        </p:txBody>
      </p:sp>
      <p:cxnSp>
        <p:nvCxnSpPr>
          <p:cNvPr id="8" name="Straight Arrow Connector 7">
            <a:extLst>
              <a:ext uri="{FF2B5EF4-FFF2-40B4-BE49-F238E27FC236}">
                <a16:creationId xmlns:a16="http://schemas.microsoft.com/office/drawing/2014/main" id="{D6291659-6C09-6545-8B89-BD2E9F6BD512}"/>
              </a:ext>
            </a:extLst>
          </p:cNvPr>
          <p:cNvCxnSpPr/>
          <p:nvPr/>
        </p:nvCxnSpPr>
        <p:spPr>
          <a:xfrm>
            <a:off x="6365631" y="1852246"/>
            <a:ext cx="621323" cy="656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CC37137-A828-EC0F-0EB4-5A7EE405A52E}"/>
              </a:ext>
            </a:extLst>
          </p:cNvPr>
          <p:cNvSpPr/>
          <p:nvPr/>
        </p:nvSpPr>
        <p:spPr>
          <a:xfrm>
            <a:off x="70339" y="3118339"/>
            <a:ext cx="703385" cy="658950"/>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239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6D06-FBC0-48CF-A979-DB3D7A9C140A}"/>
              </a:ext>
            </a:extLst>
          </p:cNvPr>
          <p:cNvSpPr>
            <a:spLocks noGrp="1"/>
          </p:cNvSpPr>
          <p:nvPr>
            <p:ph type="title"/>
          </p:nvPr>
        </p:nvSpPr>
        <p:spPr>
          <a:xfrm>
            <a:off x="-176129" y="406788"/>
            <a:ext cx="10053472" cy="987115"/>
          </a:xfrm>
        </p:spPr>
        <p:txBody>
          <a:bodyPr/>
          <a:lstStyle/>
          <a:p>
            <a:r>
              <a:rPr lang="en-US" sz="4800" dirty="0"/>
              <a:t>Midterm #2</a:t>
            </a:r>
          </a:p>
        </p:txBody>
      </p:sp>
      <p:sp>
        <p:nvSpPr>
          <p:cNvPr id="3" name="TextBox 2">
            <a:extLst>
              <a:ext uri="{FF2B5EF4-FFF2-40B4-BE49-F238E27FC236}">
                <a16:creationId xmlns:a16="http://schemas.microsoft.com/office/drawing/2014/main" id="{5095C515-F2B0-4E77-8FDE-FB787FCD55DD}"/>
              </a:ext>
            </a:extLst>
          </p:cNvPr>
          <p:cNvSpPr txBox="1"/>
          <p:nvPr/>
        </p:nvSpPr>
        <p:spPr>
          <a:xfrm>
            <a:off x="96775" y="1993374"/>
            <a:ext cx="9872415" cy="3508653"/>
          </a:xfrm>
          <a:prstGeom prst="rect">
            <a:avLst/>
          </a:prstGeom>
          <a:noFill/>
        </p:spPr>
        <p:txBody>
          <a:bodyPr wrap="square" rtlCol="0">
            <a:spAutoFit/>
          </a:bodyPr>
          <a:lstStyle/>
          <a:p>
            <a:r>
              <a:rPr lang="en-US" sz="3700" dirty="0"/>
              <a:t>Extra Credit Assignment:</a:t>
            </a:r>
          </a:p>
          <a:p>
            <a:pPr marL="285750" indent="-285750">
              <a:buFont typeface="Arial" panose="020B0604020202020204" pitchFamily="34" charset="0"/>
              <a:buChar char="•"/>
            </a:pPr>
            <a:r>
              <a:rPr lang="en-US" sz="3700" dirty="0"/>
              <a:t>5 Questions</a:t>
            </a:r>
          </a:p>
          <a:p>
            <a:pPr marL="285750" indent="-285750">
              <a:buFont typeface="Arial" panose="020B0604020202020204" pitchFamily="34" charset="0"/>
              <a:buChar char="•"/>
            </a:pPr>
            <a:r>
              <a:rPr lang="en-US" sz="3700" dirty="0"/>
              <a:t>10 points</a:t>
            </a:r>
          </a:p>
          <a:p>
            <a:pPr marL="285750" indent="-285750">
              <a:buFont typeface="Arial" panose="020B0604020202020204" pitchFamily="34" charset="0"/>
              <a:buChar char="•"/>
            </a:pPr>
            <a:r>
              <a:rPr lang="en-US" sz="3700" dirty="0"/>
              <a:t>Due this Friday November 8</a:t>
            </a:r>
            <a:r>
              <a:rPr lang="en-US" sz="3700" baseline="30000" dirty="0"/>
              <a:t>th</a:t>
            </a:r>
            <a:r>
              <a:rPr lang="en-US" sz="3700" dirty="0"/>
              <a:t> at 11:59pm</a:t>
            </a:r>
          </a:p>
          <a:p>
            <a:pPr marL="285750" indent="-285750">
              <a:buFont typeface="Arial" panose="020B0604020202020204" pitchFamily="34" charset="0"/>
              <a:buChar char="•"/>
            </a:pPr>
            <a:r>
              <a:rPr lang="en-US" sz="3700" dirty="0"/>
              <a:t>Points will be added to your Midterm 2 grade</a:t>
            </a:r>
          </a:p>
          <a:p>
            <a:pPr marL="285750" indent="-285750">
              <a:buFont typeface="Arial" panose="020B0604020202020204" pitchFamily="34" charset="0"/>
              <a:buChar char="•"/>
            </a:pPr>
            <a:endParaRPr lang="en-US" sz="3700" dirty="0"/>
          </a:p>
        </p:txBody>
      </p:sp>
    </p:spTree>
    <p:extLst>
      <p:ext uri="{BB962C8B-B14F-4D97-AF65-F5344CB8AC3E}">
        <p14:creationId xmlns:p14="http://schemas.microsoft.com/office/powerpoint/2010/main" val="349199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Google Shape;42;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WHAT YOU WILL LEARN IN THIS CHAPTER</a:t>
            </a:r>
            <a:endParaRPr dirty="0"/>
          </a:p>
        </p:txBody>
      </p:sp>
      <p:sp>
        <p:nvSpPr>
          <p:cNvPr id="43" name="Google Shape;43;p2"/>
          <p:cNvSpPr txBox="1">
            <a:spLocks noGrp="1"/>
          </p:cNvSpPr>
          <p:nvPr>
            <p:ph type="body" idx="1"/>
          </p:nvPr>
        </p:nvSpPr>
        <p:spPr>
          <a:xfrm>
            <a:off x="117582" y="1933291"/>
            <a:ext cx="9804186" cy="5024722"/>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10000"/>
              </a:lnSpc>
              <a:spcAft>
                <a:spcPts val="0"/>
              </a:spcAft>
              <a:buSzPct val="100000"/>
              <a:buFont typeface="Arial"/>
              <a:buChar char="•"/>
            </a:pPr>
            <a:r>
              <a:rPr lang="en-US" dirty="0">
                <a:latin typeface="Arial"/>
                <a:ea typeface="Arial"/>
                <a:cs typeface="Arial"/>
                <a:sym typeface="Arial"/>
              </a:rPr>
              <a:t>What factors determine how consumers spend their income?</a:t>
            </a:r>
            <a:endParaRPr dirty="0"/>
          </a:p>
          <a:p>
            <a:pPr marL="354013" lvl="0" indent="-354013" algn="l" rtl="0">
              <a:lnSpc>
                <a:spcPct val="110000"/>
              </a:lnSpc>
              <a:spcAft>
                <a:spcPts val="0"/>
              </a:spcAft>
              <a:buSzPct val="100000"/>
              <a:buFont typeface="Arial"/>
              <a:buChar char="•"/>
            </a:pPr>
            <a:r>
              <a:rPr lang="en-US" dirty="0">
                <a:latin typeface="Arial"/>
                <a:ea typeface="Arial"/>
                <a:cs typeface="Arial"/>
                <a:sym typeface="Arial"/>
              </a:rPr>
              <a:t>Why do economists use the concept of utility to describe people</a:t>
            </a:r>
            <a:r>
              <a:rPr lang="en-US" b="1" dirty="0">
                <a:latin typeface="Arial"/>
                <a:ea typeface="Arial"/>
                <a:cs typeface="Arial"/>
                <a:sym typeface="Arial"/>
              </a:rPr>
              <a:t>’</a:t>
            </a:r>
            <a:r>
              <a:rPr lang="en-US" dirty="0">
                <a:latin typeface="Arial"/>
                <a:ea typeface="Arial"/>
                <a:cs typeface="Arial"/>
                <a:sym typeface="Arial"/>
              </a:rPr>
              <a:t>s tastes?</a:t>
            </a:r>
            <a:endParaRPr dirty="0"/>
          </a:p>
          <a:p>
            <a:pPr marL="354013" lvl="0" indent="-354013" algn="l" rtl="0">
              <a:lnSpc>
                <a:spcPct val="110000"/>
              </a:lnSpc>
              <a:spcAft>
                <a:spcPts val="0"/>
              </a:spcAft>
              <a:buSzPct val="100000"/>
              <a:buFont typeface="Arial"/>
              <a:buChar char="•"/>
            </a:pPr>
            <a:r>
              <a:rPr lang="en-US" dirty="0">
                <a:latin typeface="Arial"/>
                <a:ea typeface="Arial"/>
                <a:cs typeface="Arial"/>
                <a:sym typeface="Arial"/>
              </a:rPr>
              <a:t>Why does the principle of diminishing marginal utility accurately describe consumer behavior?</a:t>
            </a:r>
            <a:endParaRPr dirty="0"/>
          </a:p>
          <a:p>
            <a:pPr marL="354013" lvl="0" indent="-354013" algn="l" rtl="0">
              <a:lnSpc>
                <a:spcPct val="110000"/>
              </a:lnSpc>
              <a:spcAft>
                <a:spcPts val="0"/>
              </a:spcAft>
              <a:buSzPct val="100000"/>
              <a:buFont typeface="Arial"/>
              <a:buChar char="•"/>
            </a:pPr>
            <a:r>
              <a:rPr lang="en-US" dirty="0">
                <a:latin typeface="Arial"/>
                <a:ea typeface="Arial"/>
                <a:cs typeface="Arial"/>
                <a:sym typeface="Arial"/>
              </a:rPr>
              <a:t>What is the </a:t>
            </a:r>
            <a:r>
              <a:rPr lang="en-US" dirty="0"/>
              <a:t>optimal</a:t>
            </a:r>
            <a:r>
              <a:rPr lang="en-US" dirty="0">
                <a:latin typeface="Arial"/>
                <a:ea typeface="Arial"/>
                <a:cs typeface="Arial"/>
                <a:sym typeface="Arial"/>
              </a:rPr>
              <a:t> consumption bundle, and why do we use marginal analysis to determine it?</a:t>
            </a:r>
            <a:endParaRPr dirty="0"/>
          </a:p>
          <a:p>
            <a:pPr marL="354013" lvl="0" indent="-354013" algn="l" rtl="0">
              <a:lnSpc>
                <a:spcPct val="110000"/>
              </a:lnSpc>
              <a:spcAft>
                <a:spcPts val="0"/>
              </a:spcAft>
              <a:buSzPct val="100000"/>
              <a:buFont typeface="Arial"/>
              <a:buChar char="•"/>
            </a:pPr>
            <a:r>
              <a:rPr lang="en-US" dirty="0">
                <a:latin typeface="Arial"/>
                <a:ea typeface="Arial"/>
                <a:cs typeface="Arial"/>
                <a:sym typeface="Arial"/>
              </a:rPr>
              <a:t>How do income and substitution effects show the effects of changes in income and prices on consumers</a:t>
            </a:r>
            <a:r>
              <a:rPr lang="en-US" b="1" dirty="0">
                <a:latin typeface="Arial"/>
                <a:ea typeface="Arial"/>
                <a:cs typeface="Arial"/>
                <a:sym typeface="Arial"/>
              </a:rPr>
              <a:t>’</a:t>
            </a:r>
            <a:r>
              <a:rPr lang="en-US" dirty="0">
                <a:latin typeface="Arial"/>
                <a:ea typeface="Arial"/>
                <a:cs typeface="Arial"/>
                <a:sym typeface="Arial"/>
              </a:rPr>
              <a:t> choices?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3"/>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UTILITY AND CONSUMPTION</a:t>
            </a:r>
            <a:endParaRPr dirty="0"/>
          </a:p>
        </p:txBody>
      </p:sp>
      <p:sp>
        <p:nvSpPr>
          <p:cNvPr id="49" name="Google Shape;49;p3"/>
          <p:cNvSpPr txBox="1">
            <a:spLocks noGrp="1"/>
          </p:cNvSpPr>
          <p:nvPr>
            <p:ph type="body" idx="1"/>
          </p:nvPr>
        </p:nvSpPr>
        <p:spPr>
          <a:xfrm>
            <a:off x="127107" y="1250224"/>
            <a:ext cx="9804186" cy="4766754"/>
          </a:xfrm>
          <a:prstGeom prst="rect">
            <a:avLst/>
          </a:prstGeom>
          <a:noFill/>
          <a:ln>
            <a:noFill/>
          </a:ln>
        </p:spPr>
        <p:txBody>
          <a:bodyPr spcFirstLastPara="1" wrap="square" lIns="91425" tIns="91425" rIns="91425" bIns="91425" anchor="t" anchorCtr="0">
            <a:noAutofit/>
          </a:bodyPr>
          <a:lstStyle/>
          <a:p>
            <a:pPr marL="354013" lvl="1" indent="-354013" algn="l" rtl="0">
              <a:lnSpc>
                <a:spcPct val="100000"/>
              </a:lnSpc>
              <a:spcAft>
                <a:spcPts val="0"/>
              </a:spcAft>
              <a:buSzPct val="100000"/>
              <a:buFont typeface="Arial"/>
              <a:buChar char="•"/>
            </a:pPr>
            <a:r>
              <a:rPr lang="en-US" dirty="0">
                <a:solidFill>
                  <a:schemeClr val="tx1"/>
                </a:solidFill>
                <a:sym typeface="Arial"/>
              </a:rPr>
              <a:t>We suppose that everyone is trying to maximize satisfaction gained from consumption.</a:t>
            </a:r>
          </a:p>
          <a:p>
            <a:pPr marL="354013" lvl="1" indent="-354013" algn="l" rtl="0">
              <a:lnSpc>
                <a:spcPct val="100000"/>
              </a:lnSpc>
              <a:spcAft>
                <a:spcPts val="0"/>
              </a:spcAft>
              <a:buSzPct val="100000"/>
              <a:buFont typeface="Arial"/>
              <a:buChar char="•"/>
            </a:pPr>
            <a:endParaRPr dirty="0">
              <a:solidFill>
                <a:schemeClr val="tx1"/>
              </a:solidFill>
            </a:endParaRPr>
          </a:p>
          <a:p>
            <a:pPr marL="354013" lvl="1" indent="-354013" algn="l" rtl="0">
              <a:lnSpc>
                <a:spcPct val="100000"/>
              </a:lnSpc>
              <a:spcAft>
                <a:spcPts val="0"/>
              </a:spcAft>
              <a:buSzPct val="100000"/>
              <a:buFont typeface="Arial"/>
              <a:buChar char="•"/>
            </a:pPr>
            <a:r>
              <a:rPr lang="en-US" b="1" dirty="0">
                <a:solidFill>
                  <a:schemeClr val="tx1"/>
                </a:solidFill>
                <a:sym typeface="Arial"/>
              </a:rPr>
              <a:t>Utility</a:t>
            </a:r>
            <a:r>
              <a:rPr lang="en-US" dirty="0">
                <a:solidFill>
                  <a:schemeClr val="tx1"/>
                </a:solidFill>
                <a:sym typeface="Arial"/>
              </a:rPr>
              <a:t> is the value or satisfaction from consumption.</a:t>
            </a:r>
          </a:p>
          <a:p>
            <a:pPr marL="354013" lvl="1" indent="-354013" algn="l" rtl="0">
              <a:lnSpc>
                <a:spcPct val="100000"/>
              </a:lnSpc>
              <a:spcAft>
                <a:spcPts val="0"/>
              </a:spcAft>
              <a:buSzPct val="100000"/>
              <a:buFont typeface="Arial"/>
              <a:buChar char="•"/>
            </a:pPr>
            <a:endParaRPr dirty="0">
              <a:solidFill>
                <a:schemeClr val="tx1"/>
              </a:solidFill>
            </a:endParaRPr>
          </a:p>
          <a:p>
            <a:pPr marL="354013" lvl="0" indent="-354013" algn="l" rtl="0">
              <a:lnSpc>
                <a:spcPct val="100000"/>
              </a:lnSpc>
              <a:spcAft>
                <a:spcPts val="0"/>
              </a:spcAft>
              <a:buSzPct val="100000"/>
              <a:buChar char="•"/>
            </a:pPr>
            <a:r>
              <a:rPr lang="en-US" sz="2600" dirty="0">
                <a:solidFill>
                  <a:schemeClr val="tx1"/>
                </a:solidFill>
                <a:sym typeface="Arial"/>
              </a:rPr>
              <a:t>An individual’s </a:t>
            </a:r>
            <a:r>
              <a:rPr lang="en-US" sz="2600" b="1" dirty="0">
                <a:solidFill>
                  <a:schemeClr val="tx1"/>
                </a:solidFill>
                <a:sym typeface="Arial"/>
              </a:rPr>
              <a:t>consumption bundle </a:t>
            </a:r>
            <a:r>
              <a:rPr lang="en-US" sz="2600" dirty="0">
                <a:solidFill>
                  <a:schemeClr val="tx1"/>
                </a:solidFill>
                <a:sym typeface="Arial"/>
              </a:rPr>
              <a:t>is the collection of all the goods and services consumed by that individual.</a:t>
            </a:r>
            <a:endParaRPr sz="2600" dirty="0">
              <a:solidFill>
                <a:schemeClr val="tx1"/>
              </a:solidFill>
            </a:endParaRPr>
          </a:p>
          <a:p>
            <a:pPr marL="354013" lvl="0" indent="-354013" algn="l" rtl="0">
              <a:lnSpc>
                <a:spcPct val="100000"/>
              </a:lnSpc>
              <a:spcAft>
                <a:spcPts val="0"/>
              </a:spcAft>
              <a:buSzPct val="100000"/>
              <a:buChar char="•"/>
            </a:pPr>
            <a:r>
              <a:rPr lang="en-US" sz="2600" dirty="0">
                <a:solidFill>
                  <a:schemeClr val="tx1"/>
                </a:solidFill>
                <a:sym typeface="Arial"/>
              </a:rPr>
              <a:t>An individual’s </a:t>
            </a:r>
            <a:r>
              <a:rPr lang="en-US" sz="2600" b="1" dirty="0">
                <a:solidFill>
                  <a:schemeClr val="tx1"/>
                </a:solidFill>
                <a:sym typeface="Arial"/>
              </a:rPr>
              <a:t>utility function </a:t>
            </a:r>
            <a:r>
              <a:rPr lang="en-US" sz="2600" dirty="0">
                <a:solidFill>
                  <a:schemeClr val="tx1"/>
                </a:solidFill>
                <a:sym typeface="Arial"/>
              </a:rPr>
              <a:t>gives the total utility generated by their consumption bundle.</a:t>
            </a:r>
            <a:endParaRPr sz="2600" dirty="0">
              <a:solidFill>
                <a:schemeClr val="tx1"/>
              </a:solidFill>
            </a:endParaRPr>
          </a:p>
        </p:txBody>
      </p:sp>
      <p:pic>
        <p:nvPicPr>
          <p:cNvPr id="3" name="Picture 2">
            <a:extLst>
              <a:ext uri="{FF2B5EF4-FFF2-40B4-BE49-F238E27FC236}">
                <a16:creationId xmlns:a16="http://schemas.microsoft.com/office/drawing/2014/main" id="{5965AE10-B2F2-4E0C-9825-5220FD203149}"/>
              </a:ext>
            </a:extLst>
          </p:cNvPr>
          <p:cNvPicPr>
            <a:picLocks noChangeAspect="1"/>
          </p:cNvPicPr>
          <p:nvPr/>
        </p:nvPicPr>
        <p:blipFill>
          <a:blip r:embed="rId3"/>
          <a:stretch>
            <a:fillRect/>
          </a:stretch>
        </p:blipFill>
        <p:spPr>
          <a:xfrm>
            <a:off x="7209014" y="5381625"/>
            <a:ext cx="2571750" cy="1885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3"/>
          <p:cNvSpPr txBox="1">
            <a:spLocks noGrp="1"/>
          </p:cNvSpPr>
          <p:nvPr>
            <p:ph type="title"/>
          </p:nvPr>
        </p:nvSpPr>
        <p:spPr>
          <a:xfrm>
            <a:off x="0" y="29652"/>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UTILITY AND CONSUMPTION</a:t>
            </a:r>
            <a:endParaRPr dirty="0"/>
          </a:p>
        </p:txBody>
      </p:sp>
      <p:sp>
        <p:nvSpPr>
          <p:cNvPr id="49" name="Google Shape;49;p3"/>
          <p:cNvSpPr txBox="1">
            <a:spLocks noGrp="1"/>
          </p:cNvSpPr>
          <p:nvPr>
            <p:ph type="body" idx="1"/>
          </p:nvPr>
        </p:nvSpPr>
        <p:spPr>
          <a:xfrm>
            <a:off x="0" y="742224"/>
            <a:ext cx="9804186" cy="3739465"/>
          </a:xfrm>
          <a:prstGeom prst="rect">
            <a:avLst/>
          </a:prstGeom>
          <a:noFill/>
          <a:ln>
            <a:noFill/>
          </a:ln>
        </p:spPr>
        <p:txBody>
          <a:bodyPr spcFirstLastPara="1" wrap="square" lIns="91425" tIns="91425" rIns="91425" bIns="91425" anchor="t" anchorCtr="0">
            <a:noAutofit/>
          </a:bodyPr>
          <a:lstStyle/>
          <a:p>
            <a:pPr marL="354013" lvl="1" indent="-354013" algn="l" rtl="0">
              <a:lnSpc>
                <a:spcPct val="100000"/>
              </a:lnSpc>
              <a:spcAft>
                <a:spcPts val="0"/>
              </a:spcAft>
              <a:buSzPct val="100000"/>
              <a:buFont typeface="Arial"/>
              <a:buChar char="•"/>
            </a:pPr>
            <a:r>
              <a:rPr lang="en-US" b="1" dirty="0">
                <a:solidFill>
                  <a:schemeClr val="tx1"/>
                </a:solidFill>
                <a:sym typeface="Arial"/>
              </a:rPr>
              <a:t>Util </a:t>
            </a:r>
            <a:r>
              <a:rPr lang="en-US" dirty="0">
                <a:solidFill>
                  <a:schemeClr val="tx1"/>
                </a:solidFill>
                <a:sym typeface="Arial"/>
              </a:rPr>
              <a:t>is a unit of utility</a:t>
            </a:r>
          </a:p>
          <a:p>
            <a:pPr marL="354013" lvl="1" indent="-354013" algn="l" rtl="0">
              <a:lnSpc>
                <a:spcPct val="100000"/>
              </a:lnSpc>
              <a:spcAft>
                <a:spcPts val="0"/>
              </a:spcAft>
              <a:buSzPct val="100000"/>
              <a:buFont typeface="Arial"/>
              <a:buChar char="•"/>
            </a:pPr>
            <a:endParaRPr dirty="0">
              <a:solidFill>
                <a:schemeClr val="tx1"/>
              </a:solidFill>
            </a:endParaRPr>
          </a:p>
          <a:p>
            <a:pPr marL="354013" lvl="1" indent="-354013" algn="l" rtl="0">
              <a:lnSpc>
                <a:spcPct val="100000"/>
              </a:lnSpc>
              <a:spcAft>
                <a:spcPts val="0"/>
              </a:spcAft>
              <a:buSzPct val="100000"/>
              <a:buFont typeface="Arial"/>
              <a:buChar char="•"/>
            </a:pPr>
            <a:r>
              <a:rPr lang="en-US" b="1" dirty="0">
                <a:solidFill>
                  <a:schemeClr val="tx1"/>
                </a:solidFill>
                <a:sym typeface="Arial"/>
              </a:rPr>
              <a:t>Marginal utility (MU) </a:t>
            </a:r>
            <a:r>
              <a:rPr lang="en-US" dirty="0">
                <a:solidFill>
                  <a:schemeClr val="tx1"/>
                </a:solidFill>
                <a:sym typeface="Arial"/>
              </a:rPr>
              <a:t>is</a:t>
            </a:r>
            <a:r>
              <a:rPr lang="en-US" b="1" dirty="0">
                <a:solidFill>
                  <a:schemeClr val="tx1"/>
                </a:solidFill>
                <a:sym typeface="Arial"/>
              </a:rPr>
              <a:t> </a:t>
            </a:r>
            <a:r>
              <a:rPr lang="en-US" dirty="0">
                <a:solidFill>
                  <a:schemeClr val="tx1"/>
                </a:solidFill>
                <a:sym typeface="Arial"/>
              </a:rPr>
              <a:t>the change in utility from consuming an additional unit.</a:t>
            </a:r>
          </a:p>
          <a:p>
            <a:pPr marL="354013" lvl="1" indent="-354013" algn="l" rtl="0">
              <a:lnSpc>
                <a:spcPct val="100000"/>
              </a:lnSpc>
              <a:spcAft>
                <a:spcPts val="0"/>
              </a:spcAft>
              <a:buSzPct val="100000"/>
              <a:buFont typeface="Arial"/>
              <a:buChar char="•"/>
            </a:pPr>
            <a:endParaRPr dirty="0">
              <a:solidFill>
                <a:schemeClr val="tx1"/>
              </a:solidFill>
            </a:endParaRPr>
          </a:p>
          <a:p>
            <a:pPr marL="354013" lvl="1" indent="-354013" algn="l" rtl="0">
              <a:lnSpc>
                <a:spcPct val="100000"/>
              </a:lnSpc>
              <a:spcAft>
                <a:spcPts val="0"/>
              </a:spcAft>
              <a:buSzPct val="100000"/>
              <a:buFont typeface="Arial"/>
              <a:buChar char="•"/>
            </a:pPr>
            <a:r>
              <a:rPr lang="en-US" b="1" dirty="0">
                <a:solidFill>
                  <a:schemeClr val="tx1"/>
                </a:solidFill>
                <a:sym typeface="Arial"/>
              </a:rPr>
              <a:t>Diminishing marginal utility </a:t>
            </a:r>
            <a:r>
              <a:rPr lang="en-US" dirty="0">
                <a:solidFill>
                  <a:schemeClr val="tx1"/>
                </a:solidFill>
                <a:sym typeface="Arial"/>
              </a:rPr>
              <a:t>is the fact that each additional unit of a good adds less to utility than the previous unit.</a:t>
            </a:r>
            <a:endParaRPr dirty="0">
              <a:solidFill>
                <a:schemeClr val="tx1"/>
              </a:solidFill>
              <a:sym typeface="Arial"/>
            </a:endParaRPr>
          </a:p>
        </p:txBody>
      </p:sp>
      <p:pic>
        <p:nvPicPr>
          <p:cNvPr id="2" name="Picture 1">
            <a:extLst>
              <a:ext uri="{FF2B5EF4-FFF2-40B4-BE49-F238E27FC236}">
                <a16:creationId xmlns:a16="http://schemas.microsoft.com/office/drawing/2014/main" id="{FB23D935-3DE0-403A-9D69-13A596227C60}"/>
              </a:ext>
            </a:extLst>
          </p:cNvPr>
          <p:cNvPicPr>
            <a:picLocks noChangeAspect="1"/>
          </p:cNvPicPr>
          <p:nvPr/>
        </p:nvPicPr>
        <p:blipFill>
          <a:blip r:embed="rId3"/>
          <a:stretch>
            <a:fillRect/>
          </a:stretch>
        </p:blipFill>
        <p:spPr>
          <a:xfrm>
            <a:off x="4947138" y="4120893"/>
            <a:ext cx="4857048" cy="3238032"/>
          </a:xfrm>
          <a:prstGeom prst="rect">
            <a:avLst/>
          </a:prstGeom>
        </p:spPr>
      </p:pic>
    </p:spTree>
    <p:extLst>
      <p:ext uri="{BB962C8B-B14F-4D97-AF65-F5344CB8AC3E}">
        <p14:creationId xmlns:p14="http://schemas.microsoft.com/office/powerpoint/2010/main" val="63690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4"/>
          <p:cNvSpPr txBox="1">
            <a:spLocks noGrp="1"/>
          </p:cNvSpPr>
          <p:nvPr>
            <p:ph type="title"/>
          </p:nvPr>
        </p:nvSpPr>
        <p:spPr>
          <a:xfrm>
            <a:off x="4928" y="117974"/>
            <a:ext cx="10053472"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t>CASSIE’S TOTAL UTILITY AND MARGINAL UTILITY</a:t>
            </a:r>
            <a:endParaRPr dirty="0"/>
          </a:p>
        </p:txBody>
      </p:sp>
      <p:sp>
        <p:nvSpPr>
          <p:cNvPr id="55" name="Google Shape;55;p4"/>
          <p:cNvSpPr txBox="1">
            <a:spLocks noGrp="1"/>
          </p:cNvSpPr>
          <p:nvPr>
            <p:ph type="body" idx="1"/>
          </p:nvPr>
        </p:nvSpPr>
        <p:spPr>
          <a:xfrm>
            <a:off x="190500" y="1514401"/>
            <a:ext cx="2777552" cy="565496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t>Each additional egg roll gives Cassie less additional utility than the previous egg roll. (See Figure 1.)</a:t>
            </a:r>
            <a:endParaRPr dirty="0"/>
          </a:p>
        </p:txBody>
      </p:sp>
      <p:pic>
        <p:nvPicPr>
          <p:cNvPr id="56" name="Google Shape;56;p4" descr="Two line graphs and a table show Cassie's utility function and marginal utility function for egg rolls.&#10;The table has three columns labeled Quantity of egg rolls, Total utility (utils), and Marginal utility per egg roll (utils). The marginal utility is the change of total utility per increase of one egg roll. The data contained in the rows of the table read as follows:&#10;• Row 1: Quantity of egg rolls, 0; Total utility, 0; Marginal utility, null.&#10;• Row 2: Quantity of egg rolls, 1; Total utility, 15; Marginal utility, 15.&#10;• Row 3: Quantity of egg rolls, 2; Total utility, 28; Marginal utility, 13.&#10;• Row 4: Quantity of egg rolls, 3; Total utility, 39; Marginal utility, 11.&#10;• Row 5: Quantity of egg rolls, 4; Total utility, 48; Marginal utility, 9.&#10;• Row 6: Quantity of egg rolls, 5; Total utility, 55; Marginal utility, 7.&#10;• Row 7: Quantity of egg rolls, 6; Total utility, 60; Marginal utility, 5.&#10;• Row 8: Quantity of egg rolls, 7; Total utility, 63; Marginal utility, 3.&#10;• Row 9: Quantity of egg rolls, 8; Total utility, 64; Marginal utility, 1.&#10;• Row 10: Quantity of egg rolls, 9; Total utility, 63; Marginal utility, negative 1.&#10;The first graph is titled (a) Cassie’s Utility Function. The horizontal axis is labeled Quantity of egg rolls and ranges from 0 to 9 in increments of 1. The vertical axis is labeled Total utility (utils) and ranges from 0 to 70 in increments of 10. A concave downward curve labeled, Utility function passes through the following approximate points:&#10;• (0, 0)&#10;• (1, 15)&#10;• (2, 28)&#10;• (3, 39)&#10;• (4, 48)&#10;• (5, 55)&#10;• (6, 60)&#10;• (7, 63)&#10;• (8, 64)&#10;• (9, 63).&#10;The second graph is titled (b) Cassie’s Marginal Utility Curve. The horizontal axis is labeled Quantity of egg rolls and ranges from 0 to 9 in increments of 1. The vertical axis is labeled Marginal utility per egg roll (utils) and ranges from negative 2 to 16 in increments of 2 utils. A downward sloping linear curve labeled Marginal utility curve passes through the following approximate points:&#10;• (0.5, 15)&#10;• (1.5, 13)&#10;• (2.5, 11)&#10;• (3.5, 9)&#10;• (4.5, 7)&#10;• (5.5, 5)&#10;• (6.5, 3)&#10;• (7.5, 1)&#10;• (8.5, negative 1)."/>
          <p:cNvPicPr preferRelativeResize="0">
            <a:picLocks noGrp="1"/>
          </p:cNvPicPr>
          <p:nvPr>
            <p:ph type="pic" idx="2"/>
          </p:nvPr>
        </p:nvPicPr>
        <p:blipFill rotWithShape="1">
          <a:blip r:embed="rId3">
            <a:alphaModFix/>
          </a:blip>
          <a:srcRect/>
          <a:stretch/>
        </p:blipFill>
        <p:spPr>
          <a:xfrm>
            <a:off x="2968052" y="1374305"/>
            <a:ext cx="6962920" cy="598993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1</a:t>
            </a:r>
            <a:endParaRPr dirty="0"/>
          </a:p>
        </p:txBody>
      </p:sp>
      <p:sp>
        <p:nvSpPr>
          <p:cNvPr id="62" name="Google Shape;62;p5"/>
          <p:cNvSpPr txBox="1">
            <a:spLocks noGrp="1"/>
          </p:cNvSpPr>
          <p:nvPr>
            <p:ph type="body" idx="1"/>
          </p:nvPr>
        </p:nvSpPr>
        <p:spPr>
          <a:xfrm>
            <a:off x="117582" y="1933292"/>
            <a:ext cx="9804186" cy="402173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dirty="0">
                <a:solidFill>
                  <a:srgbClr val="000000"/>
                </a:solidFill>
                <a:sym typeface="Arial"/>
              </a:rPr>
              <a:t>Assume that the marginal utilities for the first three units of a good consumed are 200, 150, and 125, respectively. The total utility when two units are consumed is:</a:t>
            </a:r>
            <a:endParaRPr sz="26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150.</a:t>
            </a:r>
            <a:endParaRPr sz="24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200.</a:t>
            </a:r>
            <a:endParaRPr sz="24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350.</a:t>
            </a:r>
            <a:endParaRPr sz="24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475.</a:t>
            </a:r>
            <a:endParaRPr sz="2400" dirty="0"/>
          </a:p>
        </p:txBody>
      </p:sp>
      <p:graphicFrame>
        <p:nvGraphicFramePr>
          <p:cNvPr id="2" name="Table 2">
            <a:extLst>
              <a:ext uri="{FF2B5EF4-FFF2-40B4-BE49-F238E27FC236}">
                <a16:creationId xmlns:a16="http://schemas.microsoft.com/office/drawing/2014/main" id="{1B5A308B-1BA9-B562-05BF-CDDC3B3D18C9}"/>
              </a:ext>
            </a:extLst>
          </p:cNvPr>
          <p:cNvGraphicFramePr>
            <a:graphicFrameLocks noGrp="1"/>
          </p:cNvGraphicFramePr>
          <p:nvPr>
            <p:extLst>
              <p:ext uri="{D42A27DB-BD31-4B8C-83A1-F6EECF244321}">
                <p14:modId xmlns:p14="http://schemas.microsoft.com/office/powerpoint/2010/main" val="4288043732"/>
              </p:ext>
            </p:extLst>
          </p:nvPr>
        </p:nvGraphicFramePr>
        <p:xfrm>
          <a:off x="3974122" y="3796323"/>
          <a:ext cx="3261948" cy="1112520"/>
        </p:xfrm>
        <a:graphic>
          <a:graphicData uri="http://schemas.openxmlformats.org/drawingml/2006/table">
            <a:tbl>
              <a:tblPr firstRow="1" bandRow="1">
                <a:tableStyleId>{C7F77344-6670-4AC9-9355-7AD82A1A9C9A}</a:tableStyleId>
              </a:tblPr>
              <a:tblGrid>
                <a:gridCol w="1087316">
                  <a:extLst>
                    <a:ext uri="{9D8B030D-6E8A-4147-A177-3AD203B41FA5}">
                      <a16:colId xmlns:a16="http://schemas.microsoft.com/office/drawing/2014/main" val="1056899088"/>
                    </a:ext>
                  </a:extLst>
                </a:gridCol>
                <a:gridCol w="1087316">
                  <a:extLst>
                    <a:ext uri="{9D8B030D-6E8A-4147-A177-3AD203B41FA5}">
                      <a16:colId xmlns:a16="http://schemas.microsoft.com/office/drawing/2014/main" val="1459249387"/>
                    </a:ext>
                  </a:extLst>
                </a:gridCol>
                <a:gridCol w="1087316">
                  <a:extLst>
                    <a:ext uri="{9D8B030D-6E8A-4147-A177-3AD203B41FA5}">
                      <a16:colId xmlns:a16="http://schemas.microsoft.com/office/drawing/2014/main" val="1467319870"/>
                    </a:ext>
                  </a:extLst>
                </a:gridCol>
              </a:tblGrid>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Total Utility</a:t>
                      </a:r>
                    </a:p>
                  </a:txBody>
                  <a:tcPr/>
                </a:tc>
                <a:tc>
                  <a:txBody>
                    <a:bodyPr/>
                    <a:lstStyle/>
                    <a:p>
                      <a:r>
                        <a:rPr lang="en-US" dirty="0"/>
                        <a:t>Mg. Utility</a:t>
                      </a:r>
                    </a:p>
                  </a:txBody>
                  <a:tcPr/>
                </a:tc>
                <a:extLst>
                  <a:ext uri="{0D108BD9-81ED-4DB2-BD59-A6C34878D82A}">
                    <a16:rowId xmlns:a16="http://schemas.microsoft.com/office/drawing/2014/main" val="2870681721"/>
                  </a:ext>
                </a:extLst>
              </a:tr>
              <a:tr h="370840">
                <a:tc>
                  <a:txBody>
                    <a:bodyPr/>
                    <a:lstStyle/>
                    <a:p>
                      <a:pPr algn="ctr"/>
                      <a:r>
                        <a:rPr lang="en-US" dirty="0"/>
                        <a:t>1</a:t>
                      </a:r>
                    </a:p>
                  </a:txBody>
                  <a:tcPr/>
                </a:tc>
                <a:tc>
                  <a:txBody>
                    <a:bodyPr/>
                    <a:lstStyle/>
                    <a:p>
                      <a:pPr algn="ctr"/>
                      <a:r>
                        <a:rPr lang="en-US" dirty="0"/>
                        <a:t>200</a:t>
                      </a:r>
                    </a:p>
                  </a:txBody>
                  <a:tcPr/>
                </a:tc>
                <a:tc>
                  <a:txBody>
                    <a:bodyPr/>
                    <a:lstStyle/>
                    <a:p>
                      <a:pPr algn="ctr"/>
                      <a:r>
                        <a:rPr lang="en-US" dirty="0"/>
                        <a:t>200</a:t>
                      </a:r>
                    </a:p>
                  </a:txBody>
                  <a:tcPr/>
                </a:tc>
                <a:extLst>
                  <a:ext uri="{0D108BD9-81ED-4DB2-BD59-A6C34878D82A}">
                    <a16:rowId xmlns:a16="http://schemas.microsoft.com/office/drawing/2014/main" val="3560691952"/>
                  </a:ext>
                </a:extLst>
              </a:tr>
              <a:tr h="370840">
                <a:tc>
                  <a:txBody>
                    <a:bodyPr/>
                    <a:lstStyle/>
                    <a:p>
                      <a:pPr algn="ctr"/>
                      <a:r>
                        <a:rPr lang="en-US" dirty="0"/>
                        <a:t>2</a:t>
                      </a:r>
                    </a:p>
                  </a:txBody>
                  <a:tcPr/>
                </a:tc>
                <a:tc>
                  <a:txBody>
                    <a:bodyPr/>
                    <a:lstStyle/>
                    <a:p>
                      <a:pPr algn="ctr"/>
                      <a:r>
                        <a:rPr lang="en-US" dirty="0"/>
                        <a:t>350</a:t>
                      </a:r>
                    </a:p>
                  </a:txBody>
                  <a:tcPr/>
                </a:tc>
                <a:tc>
                  <a:txBody>
                    <a:bodyPr/>
                    <a:lstStyle/>
                    <a:p>
                      <a:pPr algn="ctr"/>
                      <a:r>
                        <a:rPr lang="en-US" dirty="0">
                          <a:solidFill>
                            <a:srgbClr val="FF0000"/>
                          </a:solidFill>
                        </a:rPr>
                        <a:t>150</a:t>
                      </a:r>
                    </a:p>
                  </a:txBody>
                  <a:tcPr/>
                </a:tc>
                <a:extLst>
                  <a:ext uri="{0D108BD9-81ED-4DB2-BD59-A6C34878D82A}">
                    <a16:rowId xmlns:a16="http://schemas.microsoft.com/office/drawing/2014/main" val="3475837593"/>
                  </a:ext>
                </a:extLst>
              </a:tr>
            </a:tbl>
          </a:graphicData>
        </a:graphic>
      </p:graphicFrame>
      <p:cxnSp>
        <p:nvCxnSpPr>
          <p:cNvPr id="4" name="Straight Arrow Connector 3">
            <a:extLst>
              <a:ext uri="{FF2B5EF4-FFF2-40B4-BE49-F238E27FC236}">
                <a16:creationId xmlns:a16="http://schemas.microsoft.com/office/drawing/2014/main" id="{014F0629-3180-90A2-F2B7-0522C2F14DD9}"/>
              </a:ext>
            </a:extLst>
          </p:cNvPr>
          <p:cNvCxnSpPr/>
          <p:nvPr/>
        </p:nvCxnSpPr>
        <p:spPr>
          <a:xfrm>
            <a:off x="5920154" y="4267200"/>
            <a:ext cx="515815" cy="3399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796257B-C5E3-75E1-2A3E-221CDD4B29AA}"/>
              </a:ext>
            </a:extLst>
          </p:cNvPr>
          <p:cNvCxnSpPr/>
          <p:nvPr/>
        </p:nvCxnSpPr>
        <p:spPr>
          <a:xfrm flipV="1">
            <a:off x="5838092" y="4618892"/>
            <a:ext cx="574431" cy="199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1</a:t>
            </a:r>
            <a:br>
              <a:rPr lang="en-US" dirty="0">
                <a:latin typeface="Arial"/>
                <a:ea typeface="Arial"/>
                <a:cs typeface="Arial"/>
                <a:sym typeface="Arial"/>
              </a:rPr>
            </a:br>
            <a:r>
              <a:rPr lang="en-US" dirty="0">
                <a:latin typeface="Arial"/>
                <a:ea typeface="Arial"/>
                <a:cs typeface="Arial"/>
                <a:sym typeface="Arial"/>
              </a:rPr>
              <a:t>(ANSWER)</a:t>
            </a:r>
            <a:endParaRPr dirty="0"/>
          </a:p>
        </p:txBody>
      </p:sp>
      <p:sp>
        <p:nvSpPr>
          <p:cNvPr id="68" name="Google Shape;68;p6"/>
          <p:cNvSpPr txBox="1">
            <a:spLocks noGrp="1"/>
          </p:cNvSpPr>
          <p:nvPr>
            <p:ph type="body" idx="1"/>
          </p:nvPr>
        </p:nvSpPr>
        <p:spPr>
          <a:xfrm>
            <a:off x="117582" y="1933292"/>
            <a:ext cx="9804186" cy="315305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dirty="0">
                <a:solidFill>
                  <a:srgbClr val="000000"/>
                </a:solidFill>
                <a:sym typeface="Arial"/>
              </a:rPr>
              <a:t>Assume that the marginal utilities for the first three units of a good consumed are 200, 150, and 125, respectively. The total utility when two units are consumed is:</a:t>
            </a:r>
            <a:endParaRPr sz="26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150.</a:t>
            </a:r>
            <a:endParaRPr sz="24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200.</a:t>
            </a:r>
            <a:endParaRPr sz="2400" dirty="0"/>
          </a:p>
          <a:p>
            <a:pPr marL="811213" lvl="1" indent="-457200" algn="l" rtl="0">
              <a:lnSpc>
                <a:spcPct val="100000"/>
              </a:lnSpc>
              <a:spcBef>
                <a:spcPts val="624"/>
              </a:spcBef>
              <a:spcAft>
                <a:spcPts val="0"/>
              </a:spcAft>
              <a:buSzPts val="2400"/>
              <a:buFont typeface="Arial"/>
              <a:buAutoNum type="alphaLcParenR"/>
            </a:pPr>
            <a:r>
              <a:rPr lang="en-US" sz="2400" b="1" dirty="0">
                <a:sym typeface="Arial"/>
              </a:rPr>
              <a:t>350. (correct answer)</a:t>
            </a:r>
            <a:endParaRPr sz="2400" dirty="0"/>
          </a:p>
          <a:p>
            <a:pPr marL="811213" lvl="1" indent="-457200" algn="l" rtl="0">
              <a:lnSpc>
                <a:spcPct val="100000"/>
              </a:lnSpc>
              <a:spcBef>
                <a:spcPts val="624"/>
              </a:spcBef>
              <a:spcAft>
                <a:spcPts val="0"/>
              </a:spcAft>
              <a:buSzPts val="2400"/>
              <a:buFont typeface="Arial"/>
              <a:buAutoNum type="alphaLcParenR"/>
            </a:pPr>
            <a:r>
              <a:rPr lang="en-US" sz="2400" dirty="0">
                <a:sym typeface="Arial"/>
              </a:rPr>
              <a:t>475.</a:t>
            </a:r>
            <a:endParaRPr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7"/>
          <p:cNvSpPr txBox="1">
            <a:spLocks noGrp="1"/>
          </p:cNvSpPr>
          <p:nvPr>
            <p:ph type="title"/>
          </p:nvPr>
        </p:nvSpPr>
        <p:spPr>
          <a:xfrm>
            <a:off x="196238" y="130581"/>
            <a:ext cx="9665925"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DISCUSSION QUESTION 1</a:t>
            </a:r>
            <a:endParaRPr dirty="0"/>
          </a:p>
        </p:txBody>
      </p:sp>
      <p:sp>
        <p:nvSpPr>
          <p:cNvPr id="74" name="Google Shape;74;p7"/>
          <p:cNvSpPr txBox="1">
            <a:spLocks noGrp="1"/>
          </p:cNvSpPr>
          <p:nvPr>
            <p:ph type="body" idx="1"/>
          </p:nvPr>
        </p:nvSpPr>
        <p:spPr>
          <a:xfrm>
            <a:off x="117582" y="1933291"/>
            <a:ext cx="9804186" cy="4233047"/>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sz="3200" dirty="0">
                <a:latin typeface="Arial"/>
                <a:ea typeface="Arial"/>
                <a:cs typeface="Arial"/>
                <a:sym typeface="Arial"/>
              </a:rPr>
              <a:t>Discuss: If food is pleasurable</a:t>
            </a:r>
            <a:r>
              <a:rPr lang="en-US" sz="3200" dirty="0"/>
              <a:t>, why wouldn’t a person eat all the food in an all-you-can-eat buffet?</a:t>
            </a:r>
          </a:p>
          <a:p>
            <a:pPr marL="354013" lvl="0" indent="-354013" algn="l" rtl="0">
              <a:lnSpc>
                <a:spcPct val="100000"/>
              </a:lnSpc>
              <a:spcBef>
                <a:spcPts val="0"/>
              </a:spcBef>
              <a:spcAft>
                <a:spcPts val="0"/>
              </a:spcAft>
              <a:buSzPct val="100000"/>
              <a:buChar char="•"/>
            </a:pPr>
            <a:endParaRPr sz="3200" dirty="0"/>
          </a:p>
          <a:p>
            <a:pPr marL="354013" lvl="0" indent="-354013" algn="l" rtl="0">
              <a:lnSpc>
                <a:spcPct val="100000"/>
              </a:lnSpc>
              <a:spcBef>
                <a:spcPts val="1824"/>
              </a:spcBef>
              <a:spcAft>
                <a:spcPts val="0"/>
              </a:spcAft>
              <a:buSzPct val="100000"/>
              <a:buChar char="•"/>
            </a:pPr>
            <a:r>
              <a:rPr lang="en-US" sz="3200" dirty="0">
                <a:latin typeface="Arial"/>
                <a:ea typeface="Arial"/>
                <a:cs typeface="Arial"/>
                <a:sym typeface="Arial"/>
              </a:rPr>
              <a:t>Does eating more and more at the buffet increase the </a:t>
            </a:r>
            <a:r>
              <a:rPr lang="en-US" sz="3200" i="1" dirty="0">
                <a:latin typeface="Arial"/>
                <a:ea typeface="Arial"/>
                <a:cs typeface="Arial"/>
                <a:sym typeface="Arial"/>
              </a:rPr>
              <a:t>total</a:t>
            </a:r>
            <a:r>
              <a:rPr lang="en-US" sz="3200" dirty="0">
                <a:latin typeface="Arial"/>
                <a:ea typeface="Arial"/>
                <a:cs typeface="Arial"/>
                <a:sym typeface="Arial"/>
              </a:rPr>
              <a:t> utility?</a:t>
            </a:r>
          </a:p>
          <a:p>
            <a:pPr marL="354013" lvl="0" indent="-354013" algn="l" rtl="0">
              <a:lnSpc>
                <a:spcPct val="100000"/>
              </a:lnSpc>
              <a:spcBef>
                <a:spcPts val="1824"/>
              </a:spcBef>
              <a:spcAft>
                <a:spcPts val="0"/>
              </a:spcAft>
              <a:buSzPct val="100000"/>
              <a:buChar char="•"/>
            </a:pPr>
            <a:endParaRPr sz="3200" dirty="0"/>
          </a:p>
          <a:p>
            <a:pPr marL="354013" lvl="0" indent="-354013" algn="l" rtl="0">
              <a:lnSpc>
                <a:spcPct val="100000"/>
              </a:lnSpc>
              <a:spcBef>
                <a:spcPts val="1824"/>
              </a:spcBef>
              <a:spcAft>
                <a:spcPts val="0"/>
              </a:spcAft>
              <a:buSzPct val="100000"/>
              <a:buChar char="•"/>
            </a:pPr>
            <a:r>
              <a:rPr lang="en-US" sz="3200" dirty="0"/>
              <a:t>Does eating more and more at the buffet increase the </a:t>
            </a:r>
            <a:r>
              <a:rPr lang="en-US" sz="3200" i="1" dirty="0"/>
              <a:t>marginal </a:t>
            </a:r>
            <a:r>
              <a:rPr lang="en-US" sz="3200" dirty="0"/>
              <a:t>utility?</a:t>
            </a:r>
            <a:endParaRPr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BUDGET CONSTRAINTS AND BUDGET LINES</a:t>
            </a:r>
            <a:endParaRPr dirty="0"/>
          </a:p>
        </p:txBody>
      </p:sp>
      <p:sp>
        <p:nvSpPr>
          <p:cNvPr id="80" name="Google Shape;80;p8"/>
          <p:cNvSpPr txBox="1">
            <a:spLocks noGrp="1"/>
          </p:cNvSpPr>
          <p:nvPr>
            <p:ph type="body" idx="1"/>
          </p:nvPr>
        </p:nvSpPr>
        <p:spPr>
          <a:xfrm>
            <a:off x="0" y="1673789"/>
            <a:ext cx="9804186" cy="362084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1" dirty="0">
                <a:latin typeface="Arial"/>
                <a:ea typeface="Arial"/>
                <a:cs typeface="Arial"/>
                <a:sym typeface="Arial"/>
              </a:rPr>
              <a:t>Because the amount of money a consumer can spend is limited, a decision to consume more of one good is also a decision to consume less of some other good.</a:t>
            </a:r>
          </a:p>
          <a:p>
            <a:pPr marL="354013" lvl="0" indent="-354013" algn="l" rtl="0">
              <a:lnSpc>
                <a:spcPct val="100000"/>
              </a:lnSpc>
              <a:spcBef>
                <a:spcPts val="0"/>
              </a:spcBef>
              <a:spcAft>
                <a:spcPts val="0"/>
              </a:spcAft>
              <a:buSzPct val="100000"/>
              <a:buChar char="•"/>
            </a:pPr>
            <a:endParaRPr dirty="0"/>
          </a:p>
          <a:p>
            <a:pPr marL="354013" lvl="0" indent="-354013" algn="l" rtl="0">
              <a:lnSpc>
                <a:spcPct val="100000"/>
              </a:lnSpc>
              <a:spcBef>
                <a:spcPts val="1224"/>
              </a:spcBef>
              <a:spcAft>
                <a:spcPts val="0"/>
              </a:spcAft>
              <a:buSzPct val="100000"/>
              <a:buChar char="•"/>
            </a:pPr>
            <a:r>
              <a:rPr lang="en-US" dirty="0">
                <a:latin typeface="Arial"/>
                <a:ea typeface="Arial"/>
                <a:cs typeface="Arial"/>
                <a:sym typeface="Arial"/>
              </a:rPr>
              <a:t>A </a:t>
            </a:r>
            <a:r>
              <a:rPr lang="en-US" b="1" dirty="0">
                <a:latin typeface="Arial"/>
                <a:ea typeface="Arial"/>
                <a:cs typeface="Arial"/>
                <a:sym typeface="Arial"/>
              </a:rPr>
              <a:t>budget constraint </a:t>
            </a:r>
            <a:r>
              <a:rPr lang="en-US" dirty="0">
                <a:latin typeface="Arial"/>
                <a:ea typeface="Arial"/>
                <a:cs typeface="Arial"/>
                <a:sym typeface="Arial"/>
              </a:rPr>
              <a:t>requires that the cost of a consumer’s consumption bundle be no more than the consumer’s income.</a:t>
            </a:r>
            <a:endParaRPr dirty="0"/>
          </a:p>
        </p:txBody>
      </p:sp>
      <p:pic>
        <p:nvPicPr>
          <p:cNvPr id="2" name="Picture 1">
            <a:extLst>
              <a:ext uri="{FF2B5EF4-FFF2-40B4-BE49-F238E27FC236}">
                <a16:creationId xmlns:a16="http://schemas.microsoft.com/office/drawing/2014/main" id="{0AAA8BEF-0690-4F72-953F-8C5C693CCD64}"/>
              </a:ext>
            </a:extLst>
          </p:cNvPr>
          <p:cNvPicPr>
            <a:picLocks noChangeAspect="1"/>
          </p:cNvPicPr>
          <p:nvPr/>
        </p:nvPicPr>
        <p:blipFill>
          <a:blip r:embed="rId3"/>
          <a:stretch>
            <a:fillRect/>
          </a:stretch>
        </p:blipFill>
        <p:spPr>
          <a:xfrm>
            <a:off x="6412090" y="5062482"/>
            <a:ext cx="3155420" cy="209978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0" y="130581"/>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BUDGET CONSTRAINTS AND BUDGET LINES</a:t>
            </a:r>
            <a:endParaRPr dirty="0"/>
          </a:p>
        </p:txBody>
      </p:sp>
      <p:sp>
        <p:nvSpPr>
          <p:cNvPr id="80" name="Google Shape;80;p8"/>
          <p:cNvSpPr txBox="1">
            <a:spLocks noGrp="1"/>
          </p:cNvSpPr>
          <p:nvPr>
            <p:ph type="body" idx="1"/>
          </p:nvPr>
        </p:nvSpPr>
        <p:spPr>
          <a:xfrm>
            <a:off x="117582" y="1933292"/>
            <a:ext cx="9804186" cy="398208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1224"/>
              </a:spcBef>
              <a:spcAft>
                <a:spcPts val="0"/>
              </a:spcAft>
              <a:buSzPct val="100000"/>
              <a:buChar char="•"/>
            </a:pPr>
            <a:r>
              <a:rPr lang="en-US" dirty="0">
                <a:latin typeface="Arial"/>
                <a:ea typeface="Arial"/>
                <a:cs typeface="Arial"/>
                <a:sym typeface="Arial"/>
              </a:rPr>
              <a:t>A consumer’s </a:t>
            </a:r>
            <a:r>
              <a:rPr lang="en-US" b="1" dirty="0">
                <a:latin typeface="Arial"/>
                <a:ea typeface="Arial"/>
                <a:cs typeface="Arial"/>
                <a:sym typeface="Arial"/>
              </a:rPr>
              <a:t>consumption possibilities </a:t>
            </a:r>
            <a:r>
              <a:rPr lang="en-US" dirty="0"/>
              <a:t>are</a:t>
            </a:r>
            <a:r>
              <a:rPr lang="en-US" dirty="0">
                <a:latin typeface="Arial"/>
                <a:ea typeface="Arial"/>
                <a:cs typeface="Arial"/>
                <a:sym typeface="Arial"/>
              </a:rPr>
              <a:t> the set of all consumption bundles that can be consumed given the consumer’s income and prevailing prices.</a:t>
            </a:r>
          </a:p>
          <a:p>
            <a:pPr marL="354013" lvl="0" indent="-354013" algn="l" rtl="0">
              <a:lnSpc>
                <a:spcPct val="100000"/>
              </a:lnSpc>
              <a:spcBef>
                <a:spcPts val="1224"/>
              </a:spcBef>
              <a:spcAft>
                <a:spcPts val="0"/>
              </a:spcAft>
              <a:buSzPct val="100000"/>
              <a:buChar char="•"/>
            </a:pPr>
            <a:endParaRPr dirty="0"/>
          </a:p>
          <a:p>
            <a:pPr marL="354013" lvl="0" indent="-354013" algn="l" rtl="0">
              <a:lnSpc>
                <a:spcPct val="100000"/>
              </a:lnSpc>
              <a:spcBef>
                <a:spcPts val="1224"/>
              </a:spcBef>
              <a:spcAft>
                <a:spcPts val="0"/>
              </a:spcAft>
              <a:buSzPct val="100000"/>
              <a:buChar char="•"/>
            </a:pPr>
            <a:r>
              <a:rPr lang="en-US" dirty="0">
                <a:latin typeface="Arial"/>
                <a:ea typeface="Arial"/>
                <a:cs typeface="Arial"/>
                <a:sym typeface="Arial"/>
              </a:rPr>
              <a:t>A consumer’s </a:t>
            </a:r>
            <a:r>
              <a:rPr lang="en-US" b="1" dirty="0">
                <a:latin typeface="Arial"/>
                <a:ea typeface="Arial"/>
                <a:cs typeface="Arial"/>
                <a:sym typeface="Arial"/>
              </a:rPr>
              <a:t>budget line </a:t>
            </a:r>
            <a:r>
              <a:rPr lang="en-US" dirty="0">
                <a:latin typeface="Arial"/>
                <a:ea typeface="Arial"/>
                <a:cs typeface="Arial"/>
                <a:sym typeface="Arial"/>
              </a:rPr>
              <a:t>shows the </a:t>
            </a:r>
            <a:r>
              <a:rPr lang="en-US" dirty="0">
                <a:solidFill>
                  <a:schemeClr val="tx1"/>
                </a:solidFill>
                <a:latin typeface="Arial"/>
                <a:ea typeface="Arial"/>
                <a:cs typeface="Arial"/>
                <a:sym typeface="Arial"/>
              </a:rPr>
              <a:t>consumption bundles available to a consumer who spends all of their </a:t>
            </a:r>
            <a:r>
              <a:rPr lang="en-US" dirty="0">
                <a:solidFill>
                  <a:schemeClr val="tx1"/>
                </a:solidFill>
                <a:sym typeface="Arial"/>
              </a:rPr>
              <a:t>income.</a:t>
            </a:r>
            <a:endParaRPr dirty="0">
              <a:solidFill>
                <a:schemeClr val="tx1"/>
              </a:solidFill>
            </a:endParaRPr>
          </a:p>
        </p:txBody>
      </p:sp>
    </p:spTree>
    <p:extLst>
      <p:ext uri="{BB962C8B-B14F-4D97-AF65-F5344CB8AC3E}">
        <p14:creationId xmlns:p14="http://schemas.microsoft.com/office/powerpoint/2010/main" val="2506860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9"/>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GRAPHING THE BUDGET LINE</a:t>
            </a:r>
            <a:endParaRPr dirty="0"/>
          </a:p>
        </p:txBody>
      </p:sp>
      <p:sp>
        <p:nvSpPr>
          <p:cNvPr id="86" name="Google Shape;86;p9"/>
          <p:cNvSpPr txBox="1">
            <a:spLocks noGrp="1"/>
          </p:cNvSpPr>
          <p:nvPr>
            <p:ph type="body" idx="1"/>
          </p:nvPr>
        </p:nvSpPr>
        <p:spPr>
          <a:xfrm>
            <a:off x="299780" y="1431583"/>
            <a:ext cx="9508136" cy="1193058"/>
          </a:xfrm>
          <a:prstGeom prst="rect">
            <a:avLst/>
          </a:prstGeom>
          <a:noFill/>
          <a:ln>
            <a:noFill/>
          </a:ln>
        </p:spPr>
        <p:txBody>
          <a:bodyPr spcFirstLastPara="1" wrap="square" lIns="91425" tIns="91425" rIns="91425" bIns="91425" anchor="t" anchorCtr="0">
            <a:normAutofit fontScale="85000" lnSpcReduction="20000"/>
          </a:bodyPr>
          <a:lstStyle/>
          <a:p>
            <a:pPr marL="0" lvl="0" indent="0" algn="l" rtl="0">
              <a:lnSpc>
                <a:spcPct val="100000"/>
              </a:lnSpc>
              <a:spcBef>
                <a:spcPts val="0"/>
              </a:spcBef>
              <a:spcAft>
                <a:spcPts val="1200"/>
              </a:spcAft>
              <a:buSzPct val="100000"/>
              <a:buNone/>
            </a:pPr>
            <a:r>
              <a:rPr lang="en-US" sz="2800" dirty="0"/>
              <a:t>Sam has a weekly income of $20; he spends all of it on egg rolls and Coke. Egg rolls cost $4 per roll, and Coke costs $2 per bottle.</a:t>
            </a:r>
            <a:endParaRPr lang="en-US" dirty="0"/>
          </a:p>
          <a:p>
            <a:pPr marL="0" indent="0" algn="ctr">
              <a:spcBef>
                <a:spcPts val="0"/>
              </a:spcBef>
              <a:buSzPct val="100000"/>
              <a:buNone/>
            </a:pPr>
            <a:r>
              <a:rPr lang="en-US" sz="2400" dirty="0">
                <a:solidFill>
                  <a:srgbClr val="000000"/>
                </a:solidFill>
              </a:rPr>
              <a:t>Figure 2</a:t>
            </a:r>
            <a:endParaRPr lang="en-US" sz="2400" dirty="0"/>
          </a:p>
        </p:txBody>
      </p:sp>
      <p:pic>
        <p:nvPicPr>
          <p:cNvPr id="88" name="Google Shape;88;p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88802" y="2624650"/>
            <a:ext cx="9617416" cy="4521420"/>
          </a:xfrm>
          <a:prstGeom prst="rect">
            <a:avLst/>
          </a:prstGeom>
          <a:noFill/>
          <a:ln>
            <a:noFill/>
          </a:ln>
        </p:spPr>
      </p:pic>
      <p:pic>
        <p:nvPicPr>
          <p:cNvPr id="89" name="Google Shape;89;p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88802" y="2624644"/>
            <a:ext cx="9617416" cy="4521420"/>
          </a:xfrm>
          <a:prstGeom prst="rect">
            <a:avLst/>
          </a:prstGeom>
          <a:noFill/>
          <a:ln>
            <a:noFill/>
          </a:ln>
        </p:spPr>
      </p:pic>
      <p:pic>
        <p:nvPicPr>
          <p:cNvPr id="90" name="Google Shape;90;p9">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88802" y="2624647"/>
            <a:ext cx="9617416" cy="4521420"/>
          </a:xfrm>
          <a:prstGeom prst="rect">
            <a:avLst/>
          </a:prstGeom>
          <a:noFill/>
          <a:ln>
            <a:noFill/>
          </a:ln>
        </p:spPr>
      </p:pic>
      <p:pic>
        <p:nvPicPr>
          <p:cNvPr id="91" name="Google Shape;91;p9">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88802" y="2624645"/>
            <a:ext cx="9617416" cy="4521420"/>
          </a:xfrm>
          <a:prstGeom prst="rect">
            <a:avLst/>
          </a:prstGeom>
          <a:noFill/>
          <a:ln>
            <a:noFill/>
          </a:ln>
        </p:spPr>
      </p:pic>
      <p:pic>
        <p:nvPicPr>
          <p:cNvPr id="2" name="Picture 1" descr="A line graph and associated table show Sam's budget line and consumption bundles of egg rolls and bottles of Coke.&#10;The table has three columns labeled, Consumption bundle, Quantity of egg rolls, and Quantity of Coke (in bottles). The data contained in the rows of the table are listed as follows:&#10;• Row 1: Consumption bundle, A; Quantity of egg rolls, 0; Quantity of Coke, 10.&#10;• Row 2: Consumption bundle, B; Quantity of egg rolls, 1; Quantity of Coke, 8.&#10;• Row 3: Consumption bundle, C; Quantity of egg rolls, 2; Quantity of Coke, 6.&#10;• Row 4: Consumption bundle, D; Quantity of egg rolls, 3; Quantity of Coke, 4.&#10;• Row 5: Consumption bundle, E; Quantity of egg rolls, 4; Quantity of Coke, 2.&#10;• Row 6: Consumption bundle, F; Quantity of egg rolls, 5; Quantity of Coke, 0.&#10;The graph has a horizontal axis labeled Quantity of egg rolls that ranges from 0 to 5 in increments of 1 egg roll. The vertical axis is labeled Quantity of Coke (bottles) and ranges from 0 to 10 in increments of 2 bottles. A downward-sloping line labeled Sam’s budget line, B L passes through the following points:&#10;• Point A: (0, 10)&#10;• Point B: (1, 8)&#10;• Point C: (2, 6)&#10;• Point D: (3, 4)&#10;• Point E: (4, 2)&#10;• Point F: (5, 0).&#10;The area below the line is shaded and labeled: Affordable consumption bundles. The area above the curve is labeled: Unaffordable consumption bundles. A callout pointing to the budget line reads: Affordable consumption bundles that cost all of Sam’s income.">
            <a:extLst>
              <a:ext uri="{FF2B5EF4-FFF2-40B4-BE49-F238E27FC236}">
                <a16:creationId xmlns:a16="http://schemas.microsoft.com/office/drawing/2014/main" id="{249FA1BC-4F4B-3067-8662-D9DA05F561E4}"/>
              </a:ext>
            </a:extLst>
          </p:cNvPr>
          <p:cNvPicPr>
            <a:picLocks noChangeAspect="1"/>
          </p:cNvPicPr>
          <p:nvPr/>
        </p:nvPicPr>
        <p:blipFill>
          <a:blip r:embed="rId7"/>
          <a:stretch>
            <a:fillRect/>
          </a:stretch>
        </p:blipFill>
        <p:spPr>
          <a:xfrm>
            <a:off x="8871098" y="6719090"/>
            <a:ext cx="345776" cy="1920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8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8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9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sz="4000" dirty="0">
                <a:latin typeface="Arial"/>
                <a:ea typeface="Arial"/>
                <a:cs typeface="Arial"/>
                <a:sym typeface="Arial"/>
              </a:rPr>
              <a:t>LEARN BY DOING: PRACTICE QUESTION 2</a:t>
            </a:r>
            <a:endParaRPr sz="4000" dirty="0"/>
          </a:p>
        </p:txBody>
      </p:sp>
      <p:sp>
        <p:nvSpPr>
          <p:cNvPr id="97" name="Google Shape;97;p10"/>
          <p:cNvSpPr txBox="1">
            <a:spLocks noGrp="1"/>
          </p:cNvSpPr>
          <p:nvPr>
            <p:ph type="body" idx="1"/>
          </p:nvPr>
        </p:nvSpPr>
        <p:spPr>
          <a:xfrm>
            <a:off x="127107" y="1289825"/>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Arial"/>
                <a:ea typeface="Arial"/>
                <a:cs typeface="Arial"/>
                <a:sym typeface="Arial"/>
              </a:rPr>
              <a:t>Your income is $40. The price of each unit of food is $2, and the price of each unit of clothing is $10.</a:t>
            </a:r>
            <a:endParaRPr dirty="0"/>
          </a:p>
          <a:p>
            <a:pPr marL="354013" lvl="0" indent="-354013" algn="l" rtl="0">
              <a:lnSpc>
                <a:spcPct val="100000"/>
              </a:lnSpc>
              <a:spcBef>
                <a:spcPts val="1824"/>
              </a:spcBef>
              <a:spcAft>
                <a:spcPts val="0"/>
              </a:spcAft>
              <a:buSzPts val="2800"/>
              <a:buChar char="•"/>
            </a:pPr>
            <a:r>
              <a:rPr lang="en-US" dirty="0">
                <a:latin typeface="Arial"/>
                <a:ea typeface="Arial"/>
                <a:cs typeface="Arial"/>
                <a:sym typeface="Arial"/>
              </a:rPr>
              <a:t>Draw a graph of your budget line.</a:t>
            </a:r>
            <a:endParaRPr dirty="0"/>
          </a:p>
        </p:txBody>
      </p:sp>
      <p:cxnSp>
        <p:nvCxnSpPr>
          <p:cNvPr id="3" name="Straight Arrow Connector 2">
            <a:extLst>
              <a:ext uri="{FF2B5EF4-FFF2-40B4-BE49-F238E27FC236}">
                <a16:creationId xmlns:a16="http://schemas.microsoft.com/office/drawing/2014/main" id="{E87221BE-31B2-44E4-B63D-A17F747F1120}"/>
              </a:ext>
            </a:extLst>
          </p:cNvPr>
          <p:cNvCxnSpPr/>
          <p:nvPr/>
        </p:nvCxnSpPr>
        <p:spPr>
          <a:xfrm flipV="1">
            <a:off x="2720622" y="3886200"/>
            <a:ext cx="0" cy="30451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4F1BC5A5-E7C5-4EAC-8EFF-B6E60D8EFBE7}"/>
              </a:ext>
            </a:extLst>
          </p:cNvPr>
          <p:cNvCxnSpPr/>
          <p:nvPr/>
        </p:nvCxnSpPr>
        <p:spPr>
          <a:xfrm>
            <a:off x="2754489" y="6942667"/>
            <a:ext cx="415431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C4C5042-9EA0-44D9-890F-09FAAE5DD501}"/>
              </a:ext>
            </a:extLst>
          </p:cNvPr>
          <p:cNvCxnSpPr/>
          <p:nvPr/>
        </p:nvCxnSpPr>
        <p:spPr>
          <a:xfrm>
            <a:off x="2720622" y="4538133"/>
            <a:ext cx="3206045" cy="2393245"/>
          </a:xfrm>
          <a:prstGeom prst="line">
            <a:avLst/>
          </a:prstGeom>
          <a:ln w="28575"/>
        </p:spPr>
        <p:style>
          <a:lnRef idx="1">
            <a:schemeClr val="accent5"/>
          </a:lnRef>
          <a:fillRef idx="0">
            <a:schemeClr val="accent5"/>
          </a:fillRef>
          <a:effectRef idx="0">
            <a:schemeClr val="accent5"/>
          </a:effectRef>
          <a:fontRef idx="minor">
            <a:schemeClr val="tx1"/>
          </a:fontRef>
        </p:style>
      </p:cxnSp>
      <p:sp>
        <p:nvSpPr>
          <p:cNvPr id="8" name="TextBox 7">
            <a:extLst>
              <a:ext uri="{FF2B5EF4-FFF2-40B4-BE49-F238E27FC236}">
                <a16:creationId xmlns:a16="http://schemas.microsoft.com/office/drawing/2014/main" id="{95117025-F316-4EFD-A13A-474BA09BC904}"/>
              </a:ext>
            </a:extLst>
          </p:cNvPr>
          <p:cNvSpPr txBox="1"/>
          <p:nvPr/>
        </p:nvSpPr>
        <p:spPr>
          <a:xfrm>
            <a:off x="1636889" y="3560295"/>
            <a:ext cx="1298221" cy="523220"/>
          </a:xfrm>
          <a:prstGeom prst="rect">
            <a:avLst/>
          </a:prstGeom>
          <a:noFill/>
        </p:spPr>
        <p:txBody>
          <a:bodyPr wrap="square" rtlCol="0">
            <a:spAutoFit/>
          </a:bodyPr>
          <a:lstStyle/>
          <a:p>
            <a:pPr algn="ctr"/>
            <a:r>
              <a:rPr lang="en-US" dirty="0"/>
              <a:t>Quantity of clothing</a:t>
            </a:r>
          </a:p>
        </p:txBody>
      </p:sp>
      <p:sp>
        <p:nvSpPr>
          <p:cNvPr id="11" name="TextBox 10">
            <a:extLst>
              <a:ext uri="{FF2B5EF4-FFF2-40B4-BE49-F238E27FC236}">
                <a16:creationId xmlns:a16="http://schemas.microsoft.com/office/drawing/2014/main" id="{0892FD8B-7636-4CBA-B55A-A05238FB7BEF}"/>
              </a:ext>
            </a:extLst>
          </p:cNvPr>
          <p:cNvSpPr txBox="1"/>
          <p:nvPr/>
        </p:nvSpPr>
        <p:spPr>
          <a:xfrm>
            <a:off x="6829778" y="6681057"/>
            <a:ext cx="1298221" cy="523220"/>
          </a:xfrm>
          <a:prstGeom prst="rect">
            <a:avLst/>
          </a:prstGeom>
          <a:noFill/>
        </p:spPr>
        <p:txBody>
          <a:bodyPr wrap="square" rtlCol="0">
            <a:spAutoFit/>
          </a:bodyPr>
          <a:lstStyle/>
          <a:p>
            <a:pPr algn="ctr"/>
            <a:r>
              <a:rPr lang="en-US" dirty="0"/>
              <a:t>Quantity of food</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247A589-9C43-4AB5-A00E-0E8D4EF959F2}"/>
                  </a:ext>
                </a:extLst>
              </p:cNvPr>
              <p:cNvSpPr txBox="1"/>
              <p:nvPr/>
            </p:nvSpPr>
            <p:spPr>
              <a:xfrm>
                <a:off x="4831644" y="3446318"/>
                <a:ext cx="3296355" cy="553998"/>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𝐼𝑛𝑐𝑜𝑚𝑒</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𝑝</m:t>
                          </m:r>
                        </m:e>
                        <m:sub>
                          <m:r>
                            <a:rPr lang="en-US" sz="1800" b="0" i="1" smtClean="0">
                              <a:latin typeface="Cambria Math" panose="02040503050406030204" pitchFamily="18" charset="0"/>
                            </a:rPr>
                            <m:t>𝑐</m:t>
                          </m:r>
                        </m:sub>
                      </m:sSub>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𝑐</m:t>
                          </m:r>
                        </m:sub>
                      </m:sSub>
                      <m:r>
                        <a:rPr lang="en-US" sz="1800" b="0" i="1" smtClean="0">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𝐹</m:t>
                          </m:r>
                        </m:sub>
                      </m:sSub>
                      <m:r>
                        <a:rPr lang="en-US" sz="1800" i="1">
                          <a:latin typeface="Cambria Math" panose="02040503050406030204" pitchFamily="18" charset="0"/>
                          <a:ea typeface="Cambria Math" panose="02040503050406030204" pitchFamily="18" charset="0"/>
                        </a:rPr>
                        <m:t>×</m:t>
                      </m:r>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𝐹</m:t>
                          </m:r>
                        </m:sub>
                      </m:sSub>
                    </m:oMath>
                  </m:oMathPara>
                </a14:m>
                <a:endParaRPr lang="en-US" sz="1800" dirty="0"/>
              </a:p>
              <a:p>
                <a:pPr algn="ctr"/>
                <a14:m>
                  <m:oMath xmlns:m="http://schemas.openxmlformats.org/officeDocument/2006/math">
                    <m:r>
                      <a:rPr lang="en-US" sz="1800" b="0" i="1" smtClean="0">
                        <a:latin typeface="Cambria Math" panose="02040503050406030204" pitchFamily="18" charset="0"/>
                      </a:rPr>
                      <m:t>40</m:t>
                    </m:r>
                    <m:r>
                      <a:rPr lang="en-US" sz="1800" b="0" i="1" smtClean="0">
                        <a:latin typeface="Cambria Math" panose="02040503050406030204" pitchFamily="18" charset="0"/>
                      </a:rPr>
                      <m:t>=</m:t>
                    </m:r>
                    <m:r>
                      <a:rPr lang="en-US" sz="1800" b="0" i="1" smtClean="0">
                        <a:latin typeface="Cambria Math" panose="02040503050406030204" pitchFamily="18" charset="0"/>
                      </a:rPr>
                      <m:t>10</m:t>
                    </m:r>
                  </m:oMath>
                </a14:m>
                <a:r>
                  <a:rPr lang="en-US" sz="1800" dirty="0">
                    <a:ea typeface="Cambria Math" panose="02040503050406030204" pitchFamily="18" charset="0"/>
                  </a:rPr>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i="1">
                            <a:latin typeface="Cambria Math" panose="02040503050406030204" pitchFamily="18" charset="0"/>
                            <a:ea typeface="Cambria Math" panose="02040503050406030204" pitchFamily="18" charset="0"/>
                          </a:rPr>
                          <m:t>𝑐</m:t>
                        </m:r>
                      </m:sub>
                    </m:sSub>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rPr>
                      <m:t>2</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i="1">
                            <a:latin typeface="Cambria Math" panose="02040503050406030204" pitchFamily="18" charset="0"/>
                            <a:ea typeface="Cambria Math" panose="02040503050406030204" pitchFamily="18" charset="0"/>
                          </a:rPr>
                          <m:t>𝐹</m:t>
                        </m:r>
                      </m:sub>
                    </m:sSub>
                  </m:oMath>
                </a14:m>
                <a:endParaRPr lang="en-US" sz="1800" dirty="0"/>
              </a:p>
            </p:txBody>
          </p:sp>
        </mc:Choice>
        <mc:Fallback xmlns="">
          <p:sp>
            <p:nvSpPr>
              <p:cNvPr id="9" name="TextBox 8">
                <a:extLst>
                  <a:ext uri="{FF2B5EF4-FFF2-40B4-BE49-F238E27FC236}">
                    <a16:creationId xmlns:a16="http://schemas.microsoft.com/office/drawing/2014/main" id="{4247A589-9C43-4AB5-A00E-0E8D4EF959F2}"/>
                  </a:ext>
                </a:extLst>
              </p:cNvPr>
              <p:cNvSpPr txBox="1">
                <a:spLocks noRot="1" noChangeAspect="1" noMove="1" noResize="1" noEditPoints="1" noAdjustHandles="1" noChangeArrowheads="1" noChangeShapeType="1" noTextEdit="1"/>
              </p:cNvSpPr>
              <p:nvPr/>
            </p:nvSpPr>
            <p:spPr>
              <a:xfrm>
                <a:off x="4831644" y="3446318"/>
                <a:ext cx="3296355" cy="553998"/>
              </a:xfrm>
              <a:prstGeom prst="rect">
                <a:avLst/>
              </a:prstGeom>
              <a:blipFill>
                <a:blip r:embed="rId3"/>
                <a:stretch>
                  <a:fillRect b="-15385"/>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5FCF7345-591B-4867-A056-1699D61EBA65}"/>
              </a:ext>
            </a:extLst>
          </p:cNvPr>
          <p:cNvSpPr txBox="1"/>
          <p:nvPr/>
        </p:nvSpPr>
        <p:spPr>
          <a:xfrm>
            <a:off x="2190047" y="4378600"/>
            <a:ext cx="812795" cy="307777"/>
          </a:xfrm>
          <a:prstGeom prst="rect">
            <a:avLst/>
          </a:prstGeom>
          <a:noFill/>
        </p:spPr>
        <p:txBody>
          <a:bodyPr wrap="square" rtlCol="0">
            <a:spAutoFit/>
          </a:bodyPr>
          <a:lstStyle/>
          <a:p>
            <a:pPr algn="ctr"/>
            <a:r>
              <a:rPr lang="en-US" dirty="0"/>
              <a:t>4</a:t>
            </a:r>
          </a:p>
        </p:txBody>
      </p:sp>
      <p:sp>
        <p:nvSpPr>
          <p:cNvPr id="14" name="TextBox 13">
            <a:extLst>
              <a:ext uri="{FF2B5EF4-FFF2-40B4-BE49-F238E27FC236}">
                <a16:creationId xmlns:a16="http://schemas.microsoft.com/office/drawing/2014/main" id="{5A57CEEE-F68A-4ECE-8B8B-E86C3B166362}"/>
              </a:ext>
            </a:extLst>
          </p:cNvPr>
          <p:cNvSpPr txBox="1"/>
          <p:nvPr/>
        </p:nvSpPr>
        <p:spPr>
          <a:xfrm>
            <a:off x="5277557" y="6896500"/>
            <a:ext cx="1298221" cy="307777"/>
          </a:xfrm>
          <a:prstGeom prst="rect">
            <a:avLst/>
          </a:prstGeom>
          <a:noFill/>
        </p:spPr>
        <p:txBody>
          <a:bodyPr wrap="square" rtlCol="0">
            <a:spAutoFit/>
          </a:bodyPr>
          <a:lstStyle/>
          <a:p>
            <a:pPr algn="ctr"/>
            <a:r>
              <a:rPr lang="en-US" dirty="0"/>
              <a:t>20</a:t>
            </a:r>
          </a:p>
        </p:txBody>
      </p:sp>
      <p:cxnSp>
        <p:nvCxnSpPr>
          <p:cNvPr id="4" name="Straight Arrow Connector 3">
            <a:extLst>
              <a:ext uri="{FF2B5EF4-FFF2-40B4-BE49-F238E27FC236}">
                <a16:creationId xmlns:a16="http://schemas.microsoft.com/office/drawing/2014/main" id="{B6AB4B3E-9C34-22F5-AB4E-F7D3FBFDD9C7}"/>
              </a:ext>
            </a:extLst>
          </p:cNvPr>
          <p:cNvCxnSpPr>
            <a:cxnSpLocks/>
          </p:cNvCxnSpPr>
          <p:nvPr/>
        </p:nvCxnSpPr>
        <p:spPr>
          <a:xfrm flipV="1">
            <a:off x="2720622" y="4378600"/>
            <a:ext cx="1323840" cy="159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3C2FCC8-5813-66A8-7A7F-CD94239F61B3}"/>
                  </a:ext>
                </a:extLst>
              </p:cNvPr>
              <p:cNvSpPr txBox="1"/>
              <p:nvPr/>
            </p:nvSpPr>
            <p:spPr>
              <a:xfrm>
                <a:off x="4018843" y="4046483"/>
                <a:ext cx="1840091" cy="63010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𝐼𝑛𝑐𝑜𝑚𝑒</m:t>
                          </m:r>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𝑐</m:t>
                              </m:r>
                            </m:sub>
                          </m:sSub>
                        </m:den>
                      </m:f>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40</m:t>
                          </m:r>
                        </m:num>
                        <m:den>
                          <m:r>
                            <a:rPr lang="en-US" sz="2000" b="0" i="1" smtClean="0">
                              <a:latin typeface="Cambria Math" panose="02040503050406030204" pitchFamily="18" charset="0"/>
                            </a:rPr>
                            <m:t>10</m:t>
                          </m:r>
                        </m:den>
                      </m:f>
                    </m:oMath>
                  </m:oMathPara>
                </a14:m>
                <a:endParaRPr lang="en-US" sz="2000" dirty="0"/>
              </a:p>
            </p:txBody>
          </p:sp>
        </mc:Choice>
        <mc:Fallback xmlns="">
          <p:sp>
            <p:nvSpPr>
              <p:cNvPr id="10" name="TextBox 9">
                <a:extLst>
                  <a:ext uri="{FF2B5EF4-FFF2-40B4-BE49-F238E27FC236}">
                    <a16:creationId xmlns:a16="http://schemas.microsoft.com/office/drawing/2014/main" id="{43C2FCC8-5813-66A8-7A7F-CD94239F61B3}"/>
                  </a:ext>
                </a:extLst>
              </p:cNvPr>
              <p:cNvSpPr txBox="1">
                <a:spLocks noRot="1" noChangeAspect="1" noMove="1" noResize="1" noEditPoints="1" noAdjustHandles="1" noChangeArrowheads="1" noChangeShapeType="1" noTextEdit="1"/>
              </p:cNvSpPr>
              <p:nvPr/>
            </p:nvSpPr>
            <p:spPr>
              <a:xfrm>
                <a:off x="4018843" y="4046483"/>
                <a:ext cx="1840091" cy="630109"/>
              </a:xfrm>
              <a:prstGeom prst="rect">
                <a:avLst/>
              </a:prstGeom>
              <a:blipFill>
                <a:blip r:embed="rId4"/>
                <a:stretch>
                  <a:fillRect b="-971"/>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C6A42101-C223-E4C1-C6FA-95A9FED6B48F}"/>
              </a:ext>
            </a:extLst>
          </p:cNvPr>
          <p:cNvCxnSpPr>
            <a:cxnSpLocks/>
          </p:cNvCxnSpPr>
          <p:nvPr/>
        </p:nvCxnSpPr>
        <p:spPr>
          <a:xfrm flipV="1">
            <a:off x="5926667" y="6698119"/>
            <a:ext cx="1323840" cy="159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2F5F4E6-23E4-0476-B03A-C31FD3497B1A}"/>
                  </a:ext>
                </a:extLst>
              </p:cNvPr>
              <p:cNvSpPr txBox="1"/>
              <p:nvPr/>
            </p:nvSpPr>
            <p:spPr>
              <a:xfrm>
                <a:off x="7049042" y="6059479"/>
                <a:ext cx="1840091" cy="63010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𝐼𝑛𝑐𝑜𝑚𝑒</m:t>
                          </m:r>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b="0" i="1" smtClean="0">
                                  <a:latin typeface="Cambria Math" panose="02040503050406030204" pitchFamily="18" charset="0"/>
                                </a:rPr>
                                <m:t>𝐹</m:t>
                              </m:r>
                            </m:sub>
                          </m:sSub>
                        </m:den>
                      </m:f>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40</m:t>
                          </m:r>
                        </m:num>
                        <m:den>
                          <m:r>
                            <a:rPr lang="en-US" sz="2000" b="0" i="1" smtClean="0">
                              <a:latin typeface="Cambria Math" panose="02040503050406030204" pitchFamily="18" charset="0"/>
                            </a:rPr>
                            <m:t>2</m:t>
                          </m:r>
                        </m:den>
                      </m:f>
                    </m:oMath>
                  </m:oMathPara>
                </a14:m>
                <a:endParaRPr lang="en-US" sz="2000" dirty="0"/>
              </a:p>
            </p:txBody>
          </p:sp>
        </mc:Choice>
        <mc:Fallback xmlns="">
          <p:sp>
            <p:nvSpPr>
              <p:cNvPr id="17" name="TextBox 16">
                <a:extLst>
                  <a:ext uri="{FF2B5EF4-FFF2-40B4-BE49-F238E27FC236}">
                    <a16:creationId xmlns:a16="http://schemas.microsoft.com/office/drawing/2014/main" id="{52F5F4E6-23E4-0476-B03A-C31FD3497B1A}"/>
                  </a:ext>
                </a:extLst>
              </p:cNvPr>
              <p:cNvSpPr txBox="1">
                <a:spLocks noRot="1" noChangeAspect="1" noMove="1" noResize="1" noEditPoints="1" noAdjustHandles="1" noChangeArrowheads="1" noChangeShapeType="1" noTextEdit="1"/>
              </p:cNvSpPr>
              <p:nvPr/>
            </p:nvSpPr>
            <p:spPr>
              <a:xfrm>
                <a:off x="7049042" y="6059479"/>
                <a:ext cx="1840091" cy="630109"/>
              </a:xfrm>
              <a:prstGeom prst="rect">
                <a:avLst/>
              </a:prstGeom>
              <a:blipFill>
                <a:blip r:embed="rId5"/>
                <a:stretch>
                  <a:fillRect b="-971"/>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3</a:t>
            </a:r>
            <a:endParaRPr dirty="0"/>
          </a:p>
        </p:txBody>
      </p:sp>
      <p:sp>
        <p:nvSpPr>
          <p:cNvPr id="103" name="Google Shape;103;p11"/>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Arial"/>
                <a:ea typeface="Arial"/>
                <a:cs typeface="Arial"/>
                <a:sym typeface="Arial"/>
              </a:rPr>
              <a:t>Your income rises to $50, and the prices of food and clothing remain the same.</a:t>
            </a:r>
            <a:endParaRPr dirty="0"/>
          </a:p>
          <a:p>
            <a:pPr marL="354013" lvl="0" indent="-354013" algn="l" rtl="0">
              <a:lnSpc>
                <a:spcPct val="100000"/>
              </a:lnSpc>
              <a:spcBef>
                <a:spcPts val="1224"/>
              </a:spcBef>
              <a:spcAft>
                <a:spcPts val="0"/>
              </a:spcAft>
              <a:buSzPts val="2800"/>
              <a:buChar char="•"/>
            </a:pPr>
            <a:r>
              <a:rPr lang="en-US" dirty="0">
                <a:latin typeface="Arial"/>
                <a:ea typeface="Arial"/>
                <a:cs typeface="Arial"/>
                <a:sym typeface="Arial"/>
              </a:rPr>
              <a:t>Draw a graph of your new budget line.</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4</a:t>
            </a:r>
            <a:endParaRPr dirty="0"/>
          </a:p>
        </p:txBody>
      </p:sp>
      <p:sp>
        <p:nvSpPr>
          <p:cNvPr id="109" name="Google Shape;109;p12"/>
          <p:cNvSpPr txBox="1">
            <a:spLocks noGrp="1"/>
          </p:cNvSpPr>
          <p:nvPr>
            <p:ph type="body" idx="1"/>
          </p:nvPr>
        </p:nvSpPr>
        <p:spPr>
          <a:xfrm>
            <a:off x="0" y="815797"/>
            <a:ext cx="9804186" cy="1792042"/>
          </a:xfrm>
          <a:prstGeom prst="rect">
            <a:avLst/>
          </a:prstGeom>
          <a:noFill/>
          <a:ln>
            <a:noFill/>
          </a:ln>
        </p:spPr>
        <p:txBody>
          <a:bodyPr spcFirstLastPara="1" wrap="square" lIns="91425" tIns="91425" rIns="91425" bIns="91425" anchor="t" anchorCtr="0">
            <a:normAutofit/>
          </a:bodyPr>
          <a:lstStyle/>
          <a:p>
            <a:pPr algn="l"/>
            <a:r>
              <a:rPr lang="en-US" sz="1800" b="0" i="0" dirty="0">
                <a:solidFill>
                  <a:srgbClr val="000000"/>
                </a:solidFill>
                <a:effectLst/>
                <a:latin typeface="STIX-Web"/>
              </a:rPr>
              <a:t>Maria is in school learning to be a welder. She spends long hours studying (and drinking coffee) and long hours practicing in the hot, dirty shop (and therefore takes frequent showers). Maria has $70.00 per month to spend on the soap and coffee. In the accompanying graph, move the BC line to correctly depict Maria's budget constraint, assuming the soap costs $3.50 per bottle, and the coffee costs $14.00 per pound. </a:t>
            </a:r>
          </a:p>
        </p:txBody>
      </p:sp>
      <p:pic>
        <p:nvPicPr>
          <p:cNvPr id="3" name="Picture 2">
            <a:extLst>
              <a:ext uri="{FF2B5EF4-FFF2-40B4-BE49-F238E27FC236}">
                <a16:creationId xmlns:a16="http://schemas.microsoft.com/office/drawing/2014/main" id="{E700D674-4323-4011-9537-DE885586C9C2}"/>
              </a:ext>
            </a:extLst>
          </p:cNvPr>
          <p:cNvPicPr>
            <a:picLocks noChangeAspect="1"/>
          </p:cNvPicPr>
          <p:nvPr/>
        </p:nvPicPr>
        <p:blipFill>
          <a:blip r:embed="rId3"/>
          <a:stretch>
            <a:fillRect/>
          </a:stretch>
        </p:blipFill>
        <p:spPr>
          <a:xfrm>
            <a:off x="127107" y="2607839"/>
            <a:ext cx="4681960" cy="4637335"/>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DF22EB0-E420-44C3-86D7-00408424CF45}"/>
                  </a:ext>
                </a:extLst>
              </p:cNvPr>
              <p:cNvSpPr txBox="1"/>
              <p:nvPr/>
            </p:nvSpPr>
            <p:spPr>
              <a:xfrm>
                <a:off x="5658449" y="2330840"/>
                <a:ext cx="3296355" cy="553998"/>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𝐼𝑛𝑐𝑜𝑚𝑒</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𝑝</m:t>
                          </m:r>
                        </m:e>
                        <m:sub>
                          <m:r>
                            <a:rPr lang="en-US" sz="1800" b="0" i="1" smtClean="0">
                              <a:latin typeface="Cambria Math" panose="02040503050406030204" pitchFamily="18" charset="0"/>
                            </a:rPr>
                            <m:t>𝑆</m:t>
                          </m:r>
                        </m:sub>
                      </m:sSub>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𝑆</m:t>
                          </m:r>
                        </m:sub>
                      </m:sSub>
                      <m:r>
                        <a:rPr lang="en-US" sz="1800" b="0" i="1" smtClean="0">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𝐶</m:t>
                          </m:r>
                        </m:sub>
                      </m:sSub>
                      <m:r>
                        <a:rPr lang="en-US" sz="1800" i="1">
                          <a:latin typeface="Cambria Math" panose="02040503050406030204" pitchFamily="18" charset="0"/>
                          <a:ea typeface="Cambria Math" panose="02040503050406030204" pitchFamily="18" charset="0"/>
                        </a:rPr>
                        <m:t>×</m:t>
                      </m:r>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𝐶</m:t>
                          </m:r>
                        </m:sub>
                      </m:sSub>
                    </m:oMath>
                  </m:oMathPara>
                </a14:m>
                <a:endParaRPr lang="en-US" sz="1800" dirty="0"/>
              </a:p>
              <a:p>
                <a:pPr algn="ctr"/>
                <a14:m>
                  <m:oMath xmlns:m="http://schemas.openxmlformats.org/officeDocument/2006/math">
                    <m:r>
                      <a:rPr lang="en-US" sz="1800" b="0" i="1" smtClean="0">
                        <a:latin typeface="Cambria Math" panose="02040503050406030204" pitchFamily="18" charset="0"/>
                      </a:rPr>
                      <m:t>70</m:t>
                    </m:r>
                    <m:r>
                      <a:rPr lang="en-US" sz="1800" b="0" i="1" smtClean="0">
                        <a:latin typeface="Cambria Math" panose="02040503050406030204" pitchFamily="18" charset="0"/>
                      </a:rPr>
                      <m:t>=</m:t>
                    </m:r>
                    <m:r>
                      <a:rPr lang="en-US" sz="1800" b="0" i="1" smtClean="0">
                        <a:latin typeface="Cambria Math" panose="02040503050406030204" pitchFamily="18" charset="0"/>
                      </a:rPr>
                      <m:t>3</m:t>
                    </m:r>
                    <m:r>
                      <a:rPr lang="en-US" sz="1800" b="0" i="1" smtClean="0">
                        <a:latin typeface="Cambria Math" panose="02040503050406030204" pitchFamily="18" charset="0"/>
                      </a:rPr>
                      <m:t>.</m:t>
                    </m:r>
                    <m:r>
                      <a:rPr lang="en-US" sz="1800" b="0" i="1" smtClean="0">
                        <a:latin typeface="Cambria Math" panose="02040503050406030204" pitchFamily="18" charset="0"/>
                      </a:rPr>
                      <m:t>50</m:t>
                    </m:r>
                  </m:oMath>
                </a14:m>
                <a:r>
                  <a:rPr lang="en-US" sz="1800" dirty="0">
                    <a:ea typeface="Cambria Math" panose="02040503050406030204" pitchFamily="18" charset="0"/>
                  </a:rPr>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𝑆</m:t>
                        </m:r>
                      </m:sub>
                    </m:sSub>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rPr>
                      <m:t>14</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𝐶</m:t>
                        </m:r>
                      </m:sub>
                    </m:sSub>
                  </m:oMath>
                </a14:m>
                <a:endParaRPr lang="en-US" sz="1800" dirty="0"/>
              </a:p>
            </p:txBody>
          </p:sp>
        </mc:Choice>
        <mc:Fallback xmlns="">
          <p:sp>
            <p:nvSpPr>
              <p:cNvPr id="6" name="TextBox 5">
                <a:extLst>
                  <a:ext uri="{FF2B5EF4-FFF2-40B4-BE49-F238E27FC236}">
                    <a16:creationId xmlns:a16="http://schemas.microsoft.com/office/drawing/2014/main" id="{2DF22EB0-E420-44C3-86D7-00408424CF45}"/>
                  </a:ext>
                </a:extLst>
              </p:cNvPr>
              <p:cNvSpPr txBox="1">
                <a:spLocks noRot="1" noChangeAspect="1" noMove="1" noResize="1" noEditPoints="1" noAdjustHandles="1" noChangeArrowheads="1" noChangeShapeType="1" noTextEdit="1"/>
              </p:cNvSpPr>
              <p:nvPr/>
            </p:nvSpPr>
            <p:spPr>
              <a:xfrm>
                <a:off x="5658449" y="2330840"/>
                <a:ext cx="3296355" cy="553998"/>
              </a:xfrm>
              <a:prstGeom prst="rect">
                <a:avLst/>
              </a:prstGeom>
              <a:blipFill>
                <a:blip r:embed="rId4"/>
                <a:stretch>
                  <a:fillRect b="-1538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96591186-C22C-4818-8D77-65BC98D28A5F}"/>
              </a:ext>
            </a:extLst>
          </p:cNvPr>
          <p:cNvPicPr>
            <a:picLocks noChangeAspect="1"/>
          </p:cNvPicPr>
          <p:nvPr/>
        </p:nvPicPr>
        <p:blipFill>
          <a:blip r:embed="rId5"/>
          <a:stretch>
            <a:fillRect/>
          </a:stretch>
        </p:blipFill>
        <p:spPr>
          <a:xfrm>
            <a:off x="5443960" y="3049387"/>
            <a:ext cx="4487333" cy="4230349"/>
          </a:xfrm>
          <a:prstGeom prst="rect">
            <a:avLst/>
          </a:prstGeom>
        </p:spPr>
      </p:pic>
      <p:cxnSp>
        <p:nvCxnSpPr>
          <p:cNvPr id="8" name="Straight Arrow Connector 7">
            <a:extLst>
              <a:ext uri="{FF2B5EF4-FFF2-40B4-BE49-F238E27FC236}">
                <a16:creationId xmlns:a16="http://schemas.microsoft.com/office/drawing/2014/main" id="{40AE0A80-B46E-4AC7-9AE5-A4F140EC33B2}"/>
              </a:ext>
            </a:extLst>
          </p:cNvPr>
          <p:cNvCxnSpPr/>
          <p:nvPr/>
        </p:nvCxnSpPr>
        <p:spPr>
          <a:xfrm>
            <a:off x="5362222" y="3049387"/>
            <a:ext cx="801511" cy="427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290FF37-DE1D-477C-9348-CADE69894420}"/>
                  </a:ext>
                </a:extLst>
              </p:cNvPr>
              <p:cNvSpPr txBox="1"/>
              <p:nvPr/>
            </p:nvSpPr>
            <p:spPr>
              <a:xfrm>
                <a:off x="4809067" y="2607839"/>
                <a:ext cx="1103596" cy="526041"/>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i="1">
                              <a:latin typeface="Cambria Math" panose="02040503050406030204" pitchFamily="18" charset="0"/>
                              <a:ea typeface="Cambria Math" panose="02040503050406030204" pitchFamily="18" charset="0"/>
                            </a:rPr>
                            <m:t>𝑆</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70</m:t>
                          </m:r>
                        </m:num>
                        <m:den>
                          <m:r>
                            <a:rPr lang="en-US" sz="1800" b="0" i="1" smtClean="0">
                              <a:latin typeface="Cambria Math" panose="02040503050406030204" pitchFamily="18" charset="0"/>
                            </a:rPr>
                            <m:t>3</m:t>
                          </m:r>
                          <m:r>
                            <a:rPr lang="en-US" sz="1800" b="0" i="1" smtClean="0">
                              <a:latin typeface="Cambria Math" panose="02040503050406030204" pitchFamily="18" charset="0"/>
                            </a:rPr>
                            <m:t>.</m:t>
                          </m:r>
                          <m:r>
                            <a:rPr lang="en-US" sz="1800" b="0" i="1" smtClean="0">
                              <a:latin typeface="Cambria Math" panose="02040503050406030204" pitchFamily="18" charset="0"/>
                            </a:rPr>
                            <m:t>5</m:t>
                          </m:r>
                        </m:den>
                      </m:f>
                    </m:oMath>
                  </m:oMathPara>
                </a14:m>
                <a:endParaRPr lang="en-US" sz="1800" dirty="0"/>
              </a:p>
            </p:txBody>
          </p:sp>
        </mc:Choice>
        <mc:Fallback xmlns="">
          <p:sp>
            <p:nvSpPr>
              <p:cNvPr id="11" name="TextBox 10">
                <a:extLst>
                  <a:ext uri="{FF2B5EF4-FFF2-40B4-BE49-F238E27FC236}">
                    <a16:creationId xmlns:a16="http://schemas.microsoft.com/office/drawing/2014/main" id="{6290FF37-DE1D-477C-9348-CADE69894420}"/>
                  </a:ext>
                </a:extLst>
              </p:cNvPr>
              <p:cNvSpPr txBox="1">
                <a:spLocks noRot="1" noChangeAspect="1" noMove="1" noResize="1" noEditPoints="1" noAdjustHandles="1" noChangeArrowheads="1" noChangeShapeType="1" noTextEdit="1"/>
              </p:cNvSpPr>
              <p:nvPr/>
            </p:nvSpPr>
            <p:spPr>
              <a:xfrm>
                <a:off x="4809067" y="2607839"/>
                <a:ext cx="1103596" cy="52604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7C3FFAB-F444-42DC-8ADA-0763841A8330}"/>
                  </a:ext>
                </a:extLst>
              </p:cNvPr>
              <p:cNvSpPr txBox="1"/>
              <p:nvPr/>
            </p:nvSpPr>
            <p:spPr>
              <a:xfrm>
                <a:off x="8308622" y="6222675"/>
                <a:ext cx="1103596" cy="526041"/>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𝑄</m:t>
                          </m:r>
                        </m:e>
                        <m:sub>
                          <m:r>
                            <a:rPr lang="en-US" sz="1800" b="0" i="1" smtClean="0">
                              <a:latin typeface="Cambria Math" panose="02040503050406030204" pitchFamily="18" charset="0"/>
                              <a:ea typeface="Cambria Math" panose="02040503050406030204" pitchFamily="18" charset="0"/>
                            </a:rPr>
                            <m:t>𝐶</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70</m:t>
                          </m:r>
                        </m:num>
                        <m:den>
                          <m:r>
                            <a:rPr lang="en-US" sz="1800" b="0" i="1" smtClean="0">
                              <a:latin typeface="Cambria Math" panose="02040503050406030204" pitchFamily="18" charset="0"/>
                            </a:rPr>
                            <m:t>14</m:t>
                          </m:r>
                        </m:den>
                      </m:f>
                    </m:oMath>
                  </m:oMathPara>
                </a14:m>
                <a:endParaRPr lang="en-US" sz="1800" dirty="0"/>
              </a:p>
            </p:txBody>
          </p:sp>
        </mc:Choice>
        <mc:Fallback xmlns="">
          <p:sp>
            <p:nvSpPr>
              <p:cNvPr id="12" name="TextBox 11">
                <a:extLst>
                  <a:ext uri="{FF2B5EF4-FFF2-40B4-BE49-F238E27FC236}">
                    <a16:creationId xmlns:a16="http://schemas.microsoft.com/office/drawing/2014/main" id="{07C3FFAB-F444-42DC-8ADA-0763841A8330}"/>
                  </a:ext>
                </a:extLst>
              </p:cNvPr>
              <p:cNvSpPr txBox="1">
                <a:spLocks noRot="1" noChangeAspect="1" noMove="1" noResize="1" noEditPoints="1" noAdjustHandles="1" noChangeArrowheads="1" noChangeShapeType="1" noTextEdit="1"/>
              </p:cNvSpPr>
              <p:nvPr/>
            </p:nvSpPr>
            <p:spPr>
              <a:xfrm>
                <a:off x="8308622" y="6222675"/>
                <a:ext cx="1103596" cy="526041"/>
              </a:xfrm>
              <a:prstGeom prst="rect">
                <a:avLst/>
              </a:prstGeom>
              <a:blipFill>
                <a:blip r:embed="rId7"/>
                <a:stretch>
                  <a:fillRect/>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47F3BBEC-4C60-4EF9-8149-23E905782C02}"/>
              </a:ext>
            </a:extLst>
          </p:cNvPr>
          <p:cNvCxnSpPr/>
          <p:nvPr/>
        </p:nvCxnSpPr>
        <p:spPr>
          <a:xfrm flipV="1">
            <a:off x="7112000" y="6604000"/>
            <a:ext cx="1196622" cy="158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4</a:t>
            </a:r>
            <a:endParaRPr dirty="0"/>
          </a:p>
        </p:txBody>
      </p:sp>
      <p:sp>
        <p:nvSpPr>
          <p:cNvPr id="109" name="Google Shape;109;p12"/>
          <p:cNvSpPr txBox="1">
            <a:spLocks noGrp="1"/>
          </p:cNvSpPr>
          <p:nvPr>
            <p:ph type="body" idx="1"/>
          </p:nvPr>
        </p:nvSpPr>
        <p:spPr>
          <a:xfrm>
            <a:off x="0" y="815797"/>
            <a:ext cx="9804186" cy="1329550"/>
          </a:xfrm>
          <a:prstGeom prst="rect">
            <a:avLst/>
          </a:prstGeom>
          <a:noFill/>
          <a:ln>
            <a:noFill/>
          </a:ln>
        </p:spPr>
        <p:txBody>
          <a:bodyPr spcFirstLastPara="1" wrap="square" lIns="91425" tIns="91425" rIns="91425" bIns="91425" anchor="t" anchorCtr="0">
            <a:normAutofit fontScale="77500" lnSpcReduction="20000"/>
          </a:bodyPr>
          <a:lstStyle/>
          <a:p>
            <a:r>
              <a:rPr lang="en-US" dirty="0"/>
              <a:t>Then choose the best description of the lettered points according to whether they describe baskets of goods that are unaffordable, affordable and exhaust Maria's budget, or affordable with money left over.</a:t>
            </a:r>
            <a:endParaRPr lang="en-US" sz="1800" b="0" i="0" dirty="0">
              <a:solidFill>
                <a:srgbClr val="000000"/>
              </a:solidFill>
              <a:effectLst/>
              <a:latin typeface="STIX-Web"/>
            </a:endParaRPr>
          </a:p>
        </p:txBody>
      </p:sp>
      <p:pic>
        <p:nvPicPr>
          <p:cNvPr id="5" name="Picture 4">
            <a:extLst>
              <a:ext uri="{FF2B5EF4-FFF2-40B4-BE49-F238E27FC236}">
                <a16:creationId xmlns:a16="http://schemas.microsoft.com/office/drawing/2014/main" id="{96591186-C22C-4818-8D77-65BC98D28A5F}"/>
              </a:ext>
            </a:extLst>
          </p:cNvPr>
          <p:cNvPicPr>
            <a:picLocks noChangeAspect="1"/>
          </p:cNvPicPr>
          <p:nvPr/>
        </p:nvPicPr>
        <p:blipFill>
          <a:blip r:embed="rId3"/>
          <a:stretch>
            <a:fillRect/>
          </a:stretch>
        </p:blipFill>
        <p:spPr>
          <a:xfrm>
            <a:off x="414760" y="1965654"/>
            <a:ext cx="4913596" cy="4841546"/>
          </a:xfrm>
          <a:prstGeom prst="rect">
            <a:avLst/>
          </a:prstGeom>
        </p:spPr>
      </p:pic>
      <p:sp>
        <p:nvSpPr>
          <p:cNvPr id="13" name="TextBox 12">
            <a:extLst>
              <a:ext uri="{FF2B5EF4-FFF2-40B4-BE49-F238E27FC236}">
                <a16:creationId xmlns:a16="http://schemas.microsoft.com/office/drawing/2014/main" id="{AF1E468E-07F1-4FE5-A674-5D2C38CDE6D5}"/>
              </a:ext>
            </a:extLst>
          </p:cNvPr>
          <p:cNvSpPr txBox="1"/>
          <p:nvPr/>
        </p:nvSpPr>
        <p:spPr>
          <a:xfrm>
            <a:off x="5137696" y="2168627"/>
            <a:ext cx="1210840" cy="400110"/>
          </a:xfrm>
          <a:prstGeom prst="rect">
            <a:avLst/>
          </a:prstGeom>
          <a:noFill/>
        </p:spPr>
        <p:txBody>
          <a:bodyPr wrap="square">
            <a:spAutoFit/>
          </a:bodyPr>
          <a:lstStyle/>
          <a:p>
            <a:r>
              <a:rPr lang="en-US" sz="2000" b="1" i="0" dirty="0">
                <a:solidFill>
                  <a:srgbClr val="000000"/>
                </a:solidFill>
                <a:effectLst/>
                <a:latin typeface="STIX-Web"/>
              </a:rPr>
              <a:t>Point A?</a:t>
            </a:r>
            <a:endParaRPr lang="en-US" sz="2000" b="1" dirty="0"/>
          </a:p>
        </p:txBody>
      </p:sp>
      <p:sp>
        <p:nvSpPr>
          <p:cNvPr id="14" name="TextBox 13">
            <a:extLst>
              <a:ext uri="{FF2B5EF4-FFF2-40B4-BE49-F238E27FC236}">
                <a16:creationId xmlns:a16="http://schemas.microsoft.com/office/drawing/2014/main" id="{7FC66847-F85C-4FC0-9E9B-508DE23538E1}"/>
              </a:ext>
            </a:extLst>
          </p:cNvPr>
          <p:cNvSpPr txBox="1"/>
          <p:nvPr/>
        </p:nvSpPr>
        <p:spPr>
          <a:xfrm>
            <a:off x="6194886" y="1852667"/>
            <a:ext cx="3612445" cy="707886"/>
          </a:xfrm>
          <a:prstGeom prst="rect">
            <a:avLst/>
          </a:prstGeom>
          <a:noFill/>
        </p:spPr>
        <p:txBody>
          <a:bodyPr wrap="square">
            <a:spAutoFit/>
          </a:bodyPr>
          <a:lstStyle>
            <a:defPPr marR="0" lvl="0" algn="l" rtl="0">
              <a:lnSpc>
                <a:spcPct val="100000"/>
              </a:lnSpc>
              <a:spcBef>
                <a:spcPts val="0"/>
              </a:spcBef>
              <a:spcAft>
                <a:spcPts val="0"/>
              </a:spcAft>
            </a:defPPr>
            <a:lvl1pPr>
              <a:defRPr sz="2000" b="1">
                <a:effectLst/>
                <a:latin typeface="STIX-Web"/>
              </a:defRPr>
            </a:lvl1pPr>
          </a:lstStyle>
          <a:p>
            <a:br>
              <a:rPr lang="en-US" dirty="0">
                <a:solidFill>
                  <a:schemeClr val="accent5">
                    <a:lumMod val="75000"/>
                  </a:schemeClr>
                </a:solidFill>
              </a:rPr>
            </a:br>
            <a:r>
              <a:rPr lang="en-US" dirty="0">
                <a:solidFill>
                  <a:schemeClr val="accent5">
                    <a:lumMod val="75000"/>
                  </a:schemeClr>
                </a:solidFill>
              </a:rPr>
              <a:t>Affordable with money left over</a:t>
            </a:r>
          </a:p>
        </p:txBody>
      </p:sp>
      <p:sp>
        <p:nvSpPr>
          <p:cNvPr id="15" name="TextBox 14">
            <a:extLst>
              <a:ext uri="{FF2B5EF4-FFF2-40B4-BE49-F238E27FC236}">
                <a16:creationId xmlns:a16="http://schemas.microsoft.com/office/drawing/2014/main" id="{2EADA649-63DA-4060-9DF4-13BBDF92B19E}"/>
              </a:ext>
            </a:extLst>
          </p:cNvPr>
          <p:cNvSpPr txBox="1"/>
          <p:nvPr/>
        </p:nvSpPr>
        <p:spPr>
          <a:xfrm>
            <a:off x="5184426" y="2907714"/>
            <a:ext cx="1210840" cy="400110"/>
          </a:xfrm>
          <a:prstGeom prst="rect">
            <a:avLst/>
          </a:prstGeom>
          <a:noFill/>
        </p:spPr>
        <p:txBody>
          <a:bodyPr wrap="square">
            <a:spAutoFit/>
          </a:bodyPr>
          <a:lstStyle/>
          <a:p>
            <a:r>
              <a:rPr lang="en-US" sz="2000" b="1" i="0" dirty="0">
                <a:solidFill>
                  <a:srgbClr val="000000"/>
                </a:solidFill>
                <a:effectLst/>
                <a:latin typeface="STIX-Web"/>
              </a:rPr>
              <a:t>Point B?</a:t>
            </a:r>
            <a:endParaRPr lang="en-US" sz="2000" b="1" dirty="0"/>
          </a:p>
        </p:txBody>
      </p:sp>
      <p:sp>
        <p:nvSpPr>
          <p:cNvPr id="16" name="TextBox 15">
            <a:extLst>
              <a:ext uri="{FF2B5EF4-FFF2-40B4-BE49-F238E27FC236}">
                <a16:creationId xmlns:a16="http://schemas.microsoft.com/office/drawing/2014/main" id="{31EBC742-C082-4930-9BCE-79886A4F8941}"/>
              </a:ext>
            </a:extLst>
          </p:cNvPr>
          <p:cNvSpPr txBox="1"/>
          <p:nvPr/>
        </p:nvSpPr>
        <p:spPr>
          <a:xfrm>
            <a:off x="6194886" y="2614530"/>
            <a:ext cx="1936046" cy="707886"/>
          </a:xfrm>
          <a:prstGeom prst="rect">
            <a:avLst/>
          </a:prstGeom>
          <a:noFill/>
        </p:spPr>
        <p:txBody>
          <a:bodyPr wrap="square">
            <a:spAutoFit/>
          </a:bodyPr>
          <a:lstStyle>
            <a:defPPr marR="0" lvl="0" algn="l" rtl="0">
              <a:lnSpc>
                <a:spcPct val="100000"/>
              </a:lnSpc>
              <a:spcBef>
                <a:spcPts val="0"/>
              </a:spcBef>
              <a:spcAft>
                <a:spcPts val="0"/>
              </a:spcAft>
            </a:defPPr>
            <a:lvl1pPr>
              <a:defRPr sz="2000" b="1">
                <a:effectLst/>
                <a:latin typeface="STIX-Web"/>
              </a:defRPr>
            </a:lvl1pPr>
          </a:lstStyle>
          <a:p>
            <a:br>
              <a:rPr lang="en-US" dirty="0">
                <a:solidFill>
                  <a:schemeClr val="accent5">
                    <a:lumMod val="75000"/>
                  </a:schemeClr>
                </a:solidFill>
              </a:rPr>
            </a:br>
            <a:r>
              <a:rPr lang="en-US" dirty="0">
                <a:solidFill>
                  <a:schemeClr val="accent5">
                    <a:lumMod val="75000"/>
                  </a:schemeClr>
                </a:solidFill>
              </a:rPr>
              <a:t>Unaffordable</a:t>
            </a:r>
          </a:p>
        </p:txBody>
      </p:sp>
      <p:sp>
        <p:nvSpPr>
          <p:cNvPr id="17" name="TextBox 16">
            <a:extLst>
              <a:ext uri="{FF2B5EF4-FFF2-40B4-BE49-F238E27FC236}">
                <a16:creationId xmlns:a16="http://schemas.microsoft.com/office/drawing/2014/main" id="{DF5A9342-A71F-4754-BB83-EAB893EBBB7A}"/>
              </a:ext>
            </a:extLst>
          </p:cNvPr>
          <p:cNvSpPr txBox="1"/>
          <p:nvPr/>
        </p:nvSpPr>
        <p:spPr>
          <a:xfrm>
            <a:off x="5141984" y="3610516"/>
            <a:ext cx="1210840" cy="400110"/>
          </a:xfrm>
          <a:prstGeom prst="rect">
            <a:avLst/>
          </a:prstGeom>
          <a:noFill/>
        </p:spPr>
        <p:txBody>
          <a:bodyPr wrap="square">
            <a:spAutoFit/>
          </a:bodyPr>
          <a:lstStyle/>
          <a:p>
            <a:r>
              <a:rPr lang="en-US" sz="2000" b="1" i="0" dirty="0">
                <a:solidFill>
                  <a:srgbClr val="000000"/>
                </a:solidFill>
                <a:effectLst/>
                <a:latin typeface="STIX-Web"/>
              </a:rPr>
              <a:t>Point C?</a:t>
            </a:r>
            <a:endParaRPr lang="en-US" sz="2000" b="1" dirty="0"/>
          </a:p>
        </p:txBody>
      </p:sp>
      <p:sp>
        <p:nvSpPr>
          <p:cNvPr id="19" name="TextBox 18">
            <a:extLst>
              <a:ext uri="{FF2B5EF4-FFF2-40B4-BE49-F238E27FC236}">
                <a16:creationId xmlns:a16="http://schemas.microsoft.com/office/drawing/2014/main" id="{D96346FA-9D38-4C0E-9969-BEA42EF0CDB2}"/>
              </a:ext>
            </a:extLst>
          </p:cNvPr>
          <p:cNvSpPr txBox="1"/>
          <p:nvPr/>
        </p:nvSpPr>
        <p:spPr>
          <a:xfrm>
            <a:off x="6194885" y="3602980"/>
            <a:ext cx="3976403" cy="400110"/>
          </a:xfrm>
          <a:prstGeom prst="rect">
            <a:avLst/>
          </a:prstGeom>
          <a:noFill/>
        </p:spPr>
        <p:txBody>
          <a:bodyPr wrap="square">
            <a:spAutoFit/>
          </a:bodyPr>
          <a:lstStyle>
            <a:defPPr marR="0" lvl="0" algn="l" rtl="0">
              <a:lnSpc>
                <a:spcPct val="100000"/>
              </a:lnSpc>
              <a:spcBef>
                <a:spcPts val="0"/>
              </a:spcBef>
              <a:spcAft>
                <a:spcPts val="0"/>
              </a:spcAft>
              <a:defRPr/>
            </a:defPPr>
            <a:lvl1pPr>
              <a:defRPr sz="2000" b="1">
                <a:solidFill>
                  <a:schemeClr val="accent5">
                    <a:lumMod val="75000"/>
                  </a:schemeClr>
                </a:solidFill>
                <a:effectLst/>
                <a:latin typeface="STIX-Web"/>
              </a:defRPr>
            </a:lvl1pPr>
          </a:lstStyle>
          <a:p>
            <a:r>
              <a:rPr lang="en-US" dirty="0"/>
              <a:t>Affordable and exhaust the budget</a:t>
            </a:r>
          </a:p>
        </p:txBody>
      </p:sp>
      <p:sp>
        <p:nvSpPr>
          <p:cNvPr id="20" name="TextBox 19">
            <a:extLst>
              <a:ext uri="{FF2B5EF4-FFF2-40B4-BE49-F238E27FC236}">
                <a16:creationId xmlns:a16="http://schemas.microsoft.com/office/drawing/2014/main" id="{379AA500-2B5A-41E8-B60D-3D1DD757988B}"/>
              </a:ext>
            </a:extLst>
          </p:cNvPr>
          <p:cNvSpPr txBox="1"/>
          <p:nvPr/>
        </p:nvSpPr>
        <p:spPr>
          <a:xfrm>
            <a:off x="5156201" y="4291190"/>
            <a:ext cx="1210840" cy="400110"/>
          </a:xfrm>
          <a:prstGeom prst="rect">
            <a:avLst/>
          </a:prstGeom>
          <a:noFill/>
        </p:spPr>
        <p:txBody>
          <a:bodyPr wrap="square">
            <a:spAutoFit/>
          </a:bodyPr>
          <a:lstStyle/>
          <a:p>
            <a:r>
              <a:rPr lang="en-US" sz="2000" b="1" i="0" dirty="0">
                <a:solidFill>
                  <a:srgbClr val="000000"/>
                </a:solidFill>
                <a:effectLst/>
                <a:latin typeface="STIX-Web"/>
              </a:rPr>
              <a:t>Point D?</a:t>
            </a:r>
            <a:endParaRPr lang="en-US" sz="2000" b="1" dirty="0"/>
          </a:p>
        </p:txBody>
      </p:sp>
      <p:sp>
        <p:nvSpPr>
          <p:cNvPr id="21" name="TextBox 20">
            <a:extLst>
              <a:ext uri="{FF2B5EF4-FFF2-40B4-BE49-F238E27FC236}">
                <a16:creationId xmlns:a16="http://schemas.microsoft.com/office/drawing/2014/main" id="{9BE274CF-4E84-4527-B2C7-CB8A791D2C16}"/>
              </a:ext>
            </a:extLst>
          </p:cNvPr>
          <p:cNvSpPr txBox="1"/>
          <p:nvPr/>
        </p:nvSpPr>
        <p:spPr>
          <a:xfrm>
            <a:off x="6194886" y="4032484"/>
            <a:ext cx="1936046" cy="707886"/>
          </a:xfrm>
          <a:prstGeom prst="rect">
            <a:avLst/>
          </a:prstGeom>
          <a:noFill/>
        </p:spPr>
        <p:txBody>
          <a:bodyPr wrap="square">
            <a:spAutoFit/>
          </a:bodyPr>
          <a:lstStyle>
            <a:defPPr marR="0" lvl="0" algn="l" rtl="0">
              <a:lnSpc>
                <a:spcPct val="100000"/>
              </a:lnSpc>
              <a:spcBef>
                <a:spcPts val="0"/>
              </a:spcBef>
              <a:spcAft>
                <a:spcPts val="0"/>
              </a:spcAft>
            </a:defPPr>
            <a:lvl1pPr>
              <a:defRPr sz="2000" b="1">
                <a:effectLst/>
                <a:latin typeface="STIX-Web"/>
              </a:defRPr>
            </a:lvl1pPr>
          </a:lstStyle>
          <a:p>
            <a:br>
              <a:rPr lang="en-US" dirty="0">
                <a:solidFill>
                  <a:schemeClr val="accent5">
                    <a:lumMod val="75000"/>
                  </a:schemeClr>
                </a:solidFill>
              </a:rPr>
            </a:br>
            <a:r>
              <a:rPr lang="en-US" dirty="0">
                <a:solidFill>
                  <a:schemeClr val="accent5">
                    <a:lumMod val="75000"/>
                  </a:schemeClr>
                </a:solidFill>
              </a:rPr>
              <a:t>Unaffordable</a:t>
            </a:r>
          </a:p>
        </p:txBody>
      </p:sp>
    </p:spTree>
    <p:extLst>
      <p:ext uri="{BB962C8B-B14F-4D97-AF65-F5344CB8AC3E}">
        <p14:creationId xmlns:p14="http://schemas.microsoft.com/office/powerpoint/2010/main" val="214741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heel(1)">
                                      <p:cBhvr>
                                        <p:cTn id="3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2"/>
          <p:cNvSpPr txBox="1">
            <a:spLocks noGrp="1"/>
          </p:cNvSpPr>
          <p:nvPr>
            <p:ph type="title"/>
          </p:nvPr>
        </p:nvSpPr>
        <p:spPr>
          <a:xfrm>
            <a:off x="146755"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4</a:t>
            </a:r>
            <a:endParaRPr dirty="0"/>
          </a:p>
        </p:txBody>
      </p:sp>
      <p:sp>
        <p:nvSpPr>
          <p:cNvPr id="2" name="Rectangle 1">
            <a:extLst>
              <a:ext uri="{FF2B5EF4-FFF2-40B4-BE49-F238E27FC236}">
                <a16:creationId xmlns:a16="http://schemas.microsoft.com/office/drawing/2014/main" id="{2628BAAA-5A8D-4798-8DD4-7C896A783C6E}"/>
              </a:ext>
            </a:extLst>
          </p:cNvPr>
          <p:cNvSpPr>
            <a:spLocks noChangeArrowheads="1"/>
          </p:cNvSpPr>
          <p:nvPr/>
        </p:nvSpPr>
        <p:spPr bwMode="auto">
          <a:xfrm>
            <a:off x="0" y="1042032"/>
            <a:ext cx="9640711" cy="1193167"/>
          </a:xfrm>
          <a:prstGeom prst="rect">
            <a:avLst/>
          </a:prstGeom>
          <a:noFill/>
          <a:ln>
            <a:noFill/>
          </a:ln>
        </p:spPr>
        <p:txBody>
          <a:bodyPr spcFirstLastPara="1" wrap="square" lIns="91425" tIns="91425" rIns="91425" bIns="91425" anchor="t" anchorCtr="0">
            <a:noAutofit/>
          </a:bodyPr>
          <a:lstStyle/>
          <a:p>
            <a:pPr marL="457200" indent="-406400">
              <a:spcBef>
                <a:spcPts val="624"/>
              </a:spcBef>
              <a:buClr>
                <a:srgbClr val="4E4E4E"/>
              </a:buClr>
              <a:buSzPts val="2800"/>
              <a:buChar char="•"/>
            </a:pPr>
            <a:r>
              <a:rPr lang="en-US" altLang="en-US" sz="2400" dirty="0">
                <a:solidFill>
                  <a:schemeClr val="dk1"/>
                </a:solidFill>
              </a:rPr>
              <a:t>The graph shows Mauricio's initial budget constraint. The price per unicycle is $120, and the price per monkey is $90.  </a:t>
            </a:r>
          </a:p>
        </p:txBody>
      </p:sp>
      <p:pic>
        <p:nvPicPr>
          <p:cNvPr id="8" name="Picture 7">
            <a:extLst>
              <a:ext uri="{FF2B5EF4-FFF2-40B4-BE49-F238E27FC236}">
                <a16:creationId xmlns:a16="http://schemas.microsoft.com/office/drawing/2014/main" id="{68ED8509-8652-4D44-BC01-74AB3F3F787B}"/>
              </a:ext>
            </a:extLst>
          </p:cNvPr>
          <p:cNvPicPr>
            <a:picLocks noChangeAspect="1"/>
          </p:cNvPicPr>
          <p:nvPr/>
        </p:nvPicPr>
        <p:blipFill>
          <a:blip r:embed="rId3"/>
          <a:stretch>
            <a:fillRect/>
          </a:stretch>
        </p:blipFill>
        <p:spPr>
          <a:xfrm>
            <a:off x="643467" y="2235199"/>
            <a:ext cx="5000448" cy="4764020"/>
          </a:xfrm>
          <a:prstGeom prst="rect">
            <a:avLst/>
          </a:prstGeom>
        </p:spPr>
      </p:pic>
      <p:sp>
        <p:nvSpPr>
          <p:cNvPr id="22" name="TextBox 21">
            <a:extLst>
              <a:ext uri="{FF2B5EF4-FFF2-40B4-BE49-F238E27FC236}">
                <a16:creationId xmlns:a16="http://schemas.microsoft.com/office/drawing/2014/main" id="{ED1BC2D2-539B-44C0-96EB-DCFC60DAAC5D}"/>
              </a:ext>
            </a:extLst>
          </p:cNvPr>
          <p:cNvSpPr txBox="1"/>
          <p:nvPr/>
        </p:nvSpPr>
        <p:spPr>
          <a:xfrm>
            <a:off x="5643915" y="2461434"/>
            <a:ext cx="4106863" cy="16025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406400">
              <a:spcBef>
                <a:spcPts val="624"/>
              </a:spcBef>
              <a:buClr>
                <a:srgbClr val="4E4E4E"/>
              </a:buClr>
              <a:buSzPts val="2800"/>
              <a:buChar char="•"/>
              <a:defRPr sz="2400">
                <a:solidFill>
                  <a:schemeClr val="dk1"/>
                </a:solidFill>
              </a:defRPr>
            </a:lvl1pPr>
          </a:lstStyle>
          <a:p>
            <a:r>
              <a:rPr lang="en-US" dirty="0"/>
              <a:t>What is Mauricio's budget for monkeys and unicycles?</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BC9521B-5C43-4D95-A180-6BF8E237A616}"/>
                  </a:ext>
                </a:extLst>
              </p:cNvPr>
              <p:cNvSpPr txBox="1"/>
              <p:nvPr/>
            </p:nvSpPr>
            <p:spPr>
              <a:xfrm>
                <a:off x="6683022" y="4447928"/>
                <a:ext cx="2483556" cy="596317"/>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𝐼𝑛𝑐𝑜𝑚𝑒</m:t>
                          </m:r>
                        </m:num>
                        <m:den>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𝑃𝑟𝑖𝑐𝑒</m:t>
                              </m:r>
                            </m:e>
                            <m:sub>
                              <m:r>
                                <a:rPr lang="en-US" sz="1800" b="0" i="1" smtClean="0">
                                  <a:latin typeface="Cambria Math" panose="02040503050406030204" pitchFamily="18" charset="0"/>
                                </a:rPr>
                                <m:t>𝑈𝑛𝑖𝑐𝑦𝑐𝑙𝑒𝑠</m:t>
                              </m:r>
                            </m:sub>
                          </m:sSub>
                        </m:den>
                      </m:f>
                    </m:oMath>
                  </m:oMathPara>
                </a14:m>
                <a:endParaRPr lang="en-US" sz="1800" dirty="0"/>
              </a:p>
            </p:txBody>
          </p:sp>
        </mc:Choice>
        <mc:Fallback xmlns="">
          <p:sp>
            <p:nvSpPr>
              <p:cNvPr id="23" name="TextBox 22">
                <a:extLst>
                  <a:ext uri="{FF2B5EF4-FFF2-40B4-BE49-F238E27FC236}">
                    <a16:creationId xmlns:a16="http://schemas.microsoft.com/office/drawing/2014/main" id="{3BC9521B-5C43-4D95-A180-6BF8E237A616}"/>
                  </a:ext>
                </a:extLst>
              </p:cNvPr>
              <p:cNvSpPr txBox="1">
                <a:spLocks noRot="1" noChangeAspect="1" noMove="1" noResize="1" noEditPoints="1" noAdjustHandles="1" noChangeArrowheads="1" noChangeShapeType="1" noTextEdit="1"/>
              </p:cNvSpPr>
              <p:nvPr/>
            </p:nvSpPr>
            <p:spPr>
              <a:xfrm>
                <a:off x="6683022" y="4447928"/>
                <a:ext cx="2483556" cy="596317"/>
              </a:xfrm>
              <a:prstGeom prst="rect">
                <a:avLst/>
              </a:prstGeom>
              <a:blipFill>
                <a:blip r:embed="rId4"/>
                <a:stretch>
                  <a:fillRect b="-10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FD39962-EB9E-468F-AD33-5B54753C1CE4}"/>
                  </a:ext>
                </a:extLst>
              </p:cNvPr>
              <p:cNvSpPr txBox="1"/>
              <p:nvPr/>
            </p:nvSpPr>
            <p:spPr>
              <a:xfrm>
                <a:off x="6683022" y="5411478"/>
                <a:ext cx="2483556" cy="516745"/>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𝐼𝑛𝑐𝑜𝑚𝑒</m:t>
                          </m:r>
                        </m:num>
                        <m:den>
                          <m:r>
                            <a:rPr lang="en-US" sz="1800" b="0" i="1" smtClean="0">
                              <a:latin typeface="Cambria Math" panose="02040503050406030204" pitchFamily="18" charset="0"/>
                            </a:rPr>
                            <m:t>120</m:t>
                          </m:r>
                        </m:den>
                      </m:f>
                    </m:oMath>
                  </m:oMathPara>
                </a14:m>
                <a:endParaRPr lang="en-US" sz="1800" dirty="0"/>
              </a:p>
            </p:txBody>
          </p:sp>
        </mc:Choice>
        <mc:Fallback xmlns="">
          <p:sp>
            <p:nvSpPr>
              <p:cNvPr id="25" name="TextBox 24">
                <a:extLst>
                  <a:ext uri="{FF2B5EF4-FFF2-40B4-BE49-F238E27FC236}">
                    <a16:creationId xmlns:a16="http://schemas.microsoft.com/office/drawing/2014/main" id="{DFD39962-EB9E-468F-AD33-5B54753C1CE4}"/>
                  </a:ext>
                </a:extLst>
              </p:cNvPr>
              <p:cNvSpPr txBox="1">
                <a:spLocks noRot="1" noChangeAspect="1" noMove="1" noResize="1" noEditPoints="1" noAdjustHandles="1" noChangeArrowheads="1" noChangeShapeType="1" noTextEdit="1"/>
              </p:cNvSpPr>
              <p:nvPr/>
            </p:nvSpPr>
            <p:spPr>
              <a:xfrm>
                <a:off x="6683022" y="5411478"/>
                <a:ext cx="2483556" cy="516745"/>
              </a:xfrm>
              <a:prstGeom prst="rect">
                <a:avLst/>
              </a:prstGeom>
              <a:blipFill>
                <a:blip r:embed="rId5"/>
                <a:stretch>
                  <a:fillRect b="-1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CE07A5F-6B9B-489E-998F-C68D6109ED31}"/>
                  </a:ext>
                </a:extLst>
              </p:cNvPr>
              <p:cNvSpPr txBox="1"/>
              <p:nvPr/>
            </p:nvSpPr>
            <p:spPr>
              <a:xfrm>
                <a:off x="6739466" y="6037083"/>
                <a:ext cx="2483556"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6</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120</m:t>
                      </m:r>
                      <m:r>
                        <a:rPr lang="en-US" sz="1800" b="0" i="1" smtClean="0">
                          <a:latin typeface="Cambria Math" panose="02040503050406030204" pitchFamily="18" charset="0"/>
                        </a:rPr>
                        <m:t>=</m:t>
                      </m:r>
                      <m:r>
                        <a:rPr lang="en-US" sz="1800" i="1">
                          <a:latin typeface="Cambria Math" panose="02040503050406030204" pitchFamily="18" charset="0"/>
                          <a:ea typeface="Cambria Math" panose="02040503050406030204" pitchFamily="18" charset="0"/>
                        </a:rPr>
                        <m:t>𝐼𝑛𝑐𝑜𝑚𝑒</m:t>
                      </m:r>
                    </m:oMath>
                  </m:oMathPara>
                </a14:m>
                <a:endParaRPr lang="en-US" sz="1800" dirty="0"/>
              </a:p>
            </p:txBody>
          </p:sp>
        </mc:Choice>
        <mc:Fallback xmlns="">
          <p:sp>
            <p:nvSpPr>
              <p:cNvPr id="26" name="TextBox 25">
                <a:extLst>
                  <a:ext uri="{FF2B5EF4-FFF2-40B4-BE49-F238E27FC236}">
                    <a16:creationId xmlns:a16="http://schemas.microsoft.com/office/drawing/2014/main" id="{9CE07A5F-6B9B-489E-998F-C68D6109ED31}"/>
                  </a:ext>
                </a:extLst>
              </p:cNvPr>
              <p:cNvSpPr txBox="1">
                <a:spLocks noRot="1" noChangeAspect="1" noMove="1" noResize="1" noEditPoints="1" noAdjustHandles="1" noChangeArrowheads="1" noChangeShapeType="1" noTextEdit="1"/>
              </p:cNvSpPr>
              <p:nvPr/>
            </p:nvSpPr>
            <p:spPr>
              <a:xfrm>
                <a:off x="6739466" y="6037083"/>
                <a:ext cx="2483556" cy="276999"/>
              </a:xfrm>
              <a:prstGeom prst="rect">
                <a:avLst/>
              </a:prstGeom>
              <a:blipFill>
                <a:blip r:embed="rId6"/>
                <a:stretch>
                  <a:fillRect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527D456-9F2D-4448-B6D6-5F6C89C4F261}"/>
                  </a:ext>
                </a:extLst>
              </p:cNvPr>
              <p:cNvSpPr txBox="1"/>
              <p:nvPr/>
            </p:nvSpPr>
            <p:spPr>
              <a:xfrm>
                <a:off x="6762044" y="6591868"/>
                <a:ext cx="2483556"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ea typeface="Cambria Math" panose="02040503050406030204" pitchFamily="18" charset="0"/>
                        </a:rPr>
                        <m:t>𝐼𝑛𝑐𝑜𝑚𝑒</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720</m:t>
                      </m:r>
                    </m:oMath>
                  </m:oMathPara>
                </a14:m>
                <a:endParaRPr lang="en-US" sz="1800" dirty="0"/>
              </a:p>
            </p:txBody>
          </p:sp>
        </mc:Choice>
        <mc:Fallback xmlns="">
          <p:sp>
            <p:nvSpPr>
              <p:cNvPr id="27" name="TextBox 26">
                <a:extLst>
                  <a:ext uri="{FF2B5EF4-FFF2-40B4-BE49-F238E27FC236}">
                    <a16:creationId xmlns:a16="http://schemas.microsoft.com/office/drawing/2014/main" id="{B527D456-9F2D-4448-B6D6-5F6C89C4F261}"/>
                  </a:ext>
                </a:extLst>
              </p:cNvPr>
              <p:cNvSpPr txBox="1">
                <a:spLocks noRot="1" noChangeAspect="1" noMove="1" noResize="1" noEditPoints="1" noAdjustHandles="1" noChangeArrowheads="1" noChangeShapeType="1" noTextEdit="1"/>
              </p:cNvSpPr>
              <p:nvPr/>
            </p:nvSpPr>
            <p:spPr>
              <a:xfrm>
                <a:off x="6762044" y="6591868"/>
                <a:ext cx="2483556" cy="276999"/>
              </a:xfrm>
              <a:prstGeom prst="rect">
                <a:avLst/>
              </a:prstGeom>
              <a:blipFill>
                <a:blip r:embed="rId7"/>
                <a:stretch>
                  <a:fillRect b="-8696"/>
                </a:stretch>
              </a:blipFill>
            </p:spPr>
            <p:txBody>
              <a:bodyPr/>
              <a:lstStyle/>
              <a:p>
                <a:r>
                  <a:rPr lang="en-US">
                    <a:noFill/>
                  </a:rPr>
                  <a:t> </a:t>
                </a:r>
              </a:p>
            </p:txBody>
          </p:sp>
        </mc:Fallback>
      </mc:AlternateContent>
    </p:spTree>
    <p:extLst>
      <p:ext uri="{BB962C8B-B14F-4D97-AF65-F5344CB8AC3E}">
        <p14:creationId xmlns:p14="http://schemas.microsoft.com/office/powerpoint/2010/main" val="210958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3"/>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OPTIMAL CONSUMPTION BUNDLE (1 of 2)</a:t>
            </a:r>
            <a:endParaRPr dirty="0"/>
          </a:p>
        </p:txBody>
      </p:sp>
      <p:graphicFrame>
        <p:nvGraphicFramePr>
          <p:cNvPr id="116" name="Google Shape;116;p13"/>
          <p:cNvGraphicFramePr/>
          <p:nvPr/>
        </p:nvGraphicFramePr>
        <p:xfrm>
          <a:off x="832252" y="2606580"/>
          <a:ext cx="8347350" cy="3555275"/>
        </p:xfrm>
        <a:graphic>
          <a:graphicData uri="http://schemas.openxmlformats.org/drawingml/2006/table">
            <a:tbl>
              <a:tblPr firstRow="1" bandRow="1">
                <a:noFill/>
                <a:tableStyleId>{C7F77344-6670-4AC9-9355-7AD82A1A9C9A}</a:tableStyleId>
              </a:tblPr>
              <a:tblGrid>
                <a:gridCol w="1475550">
                  <a:extLst>
                    <a:ext uri="{9D8B030D-6E8A-4147-A177-3AD203B41FA5}">
                      <a16:colId xmlns:a16="http://schemas.microsoft.com/office/drawing/2014/main" val="20000"/>
                    </a:ext>
                  </a:extLst>
                </a:gridCol>
                <a:gridCol w="1306900">
                  <a:extLst>
                    <a:ext uri="{9D8B030D-6E8A-4147-A177-3AD203B41FA5}">
                      <a16:colId xmlns:a16="http://schemas.microsoft.com/office/drawing/2014/main" val="20001"/>
                    </a:ext>
                  </a:extLst>
                </a:gridCol>
                <a:gridCol w="1391225">
                  <a:extLst>
                    <a:ext uri="{9D8B030D-6E8A-4147-A177-3AD203B41FA5}">
                      <a16:colId xmlns:a16="http://schemas.microsoft.com/office/drawing/2014/main" val="20002"/>
                    </a:ext>
                  </a:extLst>
                </a:gridCol>
                <a:gridCol w="1391225">
                  <a:extLst>
                    <a:ext uri="{9D8B030D-6E8A-4147-A177-3AD203B41FA5}">
                      <a16:colId xmlns:a16="http://schemas.microsoft.com/office/drawing/2014/main" val="20003"/>
                    </a:ext>
                  </a:extLst>
                </a:gridCol>
                <a:gridCol w="1391225">
                  <a:extLst>
                    <a:ext uri="{9D8B030D-6E8A-4147-A177-3AD203B41FA5}">
                      <a16:colId xmlns:a16="http://schemas.microsoft.com/office/drawing/2014/main" val="20004"/>
                    </a:ext>
                  </a:extLst>
                </a:gridCol>
                <a:gridCol w="1391225">
                  <a:extLst>
                    <a:ext uri="{9D8B030D-6E8A-4147-A177-3AD203B41FA5}">
                      <a16:colId xmlns:a16="http://schemas.microsoft.com/office/drawing/2014/main" val="20005"/>
                    </a:ext>
                  </a:extLst>
                </a:gridCol>
              </a:tblGrid>
              <a:tr h="821525">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Consumption</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bundle</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Quantity of</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egg rolls</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Utility from</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egg rolls (utils)</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Quantity of</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Coke (bottles)</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Utility from</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Cokes (utils)</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Total utility</a:t>
                      </a:r>
                      <a:endParaRPr dirty="0"/>
                    </a:p>
                    <a:p>
                      <a:pPr marL="0" marR="0" lvl="0" indent="0" algn="ctr" rtl="0">
                        <a:lnSpc>
                          <a:spcPct val="100000"/>
                        </a:lnSpc>
                        <a:spcBef>
                          <a:spcPts val="0"/>
                        </a:spcBef>
                        <a:spcAft>
                          <a:spcPts val="0"/>
                        </a:spcAft>
                        <a:buClr>
                          <a:schemeClr val="dk1"/>
                        </a:buClr>
                        <a:buSzPts val="1400"/>
                        <a:buFont typeface="Arial"/>
                        <a:buNone/>
                      </a:pPr>
                      <a:r>
                        <a:rPr lang="en-US" sz="1400" b="1" i="0" u="none" strike="noStrike" cap="none" dirty="0">
                          <a:solidFill>
                            <a:schemeClr val="dk1"/>
                          </a:solidFill>
                          <a:latin typeface="Arial"/>
                          <a:ea typeface="Arial"/>
                          <a:cs typeface="Arial"/>
                          <a:sym typeface="Arial"/>
                        </a:rPr>
                        <a:t>(utils)</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0" i="1" u="none" strike="noStrike" cap="none" dirty="0">
                          <a:solidFill>
                            <a:schemeClr val="dk1"/>
                          </a:solidFill>
                          <a:latin typeface="Arial"/>
                          <a:ea typeface="Arial"/>
                          <a:cs typeface="Arial"/>
                          <a:sym typeface="Arial"/>
                        </a:rPr>
                        <a:t>A</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0</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0</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10</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56.7</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56.7</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0" i="1" u="none" strike="noStrike" cap="none" dirty="0">
                          <a:solidFill>
                            <a:schemeClr val="dk1"/>
                          </a:solidFill>
                          <a:latin typeface="Arial"/>
                          <a:ea typeface="Arial"/>
                          <a:cs typeface="Arial"/>
                          <a:sym typeface="Arial"/>
                        </a:rPr>
                        <a:t>B</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1</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15</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8</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53.2</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68.2</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1" i="1" u="none" strike="noStrike" cap="none" dirty="0">
                          <a:solidFill>
                            <a:schemeClr val="dk1"/>
                          </a:solidFill>
                          <a:latin typeface="Arial"/>
                          <a:ea typeface="Arial"/>
                          <a:cs typeface="Arial"/>
                          <a:sym typeface="Arial"/>
                        </a:rPr>
                        <a:t>C</a:t>
                      </a:r>
                      <a:endParaRPr sz="1400" b="1"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2</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25</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Arial"/>
                          <a:ea typeface="Arial"/>
                          <a:cs typeface="Arial"/>
                          <a:sym typeface="Arial"/>
                        </a:rPr>
                        <a:t>6</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Arial"/>
                          <a:ea typeface="Arial"/>
                          <a:cs typeface="Arial"/>
                          <a:sym typeface="Arial"/>
                        </a:rPr>
                        <a:t>47.0</a:t>
                      </a:r>
                      <a:endParaRPr sz="1400" b="1"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Arial"/>
                          <a:ea typeface="Arial"/>
                          <a:cs typeface="Arial"/>
                          <a:sym typeface="Arial"/>
                        </a:rPr>
                        <a:t>72.0</a:t>
                      </a:r>
                      <a:endParaRPr sz="1400" b="1"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0" i="1" u="none" strike="noStrike" cap="none" dirty="0">
                          <a:solidFill>
                            <a:schemeClr val="dk1"/>
                          </a:solidFill>
                          <a:latin typeface="Arial"/>
                          <a:ea typeface="Arial"/>
                          <a:cs typeface="Arial"/>
                          <a:sym typeface="Arial"/>
                        </a:rPr>
                        <a:t>D</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3</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31</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4</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36.8</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67.8</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0" i="1" u="none" strike="noStrike" cap="none" dirty="0">
                          <a:solidFill>
                            <a:schemeClr val="dk1"/>
                          </a:solidFill>
                          <a:latin typeface="Arial"/>
                          <a:ea typeface="Arial"/>
                          <a:cs typeface="Arial"/>
                          <a:sym typeface="Arial"/>
                        </a:rPr>
                        <a:t>E</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4</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34</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2</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21.4</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55.4</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455625">
                <a:tc>
                  <a:txBody>
                    <a:bodyPr/>
                    <a:lstStyle/>
                    <a:p>
                      <a:pPr marL="0" marR="0" lvl="0" indent="0" algn="ctr" rtl="0">
                        <a:lnSpc>
                          <a:spcPct val="100000"/>
                        </a:lnSpc>
                        <a:spcBef>
                          <a:spcPts val="0"/>
                        </a:spcBef>
                        <a:spcAft>
                          <a:spcPts val="0"/>
                        </a:spcAft>
                        <a:buClr>
                          <a:schemeClr val="dk1"/>
                        </a:buClr>
                        <a:buSzPts val="1800"/>
                        <a:buFont typeface="Arial"/>
                        <a:buNone/>
                      </a:pPr>
                      <a:r>
                        <a:rPr lang="en-US" sz="1800" b="0" i="1" u="none" strike="noStrike" cap="none" dirty="0">
                          <a:solidFill>
                            <a:schemeClr val="dk1"/>
                          </a:solidFill>
                          <a:latin typeface="Arial"/>
                          <a:ea typeface="Arial"/>
                          <a:cs typeface="Arial"/>
                          <a:sym typeface="Arial"/>
                        </a:rPr>
                        <a:t>F</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5</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36</a:t>
                      </a:r>
                      <a:endParaRPr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0</a:t>
                      </a:r>
                      <a:endParaRPr dirty="0"/>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0</a:t>
                      </a:r>
                      <a:endParaRPr sz="140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36.0</a:t>
                      </a: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bl>
          </a:graphicData>
        </a:graphic>
      </p:graphicFrame>
      <p:sp>
        <p:nvSpPr>
          <p:cNvPr id="5" name="Google Shape;115;p13">
            <a:extLst>
              <a:ext uri="{FF2B5EF4-FFF2-40B4-BE49-F238E27FC236}">
                <a16:creationId xmlns:a16="http://schemas.microsoft.com/office/drawing/2014/main" id="{B1DB92F5-6B88-03DA-00BD-416DE46B9741}"/>
              </a:ext>
            </a:extLst>
          </p:cNvPr>
          <p:cNvSpPr txBox="1">
            <a:spLocks noGrp="1"/>
          </p:cNvSpPr>
          <p:nvPr>
            <p:ph type="body" idx="1"/>
          </p:nvPr>
        </p:nvSpPr>
        <p:spPr>
          <a:xfrm>
            <a:off x="102235" y="1953244"/>
            <a:ext cx="9804400" cy="4750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Table 2: Sam’s Budget and Total Utility</a:t>
            </a:r>
            <a:endParaRPr dirty="0"/>
          </a:p>
        </p:txBody>
      </p:sp>
      <p:sp>
        <p:nvSpPr>
          <p:cNvPr id="2" name="Oval 1">
            <a:extLst>
              <a:ext uri="{FF2B5EF4-FFF2-40B4-BE49-F238E27FC236}">
                <a16:creationId xmlns:a16="http://schemas.microsoft.com/office/drawing/2014/main" id="{B445C7DD-2EA1-0ABF-AF59-F6FB2E117141}"/>
              </a:ext>
            </a:extLst>
          </p:cNvPr>
          <p:cNvSpPr/>
          <p:nvPr/>
        </p:nvSpPr>
        <p:spPr>
          <a:xfrm>
            <a:off x="8006862" y="4185138"/>
            <a:ext cx="1055076" cy="715108"/>
          </a:xfrm>
          <a:prstGeom prst="ellipse">
            <a:avLst/>
          </a:prstGeom>
          <a:noFill/>
          <a:ln cmpd="thickThi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4"/>
          <p:cNvSpPr txBox="1">
            <a:spLocks noGrp="1"/>
          </p:cNvSpPr>
          <p:nvPr>
            <p:ph type="title"/>
          </p:nvPr>
        </p:nvSpPr>
        <p:spPr>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t>OPTIMAL CONSUMPTION BUNDLE (2 of 2)</a:t>
            </a:r>
            <a:endParaRPr dirty="0"/>
          </a:p>
        </p:txBody>
      </p:sp>
      <p:sp>
        <p:nvSpPr>
          <p:cNvPr id="122" name="Google Shape;122;p14"/>
          <p:cNvSpPr txBox="1">
            <a:spLocks noGrp="1"/>
          </p:cNvSpPr>
          <p:nvPr>
            <p:ph type="body" idx="1"/>
          </p:nvPr>
        </p:nvSpPr>
        <p:spPr>
          <a:xfrm>
            <a:off x="117582" y="1933292"/>
            <a:ext cx="4419600" cy="397601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t>The </a:t>
            </a:r>
            <a:r>
              <a:rPr lang="en-US" b="1" dirty="0"/>
              <a:t>optimal consumption bundle</a:t>
            </a:r>
            <a:r>
              <a:rPr lang="en-US" dirty="0"/>
              <a:t> is the one that maximizes a consumer’s total utility </a:t>
            </a:r>
            <a:r>
              <a:rPr lang="en-US" dirty="0">
                <a:solidFill>
                  <a:schemeClr val="tx1"/>
                </a:solidFill>
              </a:rPr>
              <a:t>given their budget constraint.</a:t>
            </a:r>
            <a:endParaRPr dirty="0">
              <a:solidFill>
                <a:schemeClr val="tx1"/>
              </a:solidFill>
            </a:endParaRPr>
          </a:p>
        </p:txBody>
      </p:sp>
      <p:sp>
        <p:nvSpPr>
          <p:cNvPr id="3" name="Google Shape;123;p14">
            <a:extLst>
              <a:ext uri="{FF2B5EF4-FFF2-40B4-BE49-F238E27FC236}">
                <a16:creationId xmlns:a16="http://schemas.microsoft.com/office/drawing/2014/main" id="{01799B00-F64B-59D9-37C6-C53FA083B27C}"/>
              </a:ext>
            </a:extLst>
          </p:cNvPr>
          <p:cNvSpPr txBox="1">
            <a:spLocks noGrp="1"/>
          </p:cNvSpPr>
          <p:nvPr>
            <p:ph sz="quarter" idx="10"/>
          </p:nvPr>
        </p:nvSpPr>
        <p:spPr>
          <a:xfrm>
            <a:off x="3103941" y="1195446"/>
            <a:ext cx="1270635"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Figure 3</a:t>
            </a:r>
            <a:endParaRPr dirty="0"/>
          </a:p>
        </p:txBody>
      </p:sp>
      <p:pic>
        <p:nvPicPr>
          <p:cNvPr id="124" name="Google Shape;124;p1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826075" y="1020175"/>
            <a:ext cx="4577384" cy="6360973"/>
          </a:xfrm>
          <a:prstGeom prst="rect">
            <a:avLst/>
          </a:prstGeom>
          <a:noFill/>
          <a:ln>
            <a:noFill/>
          </a:ln>
        </p:spPr>
      </p:pic>
      <p:pic>
        <p:nvPicPr>
          <p:cNvPr id="125" name="Google Shape;125;p1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26075" y="1020175"/>
            <a:ext cx="4577384" cy="6360973"/>
          </a:xfrm>
          <a:prstGeom prst="rect">
            <a:avLst/>
          </a:prstGeom>
          <a:noFill/>
          <a:ln>
            <a:noFill/>
          </a:ln>
        </p:spPr>
      </p:pic>
      <p:pic>
        <p:nvPicPr>
          <p:cNvPr id="126" name="Google Shape;126;p1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26075" y="1020175"/>
            <a:ext cx="4577384" cy="6360973"/>
          </a:xfrm>
          <a:prstGeom prst="rect">
            <a:avLst/>
          </a:prstGeom>
          <a:noFill/>
          <a:ln>
            <a:noFill/>
          </a:ln>
        </p:spPr>
      </p:pic>
      <p:pic>
        <p:nvPicPr>
          <p:cNvPr id="2" name="Picture 1" descr="Two line graphs titled Sam's Budget Line and Sam's Utility Function show optimal consumption bundles.&#10;The first graph is titled (a) Sam’s Budget Line. The horizontal axis is labeled Quantity of egg rolls and ranges from 0 to 5 in increments of 1 egg roll. The vertical axis is labeled Quantity of Coke (bottles) and ranges from 0 to 10 in increments of 2. A downward-sloping line labeled B L passes through the following labeled points:&#10;• Point A: (0, 10)&#10;• Point B: (1, 8)&#10;• Point C: (2, 6)&#10;• Point D: (3, 4)&#10;• Point E: (4, 2)&#10;• Point F: (5, 0).&#10;The second graph lies directly below graph (a) and is titled (b) Sam’s Utility Function. The horizontal axis represents two scales:&#10;• Quantity of egg rolls ranging from 0 to 5 from left to right in increments of 1.&#10;• Quantity of Coke (bottles) ranging from 0 to 10 from right to left in increments of 2.&#10;The vertical axis is labeled Total utility (utils) and shows markings from 10 to 80 in increments of 10. A concave downward curve labeled, Utility function passes through the following points.&#10;• Point A: Total utility, 56.7; Quantity of egg rolls, 0; Quantity of Coke, 10.&#10;• Point B: Total utility, 68.2; Quantity of egg rolls, 1; Quantity of Coke, 8.&#10;• Point C: Total utility, 72; Quantity of egg rolls, 2; Quantity of Coke, 6.&#10;• Point D: Total utility, 67.8; Quantity of egg rolls, 3; Quantity of Coke, 4.&#10;• Point E: Total utility, 52.4; Quantity of egg rolls, 4; Quantity of Coke, 2.&#10;• Point F: Total utility, 36; Quantity of egg rolls, 5; Quantity of Coke, 0.&#10;The points on graph (a) align with the points on the graph (b). A callout to point C on graph (a) reads: The optimal consumption bundle (ellipses). A dashed vertical line connects point C on graph (a) to point C on graph (b). A callout to point C at the peak of the utility function reads: (ellipses) maximizes total utility given the budget constraint.">
            <a:extLst>
              <a:ext uri="{FF2B5EF4-FFF2-40B4-BE49-F238E27FC236}">
                <a16:creationId xmlns:a16="http://schemas.microsoft.com/office/drawing/2014/main" id="{5BE21D4B-A0D5-3AE3-6B8C-A499D1883FBB}"/>
              </a:ext>
            </a:extLst>
          </p:cNvPr>
          <p:cNvPicPr>
            <a:picLocks noChangeAspect="1"/>
          </p:cNvPicPr>
          <p:nvPr/>
        </p:nvPicPr>
        <p:blipFill>
          <a:blip r:embed="rId6"/>
          <a:stretch>
            <a:fillRect/>
          </a:stretch>
        </p:blipFill>
        <p:spPr>
          <a:xfrm>
            <a:off x="9371161" y="6719090"/>
            <a:ext cx="345776" cy="1920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2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t>SPENDING THE MARGINAL DOLLAR</a:t>
            </a:r>
            <a:endParaRPr dirty="0">
              <a:latin typeface="Arial"/>
              <a:ea typeface="Arial"/>
              <a:cs typeface="Arial"/>
              <a:sym typeface="Arial"/>
            </a:endParaRPr>
          </a:p>
        </p:txBody>
      </p:sp>
      <p:sp>
        <p:nvSpPr>
          <p:cNvPr id="132" name="Google Shape;132;p15"/>
          <p:cNvSpPr txBox="1">
            <a:spLocks noGrp="1"/>
          </p:cNvSpPr>
          <p:nvPr>
            <p:ph type="body" idx="1"/>
          </p:nvPr>
        </p:nvSpPr>
        <p:spPr>
          <a:xfrm>
            <a:off x="117582" y="1933291"/>
            <a:ext cx="9804186" cy="243941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dirty="0">
                <a:latin typeface="Arial"/>
                <a:ea typeface="Arial"/>
                <a:cs typeface="Arial"/>
                <a:sym typeface="Arial"/>
              </a:rPr>
              <a:t>We can find optimal consumption choice by choosing the bundle at which total utility is maximized.</a:t>
            </a:r>
            <a:endParaRPr dirty="0"/>
          </a:p>
          <a:p>
            <a:pPr marL="354013" lvl="0" indent="-354013" algn="l" rtl="0">
              <a:lnSpc>
                <a:spcPct val="100000"/>
              </a:lnSpc>
              <a:spcBef>
                <a:spcPts val="1224"/>
              </a:spcBef>
              <a:spcAft>
                <a:spcPts val="0"/>
              </a:spcAft>
              <a:buSzPct val="100000"/>
              <a:buChar char="•"/>
            </a:pPr>
            <a:r>
              <a:rPr lang="en-US" dirty="0">
                <a:latin typeface="Arial"/>
                <a:ea typeface="Arial"/>
                <a:cs typeface="Arial"/>
                <a:sym typeface="Arial"/>
              </a:rPr>
              <a:t>But we can use marginal analysis instead, turning it into a “how much” problem.</a:t>
            </a:r>
            <a:endParaRPr dirty="0"/>
          </a:p>
        </p:txBody>
      </p:sp>
      <p:sp>
        <p:nvSpPr>
          <p:cNvPr id="5" name="TextBox 4">
            <a:extLst>
              <a:ext uri="{FF2B5EF4-FFF2-40B4-BE49-F238E27FC236}">
                <a16:creationId xmlns:a16="http://schemas.microsoft.com/office/drawing/2014/main" id="{5F95DC08-C0F7-E3EB-4027-5620C429CD4D}"/>
              </a:ext>
            </a:extLst>
          </p:cNvPr>
          <p:cNvSpPr txBox="1"/>
          <p:nvPr/>
        </p:nvSpPr>
        <p:spPr>
          <a:xfrm>
            <a:off x="117582" y="4372708"/>
            <a:ext cx="9940818" cy="310854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354013" indent="-354013">
              <a:buClr>
                <a:srgbClr val="4E4E4E"/>
              </a:buClr>
              <a:buSzPct val="100000"/>
              <a:buChar char="•"/>
              <a:defRPr sz="2800">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We ask if the consumer can make themselves better off by spending a little bit more on either good.</a:t>
            </a:r>
          </a:p>
          <a:p>
            <a:r>
              <a:rPr lang="en-US" dirty="0"/>
              <a:t>To answer this question, we must calculate the marginal utility per dollar.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MARGINAL UTILITY PER DOLLAR</a:t>
            </a:r>
            <a:endParaRPr dirty="0"/>
          </a:p>
        </p:txBody>
      </p:sp>
      <p:sp>
        <p:nvSpPr>
          <p:cNvPr id="138" name="Google Shape;138;p16"/>
          <p:cNvSpPr txBox="1">
            <a:spLocks noGrp="1"/>
          </p:cNvSpPr>
          <p:nvPr>
            <p:ph type="body" idx="1"/>
          </p:nvPr>
        </p:nvSpPr>
        <p:spPr>
          <a:xfrm>
            <a:off x="117582" y="1933290"/>
            <a:ext cx="9804186" cy="413926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b="1" dirty="0">
                <a:latin typeface="Arial"/>
                <a:ea typeface="Arial"/>
                <a:cs typeface="Arial"/>
                <a:sym typeface="Arial"/>
              </a:rPr>
              <a:t>Marginal utility</a:t>
            </a:r>
            <a:r>
              <a:rPr lang="en-US" dirty="0">
                <a:latin typeface="Arial"/>
                <a:ea typeface="Arial"/>
                <a:cs typeface="Arial"/>
                <a:sym typeface="Arial"/>
              </a:rPr>
              <a:t> is the additional utility the consumer gets from consuming one more unit of a good or service.</a:t>
            </a:r>
          </a:p>
          <a:p>
            <a:pPr marL="354013" lvl="0" indent="-354013" algn="l" rtl="0">
              <a:lnSpc>
                <a:spcPct val="100000"/>
              </a:lnSpc>
              <a:spcBef>
                <a:spcPts val="0"/>
              </a:spcBef>
              <a:spcAft>
                <a:spcPts val="0"/>
              </a:spcAft>
              <a:buClr>
                <a:srgbClr val="4E4E4E"/>
              </a:buClr>
              <a:buSzPts val="2800"/>
              <a:buFont typeface="Arial"/>
              <a:buChar char="•"/>
            </a:pPr>
            <a:endParaRPr lang="en-US" dirty="0"/>
          </a:p>
          <a:p>
            <a:pPr marL="354013" lvl="0" indent="-354013" algn="l" rtl="0">
              <a:lnSpc>
                <a:spcPct val="100000"/>
              </a:lnSpc>
              <a:spcBef>
                <a:spcPts val="0"/>
              </a:spcBef>
              <a:spcAft>
                <a:spcPts val="0"/>
              </a:spcAft>
              <a:buClr>
                <a:srgbClr val="4E4E4E"/>
              </a:buClr>
              <a:buSzPts val="2800"/>
              <a:buFont typeface="Arial"/>
              <a:buChar char="•"/>
            </a:pPr>
            <a:endParaRPr dirty="0"/>
          </a:p>
          <a:p>
            <a:pPr marL="354013" lvl="0" indent="-354013" algn="l" rtl="0">
              <a:lnSpc>
                <a:spcPct val="100000"/>
              </a:lnSpc>
              <a:spcBef>
                <a:spcPts val="624"/>
              </a:spcBef>
              <a:spcAft>
                <a:spcPts val="0"/>
              </a:spcAft>
              <a:buClr>
                <a:srgbClr val="4E4E4E"/>
              </a:buClr>
              <a:buSzPts val="2800"/>
              <a:buFont typeface="Arial"/>
              <a:buChar char="•"/>
            </a:pPr>
            <a:r>
              <a:rPr lang="en-US" dirty="0">
                <a:latin typeface="Arial"/>
                <a:ea typeface="Arial"/>
                <a:cs typeface="Arial"/>
                <a:sym typeface="Arial"/>
              </a:rPr>
              <a:t>The </a:t>
            </a:r>
            <a:r>
              <a:rPr lang="en-US" b="1" dirty="0">
                <a:latin typeface="Arial"/>
                <a:ea typeface="Arial"/>
                <a:cs typeface="Arial"/>
                <a:sym typeface="Arial"/>
              </a:rPr>
              <a:t>marginal utility per dollar </a:t>
            </a:r>
            <a:r>
              <a:rPr lang="en-US" dirty="0">
                <a:latin typeface="Arial"/>
                <a:ea typeface="Arial"/>
                <a:cs typeface="Arial"/>
                <a:sym typeface="Arial"/>
              </a:rPr>
              <a:t>spent on a good or service is the additional utility from spending one more dollar on that good or service.</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MARGINAL UTILITY PER DOLLAR</a:t>
            </a:r>
            <a:endParaRPr dirty="0"/>
          </a:p>
        </p:txBody>
      </p:sp>
      <mc:AlternateContent xmlns:mc="http://schemas.openxmlformats.org/markup-compatibility/2006" xmlns:a14="http://schemas.microsoft.com/office/drawing/2010/main">
        <mc:Choice Requires="a14">
          <p:sp>
            <p:nvSpPr>
              <p:cNvPr id="138" name="Google Shape;138;p16"/>
              <p:cNvSpPr txBox="1">
                <a:spLocks noGrp="1"/>
              </p:cNvSpPr>
              <p:nvPr>
                <p:ph type="body" idx="1"/>
              </p:nvPr>
            </p:nvSpPr>
            <p:spPr>
              <a:xfrm>
                <a:off x="117582" y="1933290"/>
                <a:ext cx="9804186" cy="4139263"/>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624"/>
                  </a:spcBef>
                  <a:spcAft>
                    <a:spcPts val="0"/>
                  </a:spcAft>
                  <a:buClr>
                    <a:srgbClr val="4E4E4E"/>
                  </a:buClr>
                  <a:buSzPts val="2800"/>
                  <a:buFont typeface="Arial"/>
                  <a:buChar char="•"/>
                </a:pPr>
                <a:r>
                  <a:rPr lang="en-US" sz="3200" dirty="0"/>
                  <a:t>To find the marginal utility per dollar, we must divide the marginal utility of the good by its price.</a:t>
                </a:r>
              </a:p>
              <a:p>
                <a:pPr marL="457200" lvl="1" indent="0">
                  <a:buSzPts val="2800"/>
                  <a:buNone/>
                </a:pPr>
                <a14:m>
                  <m:oMathPara xmlns:m="http://schemas.openxmlformats.org/officeDocument/2006/math">
                    <m:oMathParaPr>
                      <m:jc m:val="center"/>
                    </m:oMathParaPr>
                    <m:oMath xmlns:m="http://schemas.openxmlformats.org/officeDocument/2006/math">
                      <m:f>
                        <m:fPr>
                          <m:ctrlPr>
                            <a:rPr lang="ar-AE" sz="3200" i="1" smtClean="0">
                              <a:latin typeface="Cambria Math" panose="02040503050406030204" pitchFamily="18" charset="0"/>
                            </a:rPr>
                          </m:ctrlPr>
                        </m:fPr>
                        <m:num>
                          <m:r>
                            <a:rPr lang="ar-AE" sz="3200" b="0" i="1" smtClean="0">
                              <a:latin typeface="Cambria Math" panose="02040503050406030204" pitchFamily="18" charset="0"/>
                            </a:rPr>
                            <m:t>𝑀</m:t>
                          </m:r>
                          <m:r>
                            <a:rPr lang="en-US" sz="3200" b="0" i="1" smtClean="0">
                              <a:latin typeface="Cambria Math" panose="02040503050406030204" pitchFamily="18" charset="0"/>
                            </a:rPr>
                            <m:t>𝑎𝑟𝑔𝑖𝑛𝑎𝑙</m:t>
                          </m:r>
                          <m:r>
                            <a:rPr lang="en-US" sz="3200" b="0" i="1" smtClean="0">
                              <a:latin typeface="Cambria Math" panose="02040503050406030204" pitchFamily="18" charset="0"/>
                            </a:rPr>
                            <m:t> </m:t>
                          </m:r>
                          <m:r>
                            <a:rPr lang="en-US" sz="3200" b="0" i="1" smtClean="0">
                              <a:latin typeface="Cambria Math" panose="02040503050406030204" pitchFamily="18" charset="0"/>
                            </a:rPr>
                            <m:t>𝑈𝑡𝑖𝑙𝑖𝑡𝑦</m:t>
                          </m:r>
                        </m:num>
                        <m:den>
                          <m:r>
                            <a:rPr lang="en-US" sz="3200" b="0" i="1" smtClean="0">
                              <a:latin typeface="Cambria Math" panose="02040503050406030204" pitchFamily="18" charset="0"/>
                            </a:rPr>
                            <m:t>𝑃𝑟𝑖𝑐𝑒</m:t>
                          </m:r>
                        </m:den>
                      </m:f>
                    </m:oMath>
                  </m:oMathPara>
                </a14:m>
                <a:endParaRPr lang="ar-AE" sz="3000" dirty="0"/>
              </a:p>
              <a:p>
                <a:pPr marL="354013" lvl="0" indent="-354013" algn="l" rtl="0">
                  <a:lnSpc>
                    <a:spcPct val="100000"/>
                  </a:lnSpc>
                  <a:spcBef>
                    <a:spcPts val="624"/>
                  </a:spcBef>
                  <a:spcAft>
                    <a:spcPts val="0"/>
                  </a:spcAft>
                  <a:buClr>
                    <a:srgbClr val="4E4E4E"/>
                  </a:buClr>
                  <a:buSzPts val="2800"/>
                  <a:buFont typeface="Arial"/>
                  <a:buChar char="•"/>
                </a:pPr>
                <a:endParaRPr lang="ar-AE" sz="3200" dirty="0"/>
              </a:p>
              <a:p>
                <a:pPr marL="354013" lvl="0" indent="-354013" algn="l" rtl="0">
                  <a:lnSpc>
                    <a:spcPct val="100000"/>
                  </a:lnSpc>
                  <a:spcBef>
                    <a:spcPts val="624"/>
                  </a:spcBef>
                  <a:spcAft>
                    <a:spcPts val="0"/>
                  </a:spcAft>
                  <a:buClr>
                    <a:srgbClr val="4E4E4E"/>
                  </a:buClr>
                  <a:buSzPts val="2800"/>
                  <a:buFont typeface="Arial"/>
                  <a:buChar char="•"/>
                </a:pPr>
                <a:r>
                  <a:rPr lang="en-US" sz="3200" dirty="0"/>
                  <a:t>Marginal utility per dollar declines as the quantity of that good consumed rises, due to </a:t>
                </a:r>
                <a:r>
                  <a:rPr lang="en-US" sz="3200" i="1" dirty="0"/>
                  <a:t>diminishing marginal utility</a:t>
                </a:r>
                <a:r>
                  <a:rPr lang="en-US" sz="3200" dirty="0"/>
                  <a:t>.</a:t>
                </a:r>
                <a:endParaRPr sz="3200" dirty="0"/>
              </a:p>
            </p:txBody>
          </p:sp>
        </mc:Choice>
        <mc:Fallback xmlns="">
          <p:sp>
            <p:nvSpPr>
              <p:cNvPr id="138" name="Google Shape;138;p16"/>
              <p:cNvSpPr txBox="1">
                <a:spLocks noGrp="1" noRot="1" noChangeAspect="1" noMove="1" noResize="1" noEditPoints="1" noAdjustHandles="1" noChangeArrowheads="1" noChangeShapeType="1" noTextEdit="1"/>
              </p:cNvSpPr>
              <p:nvPr>
                <p:ph type="body" idx="1"/>
              </p:nvPr>
            </p:nvSpPr>
            <p:spPr>
              <a:xfrm>
                <a:off x="117582" y="1933290"/>
                <a:ext cx="9804186" cy="4139263"/>
              </a:xfrm>
              <a:prstGeom prst="rect">
                <a:avLst/>
              </a:prstGeom>
              <a:blipFill>
                <a:blip r:embed="rId3"/>
                <a:stretch>
                  <a:fillRect l="-1119" t="-147" r="-2051"/>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504549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t>GRAPHING MARGINAL UTILITY PER DOLLAR</a:t>
            </a:r>
            <a:endParaRPr dirty="0"/>
          </a:p>
        </p:txBody>
      </p:sp>
      <p:sp>
        <p:nvSpPr>
          <p:cNvPr id="144" name="Google Shape;144;p17"/>
          <p:cNvSpPr txBox="1">
            <a:spLocks noGrp="1"/>
          </p:cNvSpPr>
          <p:nvPr>
            <p:ph type="body" idx="1"/>
          </p:nvPr>
        </p:nvSpPr>
        <p:spPr>
          <a:xfrm>
            <a:off x="344606" y="2248525"/>
            <a:ext cx="3327983" cy="4980761"/>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SzPts val="2800"/>
              <a:buNone/>
            </a:pPr>
            <a:r>
              <a:rPr lang="en-US" dirty="0"/>
              <a:t>Sam’s optimal consumption bundle is at point C, where his marginal utility per dollar spent on egg rolls, MUr /Pr, is equal to his marginal utility per dollar spent on Cokes, MUc /Pc. (See Figure 4.)</a:t>
            </a:r>
            <a:endParaRPr dirty="0"/>
          </a:p>
        </p:txBody>
      </p:sp>
      <p:pic>
        <p:nvPicPr>
          <p:cNvPr id="145" name="Google Shape;145;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978648" y="1034503"/>
            <a:ext cx="7079752" cy="6194784"/>
          </a:xfrm>
          <a:prstGeom prst="rect">
            <a:avLst/>
          </a:prstGeom>
          <a:noFill/>
          <a:ln>
            <a:noFill/>
          </a:ln>
        </p:spPr>
      </p:pic>
      <p:pic>
        <p:nvPicPr>
          <p:cNvPr id="146" name="Google Shape;146;p1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978648" y="1034503"/>
            <a:ext cx="7079752" cy="6194784"/>
          </a:xfrm>
          <a:prstGeom prst="rect">
            <a:avLst/>
          </a:prstGeom>
          <a:noFill/>
          <a:ln>
            <a:noFill/>
          </a:ln>
        </p:spPr>
      </p:pic>
      <p:pic>
        <p:nvPicPr>
          <p:cNvPr id="147" name="Google Shape;147;p1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978648" y="1034503"/>
            <a:ext cx="7079752" cy="6194784"/>
          </a:xfrm>
          <a:prstGeom prst="rect">
            <a:avLst/>
          </a:prstGeom>
          <a:noFill/>
          <a:ln>
            <a:noFill/>
          </a:ln>
        </p:spPr>
      </p:pic>
      <p:pic>
        <p:nvPicPr>
          <p:cNvPr id="148" name="Google Shape;148;p17">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978648" y="1034503"/>
            <a:ext cx="7079752" cy="6194784"/>
          </a:xfrm>
          <a:prstGeom prst="rect">
            <a:avLst/>
          </a:prstGeom>
          <a:noFill/>
          <a:ln>
            <a:noFill/>
          </a:ln>
        </p:spPr>
      </p:pic>
      <p:pic>
        <p:nvPicPr>
          <p:cNvPr id="2" name="Picture 1" descr="A line graph shows marginal utility per dollar through Sam's optimal budget line.&#10;The horizontal axis represents two scales:&#10;• Quantity of egg rolls ranging from 0 to 5 from left to right in increments of 1.&#10;• Quantity of Coke (bottles) ranging from 0 to 10 from right to left in increments of 2.&#10;The vertical axis is labeled Marginal utility per dollar (utils per dollar) and shows markings from 1 to 6 in increments of 1 util per dollar.&#10;A concave upward decreasing curve labeled M U subscript r over P subscript r passes through the following points (eggrolls, utils):&#10;• (0.5, 3.75)&#10;• (1.0, 3.10)&#10;• (1.5, 2.50)&#10;• (2.0, 2.00)&#10;• (2.5, 1.50)&#10;• (3.5, 0.75)&#10;• (4.5, 0.50).&#10;A concave upward increasing curve labeled M U subscript c over P subscript c passes through the following points as follows (Cokes, utils per dollar):&#10;• (9.5, 0.75)&#10;• (8.5, 1.00)&#10;• (8.0, 1.25)&#10;• (7.5, 1.35)&#10;• (6.5, 1.75)&#10;• (6.0, 2.00)&#10;• (5.5, 2.25)&#10;• (4.5, 2.85)&#10;• (3.5, 3.25)&#10;• (2.5, 4.00)&#10;• (1.5, 4.95)&#10;• (0.5, 5.75).&#10;The two curves intersect at point C at a bundle of 2 egg rolls and 6 Coke bottles, with a marginal utility per dollar of 2. A callout to point C reads: At the optimal consumption bundle, the marginal utility per dollar spent on egg rolls is equal to the marginal utility per dollar spent on Cokes.&#10;A vertical dashed line extends from the horizontal axis corresponding to the bundle of 1 egg roll and 8 Cokes. The dashed line intersects the M U subscript c over P subscript c curve at B subscript c at (1, 1.25) and the M U subscript r over P subscript r curve at B subscript r at (1, 3.10).">
            <a:extLst>
              <a:ext uri="{FF2B5EF4-FFF2-40B4-BE49-F238E27FC236}">
                <a16:creationId xmlns:a16="http://schemas.microsoft.com/office/drawing/2014/main" id="{4B6C307A-61B7-4166-7D5D-64D7EE30383E}"/>
              </a:ext>
            </a:extLst>
          </p:cNvPr>
          <p:cNvPicPr>
            <a:picLocks noChangeAspect="1"/>
          </p:cNvPicPr>
          <p:nvPr/>
        </p:nvPicPr>
        <p:blipFill>
          <a:blip r:embed="rId7"/>
          <a:stretch>
            <a:fillRect/>
          </a:stretch>
        </p:blipFill>
        <p:spPr>
          <a:xfrm>
            <a:off x="9528328" y="3918732"/>
            <a:ext cx="345776" cy="1920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4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4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4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8"/>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COMPARING MU TO PRICE</a:t>
            </a:r>
            <a:endParaRPr dirty="0"/>
          </a:p>
        </p:txBody>
      </p:sp>
      <p:sp>
        <p:nvSpPr>
          <p:cNvPr id="154" name="Google Shape;154;p18"/>
          <p:cNvSpPr txBox="1">
            <a:spLocks noGrp="1"/>
          </p:cNvSpPr>
          <p:nvPr>
            <p:ph type="body" idx="1"/>
          </p:nvPr>
        </p:nvSpPr>
        <p:spPr>
          <a:xfrm>
            <a:off x="0" y="996245"/>
            <a:ext cx="9804186" cy="2889955"/>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dirty="0">
                <a:latin typeface="Arial"/>
                <a:ea typeface="Arial"/>
                <a:cs typeface="Arial"/>
                <a:sym typeface="Arial"/>
              </a:rPr>
              <a:t>The general rule: Compare the </a:t>
            </a:r>
            <a:r>
              <a:rPr lang="en-US" i="1" dirty="0">
                <a:latin typeface="Arial"/>
                <a:ea typeface="Arial"/>
                <a:cs typeface="Arial"/>
                <a:sym typeface="Arial"/>
              </a:rPr>
              <a:t>MU</a:t>
            </a:r>
            <a:r>
              <a:rPr lang="en-US" dirty="0">
                <a:latin typeface="Arial"/>
                <a:ea typeface="Arial"/>
                <a:cs typeface="Arial"/>
                <a:sym typeface="Arial"/>
              </a:rPr>
              <a:t> and the price for all goods, and then </a:t>
            </a:r>
            <a:r>
              <a:rPr lang="en-US" b="1" dirty="0">
                <a:latin typeface="Arial"/>
                <a:ea typeface="Arial"/>
                <a:cs typeface="Arial"/>
                <a:sym typeface="Arial"/>
              </a:rPr>
              <a:t>adjust your spending toward the goods that give you MORE marginal utility per dollar.</a:t>
            </a:r>
            <a:endParaRPr dirty="0">
              <a:latin typeface="Arial"/>
              <a:ea typeface="Arial"/>
              <a:cs typeface="Arial"/>
              <a:sym typeface="Arial"/>
            </a:endParaRPr>
          </a:p>
          <a:p>
            <a:pPr marL="354013" lvl="0" indent="-354013" algn="l" rtl="0">
              <a:lnSpc>
                <a:spcPct val="100000"/>
              </a:lnSpc>
              <a:spcBef>
                <a:spcPts val="1824"/>
              </a:spcBef>
              <a:spcAft>
                <a:spcPts val="0"/>
              </a:spcAft>
              <a:buSzPct val="100000"/>
              <a:buChar char="•"/>
            </a:pPr>
            <a:r>
              <a:rPr lang="en-US" dirty="0">
                <a:latin typeface="Arial"/>
                <a:ea typeface="Arial"/>
                <a:cs typeface="Arial"/>
                <a:sym typeface="Arial"/>
              </a:rPr>
              <a:t>Example: </a:t>
            </a:r>
            <a:r>
              <a:rPr lang="en-US" i="1" dirty="0">
                <a:latin typeface="Arial"/>
                <a:ea typeface="Arial"/>
                <a:cs typeface="Arial"/>
                <a:sym typeface="Arial"/>
              </a:rPr>
              <a:t>P</a:t>
            </a:r>
            <a:r>
              <a:rPr lang="en-US" i="1" baseline="-25000" dirty="0">
                <a:latin typeface="Arial"/>
                <a:ea typeface="Arial"/>
                <a:cs typeface="Arial"/>
                <a:sym typeface="Arial"/>
              </a:rPr>
              <a:t>GUM</a:t>
            </a:r>
            <a:r>
              <a:rPr lang="en-US" dirty="0">
                <a:latin typeface="Arial"/>
                <a:ea typeface="Arial"/>
                <a:cs typeface="Arial"/>
                <a:sym typeface="Arial"/>
              </a:rPr>
              <a:t>= $0.25, </a:t>
            </a:r>
            <a:r>
              <a:rPr lang="en-US" i="1" dirty="0">
                <a:latin typeface="Arial"/>
                <a:ea typeface="Arial"/>
                <a:cs typeface="Arial"/>
                <a:sym typeface="Arial"/>
              </a:rPr>
              <a:t>P</a:t>
            </a:r>
            <a:r>
              <a:rPr lang="en-US" i="1" baseline="-25000" dirty="0">
                <a:latin typeface="Arial"/>
                <a:ea typeface="Arial"/>
                <a:cs typeface="Arial"/>
                <a:sym typeface="Arial"/>
              </a:rPr>
              <a:t>ICE CREAM</a:t>
            </a:r>
            <a:r>
              <a:rPr lang="en-US" dirty="0">
                <a:latin typeface="Arial"/>
                <a:ea typeface="Arial"/>
                <a:cs typeface="Arial"/>
                <a:sym typeface="Arial"/>
              </a:rPr>
              <a:t>= $1.00,</a:t>
            </a:r>
            <a:endParaRPr dirty="0"/>
          </a:p>
          <a:p>
            <a:pPr marL="2286000" lvl="0" indent="0" algn="l" rtl="0">
              <a:lnSpc>
                <a:spcPct val="100000"/>
              </a:lnSpc>
              <a:spcBef>
                <a:spcPts val="1824"/>
              </a:spcBef>
              <a:spcAft>
                <a:spcPts val="0"/>
              </a:spcAft>
              <a:buSzPct val="100000"/>
              <a:buNone/>
            </a:pPr>
            <a:r>
              <a:rPr lang="en-US" i="1" dirty="0">
                <a:latin typeface="Arial"/>
                <a:ea typeface="Arial"/>
                <a:cs typeface="Arial"/>
                <a:sym typeface="Arial"/>
              </a:rPr>
              <a:t>MU</a:t>
            </a:r>
            <a:r>
              <a:rPr lang="en-US" i="1" baseline="-25000" dirty="0">
                <a:latin typeface="Arial"/>
                <a:ea typeface="Arial"/>
                <a:cs typeface="Arial"/>
                <a:sym typeface="Arial"/>
              </a:rPr>
              <a:t>GUM</a:t>
            </a:r>
            <a:r>
              <a:rPr lang="en-US" i="1" dirty="0">
                <a:latin typeface="Arial"/>
                <a:ea typeface="Arial"/>
                <a:cs typeface="Arial"/>
                <a:sym typeface="Arial"/>
              </a:rPr>
              <a:t> </a:t>
            </a:r>
            <a:r>
              <a:rPr lang="en-US" dirty="0">
                <a:latin typeface="Arial"/>
                <a:ea typeface="Arial"/>
                <a:cs typeface="Arial"/>
                <a:sym typeface="Arial"/>
              </a:rPr>
              <a:t>= 1,  </a:t>
            </a:r>
            <a:r>
              <a:rPr lang="en-US" i="1" dirty="0">
                <a:latin typeface="Arial"/>
                <a:ea typeface="Arial"/>
                <a:cs typeface="Arial"/>
                <a:sym typeface="Arial"/>
              </a:rPr>
              <a:t>MU</a:t>
            </a:r>
            <a:r>
              <a:rPr lang="en-US" i="1" baseline="-25000" dirty="0">
                <a:latin typeface="Arial"/>
                <a:ea typeface="Arial"/>
                <a:cs typeface="Arial"/>
                <a:sym typeface="Arial"/>
              </a:rPr>
              <a:t>ICE CREAM</a:t>
            </a:r>
            <a:r>
              <a:rPr lang="en-US" dirty="0">
                <a:latin typeface="Arial"/>
                <a:ea typeface="Arial"/>
                <a:cs typeface="Arial"/>
                <a:sym typeface="Arial"/>
              </a:rPr>
              <a:t>= 2,</a:t>
            </a:r>
            <a:endParaRPr dirty="0"/>
          </a:p>
        </p:txBody>
      </p:sp>
      <p:sp>
        <p:nvSpPr>
          <p:cNvPr id="5" name="TextBox 4">
            <a:extLst>
              <a:ext uri="{FF2B5EF4-FFF2-40B4-BE49-F238E27FC236}">
                <a16:creationId xmlns:a16="http://schemas.microsoft.com/office/drawing/2014/main" id="{BE6326CF-E824-461D-A636-D5AB97F64350}"/>
              </a:ext>
            </a:extLst>
          </p:cNvPr>
          <p:cNvSpPr txBox="1"/>
          <p:nvPr/>
        </p:nvSpPr>
        <p:spPr>
          <a:xfrm>
            <a:off x="132645" y="3886200"/>
            <a:ext cx="9671541" cy="80672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354013" indent="-354013">
              <a:buClr>
                <a:srgbClr val="4E4E4E"/>
              </a:buClr>
              <a:buSzPct val="100000"/>
              <a:buChar char="•"/>
              <a:defRPr sz="2800">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What can you do to increase total utility?</a:t>
            </a:r>
          </a:p>
          <a:p>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1CE25AB-B1AC-523B-BDB2-51559281C8F4}"/>
                  </a:ext>
                </a:extLst>
              </p:cNvPr>
              <p:cNvSpPr txBox="1"/>
              <p:nvPr/>
            </p:nvSpPr>
            <p:spPr>
              <a:xfrm>
                <a:off x="0" y="5002050"/>
                <a:ext cx="9894277" cy="111739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RPr/>
                </a:defPPr>
                <a:lvl1pPr marL="354013" indent="-354013">
                  <a:buClr>
                    <a:srgbClr val="4E4E4E"/>
                  </a:buClr>
                  <a:buSzPct val="100000"/>
                  <a:buChar char="•"/>
                  <a:defRPr sz="2800">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defRPr>
                </a:lvl9pPr>
              </a:lstStyle>
              <a:p>
                <a:pPr algn="ct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i="1">
                                <a:latin typeface="Cambria Math" panose="02040503050406030204" pitchFamily="18" charset="0"/>
                              </a:rPr>
                              <m:t>𝑀𝑈</m:t>
                            </m:r>
                          </m:e>
                          <m:sub>
                            <m:r>
                              <a:rPr lang="en-US" b="0" i="1" smtClean="0">
                                <a:latin typeface="Cambria Math" panose="02040503050406030204" pitchFamily="18" charset="0"/>
                              </a:rPr>
                              <m:t>𝐺𝑢𝑚</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𝐺𝑢𝑚</m:t>
                            </m:r>
                          </m:sub>
                        </m:sSub>
                      </m:den>
                    </m:f>
                    <m:r>
                      <a:rPr lang="en-US" i="1"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25</m:t>
                        </m:r>
                      </m:den>
                    </m:f>
                    <m:r>
                      <a:rPr lang="en-US" b="0" i="1" smtClean="0">
                        <a:latin typeface="Cambria Math" panose="02040503050406030204" pitchFamily="18" charset="0"/>
                      </a:rPr>
                      <m:t>&gt;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𝑀𝑈</m:t>
                            </m:r>
                          </m:e>
                          <m:sub>
                            <m:r>
                              <a:rPr lang="en-US" b="0" i="1" smtClean="0">
                                <a:latin typeface="Cambria Math" panose="02040503050406030204" pitchFamily="18" charset="0"/>
                              </a:rPr>
                              <m:t>𝐼𝑐𝑒</m:t>
                            </m:r>
                            <m:r>
                              <a:rPr lang="en-US" b="0" i="1" smtClean="0">
                                <a:latin typeface="Cambria Math" panose="02040503050406030204" pitchFamily="18" charset="0"/>
                              </a:rPr>
                              <m:t> </m:t>
                            </m:r>
                            <m:r>
                              <a:rPr lang="en-US" b="0" i="1" smtClean="0">
                                <a:latin typeface="Cambria Math" panose="02040503050406030204" pitchFamily="18" charset="0"/>
                              </a:rPr>
                              <m:t>𝑐𝑟𝑒𝑎𝑚</m:t>
                            </m:r>
                          </m:sub>
                        </m:sSub>
                      </m:num>
                      <m:den>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𝐼𝑐𝑒</m:t>
                            </m:r>
                            <m:r>
                              <a:rPr lang="en-US" b="0" i="1" smtClean="0">
                                <a:latin typeface="Cambria Math" panose="02040503050406030204" pitchFamily="18" charset="0"/>
                              </a:rPr>
                              <m:t> </m:t>
                            </m:r>
                            <m:r>
                              <a:rPr lang="en-US" b="0" i="1" smtClean="0">
                                <a:latin typeface="Cambria Math" panose="02040503050406030204" pitchFamily="18" charset="0"/>
                              </a:rPr>
                              <m:t>𝑐𝑟𝑒𝑎𝑚</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1</m:t>
                        </m:r>
                      </m:den>
                    </m:f>
                  </m:oMath>
                </a14:m>
                <a:r>
                  <a:rPr lang="en-US" dirty="0"/>
                  <a:t>, so buy more gum! </a:t>
                </a:r>
              </a:p>
              <a:p>
                <a:pPr algn="ctr"/>
                <a:endParaRPr lang="en-US" dirty="0"/>
              </a:p>
            </p:txBody>
          </p:sp>
        </mc:Choice>
        <mc:Fallback xmlns="">
          <p:sp>
            <p:nvSpPr>
              <p:cNvPr id="6" name="TextBox 5">
                <a:extLst>
                  <a:ext uri="{FF2B5EF4-FFF2-40B4-BE49-F238E27FC236}">
                    <a16:creationId xmlns:a16="http://schemas.microsoft.com/office/drawing/2014/main" id="{51CE25AB-B1AC-523B-BDB2-51559281C8F4}"/>
                  </a:ext>
                </a:extLst>
              </p:cNvPr>
              <p:cNvSpPr txBox="1">
                <a:spLocks noRot="1" noChangeAspect="1" noMove="1" noResize="1" noEditPoints="1" noAdjustHandles="1" noChangeArrowheads="1" noChangeShapeType="1" noTextEdit="1"/>
              </p:cNvSpPr>
              <p:nvPr/>
            </p:nvSpPr>
            <p:spPr>
              <a:xfrm>
                <a:off x="0" y="5002050"/>
                <a:ext cx="9894277" cy="1117396"/>
              </a:xfrm>
              <a:prstGeom prst="rect">
                <a:avLst/>
              </a:prstGeom>
              <a:blipFill>
                <a:blip r:embed="rId3"/>
                <a:stretch>
                  <a:fillRect/>
                </a:stretch>
              </a:blipFill>
              <a:ln>
                <a:noFill/>
              </a:ln>
            </p:spPr>
            <p:txBody>
              <a:bodyPr/>
              <a:lstStyle/>
              <a:p>
                <a:r>
                  <a:rPr lang="en-US">
                    <a:noFill/>
                  </a:rPr>
                  <a:t> </a:t>
                </a:r>
              </a:p>
            </p:txBody>
          </p:sp>
        </mc:Fallback>
      </mc:AlternateContent>
      <p:sp>
        <p:nvSpPr>
          <p:cNvPr id="8" name="TextBox 7">
            <a:extLst>
              <a:ext uri="{FF2B5EF4-FFF2-40B4-BE49-F238E27FC236}">
                <a16:creationId xmlns:a16="http://schemas.microsoft.com/office/drawing/2014/main" id="{EC28362A-B80C-2D26-5F5B-6D389281B414}"/>
              </a:ext>
            </a:extLst>
          </p:cNvPr>
          <p:cNvSpPr txBox="1"/>
          <p:nvPr/>
        </p:nvSpPr>
        <p:spPr>
          <a:xfrm>
            <a:off x="216877" y="6249937"/>
            <a:ext cx="9460522" cy="102052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RPr/>
            </a:defPPr>
            <a:lvl1pPr marL="354013" indent="-354013" algn="ctr">
              <a:buClr>
                <a:srgbClr val="4E4E4E"/>
              </a:buClr>
              <a:buSzPct val="100000"/>
              <a:buChar char="•"/>
              <a:defRPr sz="2800" i="1">
                <a:solidFill>
                  <a:schemeClr val="dk1"/>
                </a:solidFill>
                <a:latin typeface="Cambria Math" panose="02040503050406030204" pitchFamily="18" charset="0"/>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defRPr>
            </a:lvl9pPr>
          </a:lstStyle>
          <a:p>
            <a:r>
              <a:rPr lang="en-US" dirty="0">
                <a:solidFill>
                  <a:srgbClr val="0070C0"/>
                </a:solidFill>
              </a:rPr>
              <a:t>Gum makes you happier, dollar for dollar, than ice cream.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9"/>
          <p:cNvSpPr txBox="1">
            <a:spLocks noGrp="1"/>
          </p:cNvSpPr>
          <p:nvPr>
            <p:ph type="title"/>
          </p:nvPr>
        </p:nvSpPr>
        <p:spPr>
          <a:xfrm>
            <a:off x="0" y="-6579"/>
            <a:ext cx="10058400" cy="1313851"/>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ADJUSTING TOWARD THE OPTIMAL BUNDLE</a:t>
            </a:r>
            <a:endParaRPr dirty="0"/>
          </a:p>
        </p:txBody>
      </p:sp>
      <mc:AlternateContent xmlns:mc="http://schemas.openxmlformats.org/markup-compatibility/2006" xmlns:a14="http://schemas.microsoft.com/office/drawing/2010/main">
        <mc:Choice Requires="a14">
          <p:sp>
            <p:nvSpPr>
              <p:cNvPr id="160" name="Google Shape;160;p19"/>
              <p:cNvSpPr txBox="1">
                <a:spLocks noGrp="1"/>
              </p:cNvSpPr>
              <p:nvPr>
                <p:ph type="body" idx="1"/>
              </p:nvPr>
            </p:nvSpPr>
            <p:spPr>
              <a:xfrm>
                <a:off x="240438" y="1748117"/>
                <a:ext cx="9577523" cy="6024283"/>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rgbClr val="000000"/>
                  </a:buClr>
                  <a:buSzPct val="100000"/>
                  <a:buNone/>
                </a:pPr>
                <a:r>
                  <a:rPr lang="en-US" dirty="0">
                    <a:solidFill>
                      <a:srgbClr val="000000"/>
                    </a:solidFill>
                    <a:latin typeface="Arial"/>
                    <a:ea typeface="Arial"/>
                    <a:cs typeface="Arial"/>
                    <a:sym typeface="Arial"/>
                  </a:rPr>
                  <a:t>If, however, </a:t>
                </a:r>
                <a:r>
                  <a:rPr lang="en-US" i="1" dirty="0">
                    <a:solidFill>
                      <a:srgbClr val="000000"/>
                    </a:solidFill>
                    <a:latin typeface="Arial"/>
                    <a:ea typeface="Arial"/>
                    <a:cs typeface="Arial"/>
                    <a:sym typeface="Arial"/>
                  </a:rPr>
                  <a:t>MU</a:t>
                </a:r>
                <a:r>
                  <a:rPr lang="en-US" i="1" baseline="-25000" dirty="0">
                    <a:solidFill>
                      <a:srgbClr val="000000"/>
                    </a:solidFill>
                    <a:latin typeface="Arial"/>
                    <a:ea typeface="Arial"/>
                    <a:cs typeface="Arial"/>
                    <a:sym typeface="Arial"/>
                  </a:rPr>
                  <a:t>ICE CREAM  </a:t>
                </a:r>
                <a:r>
                  <a:rPr lang="en-US" i="1" dirty="0">
                    <a:solidFill>
                      <a:srgbClr val="000000"/>
                    </a:solidFill>
                    <a:latin typeface="Arial"/>
                    <a:ea typeface="Arial"/>
                    <a:cs typeface="Arial"/>
                    <a:sym typeface="Arial"/>
                  </a:rPr>
                  <a:t>/ P</a:t>
                </a:r>
                <a:r>
                  <a:rPr lang="en-US" i="1" baseline="-25000" dirty="0">
                    <a:solidFill>
                      <a:srgbClr val="000000"/>
                    </a:solidFill>
                    <a:latin typeface="Arial"/>
                    <a:ea typeface="Arial"/>
                    <a:cs typeface="Arial"/>
                    <a:sym typeface="Arial"/>
                  </a:rPr>
                  <a:t>ICE CREAM </a:t>
                </a:r>
                <a:r>
                  <a:rPr lang="en-US" dirty="0">
                    <a:solidFill>
                      <a:srgbClr val="000000"/>
                    </a:solidFill>
                    <a:latin typeface="Arial"/>
                    <a:ea typeface="Arial"/>
                    <a:cs typeface="Arial"/>
                    <a:sym typeface="Arial"/>
                  </a:rPr>
                  <a:t>&gt; </a:t>
                </a:r>
                <a:r>
                  <a:rPr lang="en-US" i="1" dirty="0">
                    <a:solidFill>
                      <a:srgbClr val="000000"/>
                    </a:solidFill>
                    <a:latin typeface="Arial"/>
                    <a:ea typeface="Arial"/>
                    <a:cs typeface="Arial"/>
                    <a:sym typeface="Arial"/>
                  </a:rPr>
                  <a:t>MU</a:t>
                </a:r>
                <a:r>
                  <a:rPr lang="en-US" i="1" baseline="-25000" dirty="0">
                    <a:solidFill>
                      <a:srgbClr val="000000"/>
                    </a:solidFill>
                    <a:latin typeface="Arial"/>
                    <a:ea typeface="Arial"/>
                    <a:cs typeface="Arial"/>
                    <a:sym typeface="Arial"/>
                  </a:rPr>
                  <a:t>GUM </a:t>
                </a:r>
                <a:r>
                  <a:rPr lang="en-US" i="1" dirty="0">
                    <a:solidFill>
                      <a:srgbClr val="000000"/>
                    </a:solidFill>
                    <a:latin typeface="Arial"/>
                    <a:ea typeface="Arial"/>
                    <a:cs typeface="Arial"/>
                    <a:sym typeface="Arial"/>
                  </a:rPr>
                  <a:t>/ P</a:t>
                </a:r>
                <a:r>
                  <a:rPr lang="en-US" i="1" baseline="-25000" dirty="0">
                    <a:solidFill>
                      <a:srgbClr val="000000"/>
                    </a:solidFill>
                    <a:latin typeface="Arial"/>
                    <a:ea typeface="Arial"/>
                    <a:cs typeface="Arial"/>
                    <a:sym typeface="Arial"/>
                  </a:rPr>
                  <a:t>GUM</a:t>
                </a:r>
                <a:endParaRPr lang="en-US" i="1" dirty="0">
                  <a:solidFill>
                    <a:srgbClr val="000000"/>
                  </a:solidFill>
                  <a:latin typeface="Arial"/>
                  <a:ea typeface="Arial"/>
                  <a:cs typeface="Arial"/>
                  <a:sym typeface="Arial"/>
                </a:endParaRPr>
              </a:p>
              <a:p>
                <a:pPr marL="0" lvl="0" indent="0" algn="l" rtl="0">
                  <a:lnSpc>
                    <a:spcPct val="100000"/>
                  </a:lnSpc>
                  <a:spcBef>
                    <a:spcPts val="1224"/>
                  </a:spcBef>
                  <a:spcAft>
                    <a:spcPts val="0"/>
                  </a:spcAft>
                  <a:buClr>
                    <a:srgbClr val="000000"/>
                  </a:buClr>
                  <a:buSzPct val="100000"/>
                  <a:buNone/>
                </a:pPr>
                <a:r>
                  <a:rPr lang="en-US" dirty="0">
                    <a:solidFill>
                      <a:srgbClr val="000000"/>
                    </a:solidFill>
                    <a:latin typeface="Arial"/>
                    <a:ea typeface="Arial"/>
                    <a:cs typeface="Arial"/>
                    <a:sym typeface="Arial"/>
                  </a:rPr>
                  <a:t>then you should buy more ice cream.</a:t>
                </a:r>
              </a:p>
              <a:p>
                <a:pPr marL="0" lvl="0" indent="0" algn="l" rtl="0">
                  <a:lnSpc>
                    <a:spcPct val="100000"/>
                  </a:lnSpc>
                  <a:spcBef>
                    <a:spcPts val="1224"/>
                  </a:spcBef>
                  <a:spcAft>
                    <a:spcPts val="0"/>
                  </a:spcAft>
                  <a:buClr>
                    <a:srgbClr val="000000"/>
                  </a:buClr>
                  <a:buSzPct val="100000"/>
                  <a:buNone/>
                </a:pPr>
                <a:endParaRPr lang="en-US" dirty="0">
                  <a:solidFill>
                    <a:srgbClr val="000000"/>
                  </a:solidFill>
                </a:endParaRPr>
              </a:p>
              <a:p>
                <a:pPr marL="0" lvl="0" indent="0" algn="l" rtl="0">
                  <a:lnSpc>
                    <a:spcPct val="100000"/>
                  </a:lnSpc>
                  <a:spcBef>
                    <a:spcPts val="1224"/>
                  </a:spcBef>
                  <a:spcAft>
                    <a:spcPts val="0"/>
                  </a:spcAft>
                  <a:buClr>
                    <a:srgbClr val="000000"/>
                  </a:buClr>
                  <a:buSzPct val="100000"/>
                  <a:buNone/>
                </a:pPr>
                <a:endParaRPr lang="en-US" dirty="0">
                  <a:solidFill>
                    <a:srgbClr val="C0504D"/>
                  </a:solidFill>
                  <a:latin typeface="Arial"/>
                  <a:ea typeface="Arial"/>
                  <a:cs typeface="Arial"/>
                  <a:sym typeface="Arial"/>
                </a:endParaRPr>
              </a:p>
              <a:p>
                <a:pPr marL="0" lvl="0" indent="0" algn="l" rtl="0">
                  <a:lnSpc>
                    <a:spcPct val="100000"/>
                  </a:lnSpc>
                  <a:spcBef>
                    <a:spcPts val="1224"/>
                  </a:spcBef>
                  <a:spcAft>
                    <a:spcPts val="0"/>
                  </a:spcAft>
                  <a:buClr>
                    <a:srgbClr val="000000"/>
                  </a:buClr>
                  <a:buSzPct val="100000"/>
                  <a:buNone/>
                </a:pPr>
                <a:r>
                  <a:rPr lang="en-US" b="1" dirty="0">
                    <a:solidFill>
                      <a:srgbClr val="000000"/>
                    </a:solidFill>
                    <a:latin typeface="Arial"/>
                    <a:ea typeface="Arial"/>
                    <a:cs typeface="Arial"/>
                    <a:sym typeface="Arial"/>
                  </a:rPr>
                  <a:t>The optimal consumption bundle is always where</a:t>
                </a:r>
              </a:p>
              <a:p>
                <a:pPr marL="0" lvl="0" indent="0" algn="ctr">
                  <a:spcBef>
                    <a:spcPts val="1224"/>
                  </a:spcBef>
                  <a:buClr>
                    <a:srgbClr val="000000"/>
                  </a:buClr>
                  <a:buSzPct val="100000"/>
                  <a:buNone/>
                </a:pPr>
                <a14:m>
                  <m:oMath xmlns:m="http://schemas.openxmlformats.org/officeDocument/2006/math">
                    <m:f>
                      <m:fPr>
                        <m:ctrlPr>
                          <a:rPr lang="ar-AE" i="1" smtClean="0">
                            <a:latin typeface="Cambria Math" panose="02040503050406030204" pitchFamily="18" charset="0"/>
                          </a:rPr>
                        </m:ctrlPr>
                      </m:fPr>
                      <m:num>
                        <m:sSub>
                          <m:sSubPr>
                            <m:ctrlPr>
                              <a:rPr lang="ar-AE" i="1" smtClean="0">
                                <a:latin typeface="Cambria Math" panose="02040503050406030204" pitchFamily="18" charset="0"/>
                              </a:rPr>
                            </m:ctrlPr>
                          </m:sSubPr>
                          <m:e>
                            <m:r>
                              <a:rPr lang="ar-AE" b="0" i="1" smtClean="0">
                                <a:latin typeface="Cambria Math" panose="02040503050406030204" pitchFamily="18" charset="0"/>
                              </a:rPr>
                              <m:t>𝑀</m:t>
                            </m:r>
                            <m:r>
                              <a:rPr lang="en-US" b="0" i="1" smtClean="0">
                                <a:latin typeface="Cambria Math" panose="02040503050406030204" pitchFamily="18" charset="0"/>
                              </a:rPr>
                              <m:t>𝑈</m:t>
                            </m:r>
                          </m:e>
                          <m:sub>
                            <m:r>
                              <a:rPr lang="en-US" b="0" i="1" smtClean="0">
                                <a:latin typeface="Cambria Math" panose="02040503050406030204" pitchFamily="18" charset="0"/>
                              </a:rPr>
                              <m:t>𝐴</m:t>
                            </m:r>
                          </m:sub>
                        </m:sSub>
                      </m:num>
                      <m:den>
                        <m:sSub>
                          <m:sSubPr>
                            <m:ctrlPr>
                              <a:rPr lang="ar-AE"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𝐴</m:t>
                            </m:r>
                          </m:sub>
                        </m:sSub>
                      </m:den>
                    </m:f>
                  </m:oMath>
                </a14:m>
                <a:r>
                  <a:rPr lang="ar-AE" dirty="0"/>
                  <a:t> </a:t>
                </a:r>
                <a14:m>
                  <m:oMath xmlns:m="http://schemas.openxmlformats.org/officeDocument/2006/math">
                    <m:r>
                      <a:rPr lang="en-US" b="0" i="0" smtClean="0">
                        <a:latin typeface="Cambria Math" panose="02040503050406030204" pitchFamily="18" charset="0"/>
                      </a:rPr>
                      <m: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𝑀</m:t>
                            </m:r>
                            <m:r>
                              <a:rPr lang="en-US" i="1">
                                <a:latin typeface="Cambria Math" panose="02040503050406030204" pitchFamily="18" charset="0"/>
                              </a:rPr>
                              <m:t>𝑈</m:t>
                            </m:r>
                          </m:e>
                          <m:sub>
                            <m:r>
                              <a:rPr lang="en-US" b="0" i="1" smtClean="0">
                                <a:latin typeface="Cambria Math" panose="02040503050406030204" pitchFamily="18" charset="0"/>
                              </a:rPr>
                              <m:t>𝐵</m:t>
                            </m:r>
                          </m:sub>
                        </m:sSub>
                      </m:num>
                      <m:den>
                        <m:sSub>
                          <m:sSubPr>
                            <m:ctrlPr>
                              <a:rPr lang="ar-AE"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𝐵</m:t>
                            </m:r>
                          </m:sub>
                        </m:sSub>
                      </m:den>
                    </m:f>
                    <m:r>
                      <a:rPr lang="en-US" b="0" i="1" smtClean="0">
                        <a:latin typeface="Cambria Math" panose="02040503050406030204" pitchFamily="18" charset="0"/>
                      </a:rPr>
                      <m:t>=…</m:t>
                    </m:r>
                    <m:r>
                      <a:rPr lang="en-US" b="0" i="0" smtClean="0">
                        <a:latin typeface="Cambria Math" panose="02040503050406030204" pitchFamily="18" charset="0"/>
                      </a:rPr>
                      <m: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𝑀</m:t>
                            </m:r>
                            <m:r>
                              <a:rPr lang="en-US" i="1">
                                <a:latin typeface="Cambria Math" panose="02040503050406030204" pitchFamily="18" charset="0"/>
                              </a:rPr>
                              <m:t>𝑈</m:t>
                            </m:r>
                          </m:e>
                          <m:sub>
                            <m:r>
                              <a:rPr lang="en-US" b="0" i="1" smtClean="0">
                                <a:latin typeface="Cambria Math" panose="02040503050406030204" pitchFamily="18" charset="0"/>
                              </a:rPr>
                              <m:t>𝑍</m:t>
                            </m:r>
                          </m:sub>
                        </m:sSub>
                      </m:num>
                      <m:den>
                        <m:sSub>
                          <m:sSubPr>
                            <m:ctrlPr>
                              <a:rPr lang="ar-AE"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𝑧</m:t>
                            </m:r>
                          </m:sub>
                        </m:sSub>
                      </m:den>
                    </m:f>
                  </m:oMath>
                </a14:m>
                <a:endParaRPr lang="ar-AE" dirty="0"/>
              </a:p>
              <a:p>
                <a:pPr marL="0" lvl="0" indent="0" algn="l" rtl="0">
                  <a:lnSpc>
                    <a:spcPct val="100000"/>
                  </a:lnSpc>
                  <a:spcBef>
                    <a:spcPts val="1224"/>
                  </a:spcBef>
                  <a:spcAft>
                    <a:spcPts val="0"/>
                  </a:spcAft>
                  <a:buClr>
                    <a:srgbClr val="000000"/>
                  </a:buClr>
                  <a:buSzPct val="100000"/>
                  <a:buNone/>
                </a:pPr>
                <a:r>
                  <a:rPr lang="en-US" b="1" dirty="0">
                    <a:solidFill>
                      <a:srgbClr val="000000"/>
                    </a:solidFill>
                    <a:latin typeface="Arial"/>
                    <a:ea typeface="Arial"/>
                    <a:cs typeface="Arial"/>
                    <a:sym typeface="Arial"/>
                  </a:rPr>
                  <a:t>(subject to budget constraints) for all goods.</a:t>
                </a:r>
                <a:endParaRPr dirty="0"/>
              </a:p>
            </p:txBody>
          </p:sp>
        </mc:Choice>
        <mc:Fallback xmlns="">
          <p:sp>
            <p:nvSpPr>
              <p:cNvPr id="160" name="Google Shape;160;p19"/>
              <p:cNvSpPr txBox="1">
                <a:spLocks noGrp="1" noRot="1" noChangeAspect="1" noMove="1" noResize="1" noEditPoints="1" noAdjustHandles="1" noChangeArrowheads="1" noChangeShapeType="1" noTextEdit="1"/>
              </p:cNvSpPr>
              <p:nvPr>
                <p:ph type="body" idx="1"/>
              </p:nvPr>
            </p:nvSpPr>
            <p:spPr>
              <a:xfrm>
                <a:off x="240438" y="1748117"/>
                <a:ext cx="9577523" cy="6024283"/>
              </a:xfrm>
              <a:prstGeom prst="rect">
                <a:avLst/>
              </a:prstGeom>
              <a:blipFill>
                <a:blip r:embed="rId3"/>
                <a:stretch>
                  <a:fillRect l="-1272" t="-304"/>
                </a:stretch>
              </a:blipFill>
              <a:ln>
                <a:noFill/>
              </a:ln>
            </p:spPr>
            <p:txBody>
              <a:bodyPr/>
              <a:lstStyle/>
              <a:p>
                <a:r>
                  <a:rPr lang="en-US">
                    <a:noFill/>
                  </a:rPr>
                  <a:t> </a:t>
                </a:r>
              </a:p>
            </p:txBody>
          </p:sp>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9"/>
          <p:cNvSpPr txBox="1">
            <a:spLocks noGrp="1"/>
          </p:cNvSpPr>
          <p:nvPr>
            <p:ph type="title"/>
          </p:nvPr>
        </p:nvSpPr>
        <p:spPr>
          <a:xfrm>
            <a:off x="0" y="-6578"/>
            <a:ext cx="10058400" cy="111289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ADJUSTING TOWARD THE OPTIMAL BUNDLE</a:t>
            </a:r>
            <a:endParaRPr dirty="0"/>
          </a:p>
        </p:txBody>
      </p:sp>
      <p:sp>
        <p:nvSpPr>
          <p:cNvPr id="160" name="Google Shape;160;p19"/>
          <p:cNvSpPr txBox="1">
            <a:spLocks noGrp="1"/>
          </p:cNvSpPr>
          <p:nvPr>
            <p:ph type="body" idx="1"/>
          </p:nvPr>
        </p:nvSpPr>
        <p:spPr>
          <a:xfrm>
            <a:off x="0" y="869848"/>
            <a:ext cx="10058400" cy="6795307"/>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1224"/>
              </a:spcBef>
              <a:spcAft>
                <a:spcPts val="0"/>
              </a:spcAft>
              <a:buClr>
                <a:srgbClr val="000000"/>
              </a:buClr>
              <a:buSzPct val="100000"/>
              <a:buNone/>
            </a:pPr>
            <a:r>
              <a:rPr lang="en-US" dirty="0">
                <a:solidFill>
                  <a:srgbClr val="000000"/>
                </a:solidFill>
              </a:rPr>
              <a:t>If marginal utility per dollar is higher for ice cream than for gum, buying more ice cream and less gum would increase her total utility.</a:t>
            </a:r>
          </a:p>
          <a:p>
            <a:pPr marL="0" lvl="0" indent="0" algn="l" rtl="0">
              <a:lnSpc>
                <a:spcPct val="100000"/>
              </a:lnSpc>
              <a:spcBef>
                <a:spcPts val="1224"/>
              </a:spcBef>
              <a:spcAft>
                <a:spcPts val="0"/>
              </a:spcAft>
              <a:buClr>
                <a:srgbClr val="000000"/>
              </a:buClr>
              <a:buSzPct val="100000"/>
              <a:buNone/>
            </a:pPr>
            <a:endParaRPr lang="en-US" dirty="0"/>
          </a:p>
          <a:p>
            <a:pPr marL="0" lvl="0" indent="0" algn="l" rtl="0">
              <a:lnSpc>
                <a:spcPct val="100000"/>
              </a:lnSpc>
              <a:spcBef>
                <a:spcPts val="1224"/>
              </a:spcBef>
              <a:spcAft>
                <a:spcPts val="0"/>
              </a:spcAft>
              <a:buClr>
                <a:srgbClr val="000000"/>
              </a:buClr>
              <a:buSzPct val="100000"/>
              <a:buNone/>
            </a:pPr>
            <a:endParaRPr dirty="0"/>
          </a:p>
          <a:p>
            <a:pPr marL="0" lvl="0" indent="0" algn="l" rtl="0">
              <a:lnSpc>
                <a:spcPct val="100000"/>
              </a:lnSpc>
              <a:spcBef>
                <a:spcPts val="1224"/>
              </a:spcBef>
              <a:spcAft>
                <a:spcPts val="0"/>
              </a:spcAft>
              <a:buClr>
                <a:srgbClr val="000000"/>
              </a:buClr>
              <a:buSzPct val="100000"/>
              <a:buNone/>
            </a:pPr>
            <a:r>
              <a:rPr lang="en-US" dirty="0">
                <a:solidFill>
                  <a:srgbClr val="000000"/>
                </a:solidFill>
              </a:rPr>
              <a:t>If marginal utility per dollar on gum is higher, she can increase her utility by spending less on ice cream and more on gum.</a:t>
            </a:r>
          </a:p>
          <a:p>
            <a:pPr marL="0" lvl="0" indent="0" algn="l" rtl="0">
              <a:lnSpc>
                <a:spcPct val="100000"/>
              </a:lnSpc>
              <a:spcBef>
                <a:spcPts val="1224"/>
              </a:spcBef>
              <a:spcAft>
                <a:spcPts val="0"/>
              </a:spcAft>
              <a:buClr>
                <a:srgbClr val="000000"/>
              </a:buClr>
              <a:buSzPct val="100000"/>
              <a:buNone/>
            </a:pPr>
            <a:endParaRPr lang="en-US" dirty="0"/>
          </a:p>
          <a:p>
            <a:pPr marL="0" lvl="0" indent="0" algn="l" rtl="0">
              <a:lnSpc>
                <a:spcPct val="100000"/>
              </a:lnSpc>
              <a:spcBef>
                <a:spcPts val="1224"/>
              </a:spcBef>
              <a:spcAft>
                <a:spcPts val="0"/>
              </a:spcAft>
              <a:buClr>
                <a:srgbClr val="000000"/>
              </a:buClr>
              <a:buSzPct val="100000"/>
              <a:buNone/>
            </a:pPr>
            <a:endParaRPr lang="en-US" dirty="0"/>
          </a:p>
          <a:p>
            <a:pPr marL="0" lvl="0" indent="0" algn="l" rtl="0">
              <a:lnSpc>
                <a:spcPct val="100000"/>
              </a:lnSpc>
              <a:spcBef>
                <a:spcPts val="1224"/>
              </a:spcBef>
              <a:spcAft>
                <a:spcPts val="0"/>
              </a:spcAft>
              <a:buClr>
                <a:srgbClr val="000000"/>
              </a:buClr>
              <a:buSzPct val="100000"/>
              <a:buNone/>
            </a:pPr>
            <a:endParaRPr dirty="0"/>
          </a:p>
          <a:p>
            <a:pPr marL="0" lvl="0" indent="0" algn="l" rtl="0">
              <a:lnSpc>
                <a:spcPct val="100000"/>
              </a:lnSpc>
              <a:spcBef>
                <a:spcPts val="1224"/>
              </a:spcBef>
              <a:spcAft>
                <a:spcPts val="0"/>
              </a:spcAft>
              <a:buClr>
                <a:srgbClr val="000000"/>
              </a:buClr>
              <a:buSzPct val="100000"/>
              <a:buNone/>
            </a:pPr>
            <a:r>
              <a:rPr lang="en-US" dirty="0">
                <a:solidFill>
                  <a:srgbClr val="000000"/>
                </a:solidFill>
              </a:rPr>
              <a:t>If she has chosen her optimal consumption bundle, her marg. utility per dollar on ice cream and gum must be equal.</a:t>
            </a:r>
            <a:endParaRPr dirty="0">
              <a:solidFill>
                <a:srgbClr val="000000"/>
              </a:solidFill>
              <a:latin typeface="Arial"/>
              <a:ea typeface="Arial"/>
              <a:cs typeface="Arial"/>
              <a:sym typeface="Arial"/>
            </a:endParaRPr>
          </a:p>
        </p:txBody>
      </p:sp>
      <p:pic>
        <p:nvPicPr>
          <p:cNvPr id="2" name="Picture 1">
            <a:extLst>
              <a:ext uri="{FF2B5EF4-FFF2-40B4-BE49-F238E27FC236}">
                <a16:creationId xmlns:a16="http://schemas.microsoft.com/office/drawing/2014/main" id="{C0B27899-1E88-4CE7-9748-5992E57C98A3}"/>
              </a:ext>
            </a:extLst>
          </p:cNvPr>
          <p:cNvPicPr>
            <a:picLocks noChangeAspect="1"/>
          </p:cNvPicPr>
          <p:nvPr/>
        </p:nvPicPr>
        <p:blipFill>
          <a:blip r:embed="rId3"/>
          <a:stretch>
            <a:fillRect/>
          </a:stretch>
        </p:blipFill>
        <p:spPr>
          <a:xfrm>
            <a:off x="8628377" y="1993097"/>
            <a:ext cx="1240018" cy="1863415"/>
          </a:xfrm>
          <a:prstGeom prst="rect">
            <a:avLst/>
          </a:prstGeom>
        </p:spPr>
      </p:pic>
      <p:pic>
        <p:nvPicPr>
          <p:cNvPr id="3" name="Picture 2">
            <a:extLst>
              <a:ext uri="{FF2B5EF4-FFF2-40B4-BE49-F238E27FC236}">
                <a16:creationId xmlns:a16="http://schemas.microsoft.com/office/drawing/2014/main" id="{904F5140-C1C6-47DB-B256-62B1CE2556D6}"/>
              </a:ext>
            </a:extLst>
          </p:cNvPr>
          <p:cNvPicPr>
            <a:picLocks noChangeAspect="1"/>
          </p:cNvPicPr>
          <p:nvPr/>
        </p:nvPicPr>
        <p:blipFill>
          <a:blip r:embed="rId4"/>
          <a:stretch>
            <a:fillRect/>
          </a:stretch>
        </p:blipFill>
        <p:spPr>
          <a:xfrm>
            <a:off x="7716648" y="4649804"/>
            <a:ext cx="1823458" cy="1823458"/>
          </a:xfrm>
          <a:prstGeom prst="rect">
            <a:avLst/>
          </a:prstGeom>
        </p:spPr>
      </p:pic>
    </p:spTree>
    <p:extLst>
      <p:ext uri="{BB962C8B-B14F-4D97-AF65-F5344CB8AC3E}">
        <p14:creationId xmlns:p14="http://schemas.microsoft.com/office/powerpoint/2010/main" val="117467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0"/>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t>UTILITY-MAXIMIZING PRINCIPLE OF MARGINAL ANALYSIS</a:t>
            </a:r>
            <a:endParaRPr dirty="0"/>
          </a:p>
        </p:txBody>
      </p:sp>
      <p:sp>
        <p:nvSpPr>
          <p:cNvPr id="166" name="Google Shape;166;p20"/>
          <p:cNvSpPr txBox="1">
            <a:spLocks noGrp="1"/>
          </p:cNvSpPr>
          <p:nvPr>
            <p:ph type="body" idx="1"/>
          </p:nvPr>
        </p:nvSpPr>
        <p:spPr>
          <a:xfrm>
            <a:off x="127107" y="1559534"/>
            <a:ext cx="9804186" cy="1758097"/>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b="1" dirty="0"/>
              <a:t>Utility-maximizing principle of marginal analysis:</a:t>
            </a:r>
            <a:r>
              <a:rPr lang="en-US" dirty="0"/>
              <a:t> when a consumer maximizes utility in the face of a budget constraint, the marginal utility per dollar spent on each good or service in the consumption bundle is the same.</a:t>
            </a:r>
          </a:p>
          <a:p>
            <a:pPr marL="354013" lvl="0" indent="-354013" algn="l" rtl="0">
              <a:lnSpc>
                <a:spcPct val="100000"/>
              </a:lnSpc>
              <a:spcBef>
                <a:spcPts val="0"/>
              </a:spcBef>
              <a:spcAft>
                <a:spcPts val="0"/>
              </a:spcAft>
              <a:buSzPts val="2800"/>
              <a:buChar char="•"/>
            </a:pPr>
            <a:endParaRPr dirty="0"/>
          </a:p>
        </p:txBody>
      </p:sp>
      <p:sp>
        <p:nvSpPr>
          <p:cNvPr id="5" name="TextBox 4">
            <a:extLst>
              <a:ext uri="{FF2B5EF4-FFF2-40B4-BE49-F238E27FC236}">
                <a16:creationId xmlns:a16="http://schemas.microsoft.com/office/drawing/2014/main" id="{4255BA52-7F89-E9D6-54A9-957BB9CD3704}"/>
              </a:ext>
            </a:extLst>
          </p:cNvPr>
          <p:cNvSpPr txBox="1"/>
          <p:nvPr/>
        </p:nvSpPr>
        <p:spPr>
          <a:xfrm>
            <a:off x="127107" y="5270241"/>
            <a:ext cx="9804186" cy="15350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54013" indent="-354013">
              <a:buClr>
                <a:srgbClr val="4E4E4E"/>
              </a:buClr>
              <a:buSzPts val="2800"/>
              <a:buChar char="•"/>
              <a:defRPr sz="2800" b="1">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Marginal utility per dollar spent on the good falls, and the consumer can increase their utility by buying less of this good and more of other goods.</a:t>
            </a:r>
          </a:p>
        </p:txBody>
      </p:sp>
      <p:pic>
        <p:nvPicPr>
          <p:cNvPr id="3" name="Picture 2">
            <a:extLst>
              <a:ext uri="{FF2B5EF4-FFF2-40B4-BE49-F238E27FC236}">
                <a16:creationId xmlns:a16="http://schemas.microsoft.com/office/drawing/2014/main" id="{C51390A1-7742-FE3E-D4A2-BD613AD811DA}"/>
              </a:ext>
            </a:extLst>
          </p:cNvPr>
          <p:cNvPicPr>
            <a:picLocks noChangeAspect="1"/>
          </p:cNvPicPr>
          <p:nvPr/>
        </p:nvPicPr>
        <p:blipFill>
          <a:blip r:embed="rId3"/>
          <a:stretch>
            <a:fillRect/>
          </a:stretch>
        </p:blipFill>
        <p:spPr>
          <a:xfrm>
            <a:off x="3237768" y="3542553"/>
            <a:ext cx="3163032" cy="1657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PITFALLS</a:t>
            </a:r>
            <a:endParaRPr dirty="0"/>
          </a:p>
        </p:txBody>
      </p:sp>
      <p:sp>
        <p:nvSpPr>
          <p:cNvPr id="172" name="Google Shape;172;p21"/>
          <p:cNvSpPr txBox="1">
            <a:spLocks noGrp="1"/>
          </p:cNvSpPr>
          <p:nvPr>
            <p:ph type="body" idx="1"/>
          </p:nvPr>
        </p:nvSpPr>
        <p:spPr>
          <a:xfrm>
            <a:off x="117582" y="1715576"/>
            <a:ext cx="9804186" cy="457971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3200" b="1" dirty="0">
                <a:latin typeface="Arial"/>
                <a:ea typeface="Arial"/>
                <a:cs typeface="Arial"/>
                <a:sym typeface="Arial"/>
              </a:rPr>
              <a:t>The right </a:t>
            </a:r>
            <a:r>
              <a:rPr lang="en-US" sz="3200" b="1" dirty="0"/>
              <a:t>m</a:t>
            </a:r>
            <a:r>
              <a:rPr lang="en-US" sz="3200" b="1" dirty="0">
                <a:latin typeface="Arial"/>
                <a:ea typeface="Arial"/>
                <a:cs typeface="Arial"/>
                <a:sym typeface="Arial"/>
              </a:rPr>
              <a:t>arginal comparison:</a:t>
            </a:r>
          </a:p>
          <a:p>
            <a:pPr marL="354013" lvl="0" indent="-354013" algn="l" rtl="0">
              <a:lnSpc>
                <a:spcPct val="100000"/>
              </a:lnSpc>
              <a:spcBef>
                <a:spcPts val="0"/>
              </a:spcBef>
              <a:spcAft>
                <a:spcPts val="0"/>
              </a:spcAft>
              <a:buSzPts val="2400"/>
              <a:buChar char="•"/>
            </a:pPr>
            <a:endParaRPr sz="3600" dirty="0"/>
          </a:p>
          <a:p>
            <a:pPr marL="354013" lvl="0" indent="-354013" algn="l" rtl="0">
              <a:lnSpc>
                <a:spcPct val="100000"/>
              </a:lnSpc>
              <a:spcBef>
                <a:spcPts val="1824"/>
              </a:spcBef>
              <a:spcAft>
                <a:spcPts val="0"/>
              </a:spcAft>
              <a:buSzPts val="2400"/>
              <a:buChar char="•"/>
            </a:pPr>
            <a:r>
              <a:rPr lang="en-US" sz="3200" b="1" dirty="0"/>
              <a:t>Production decisions </a:t>
            </a:r>
            <a:r>
              <a:rPr lang="en-US" sz="3200" dirty="0"/>
              <a:t>set the marginal benefit of some activity equal to its marginal cost.</a:t>
            </a:r>
          </a:p>
          <a:p>
            <a:pPr marL="354013" lvl="0" indent="-354013" algn="l" rtl="0">
              <a:lnSpc>
                <a:spcPct val="100000"/>
              </a:lnSpc>
              <a:spcBef>
                <a:spcPts val="1824"/>
              </a:spcBef>
              <a:spcAft>
                <a:spcPts val="0"/>
              </a:spcAft>
              <a:buSzPts val="2400"/>
              <a:buChar char="•"/>
            </a:pPr>
            <a:endParaRPr sz="3200" b="1" dirty="0"/>
          </a:p>
          <a:p>
            <a:pPr marL="354013" lvl="0" indent="-354013" algn="l" rtl="0">
              <a:lnSpc>
                <a:spcPct val="100000"/>
              </a:lnSpc>
              <a:spcBef>
                <a:spcPts val="1824"/>
              </a:spcBef>
              <a:spcAft>
                <a:spcPts val="0"/>
              </a:spcAft>
              <a:buSzPts val="2400"/>
              <a:buChar char="•"/>
            </a:pPr>
            <a:r>
              <a:rPr lang="en-US" sz="3200" b="1" dirty="0">
                <a:latin typeface="Arial"/>
                <a:ea typeface="Arial"/>
                <a:cs typeface="Arial"/>
                <a:sym typeface="Arial"/>
              </a:rPr>
              <a:t>Consumption decisions</a:t>
            </a:r>
            <a:r>
              <a:rPr lang="en-US" sz="3200" dirty="0">
                <a:latin typeface="Arial"/>
                <a:ea typeface="Arial"/>
                <a:cs typeface="Arial"/>
                <a:sym typeface="Arial"/>
              </a:rPr>
              <a:t> set the marginal utility per dollar equal for each good.</a:t>
            </a:r>
            <a:endParaRPr sz="3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PITFALLS</a:t>
            </a:r>
            <a:endParaRPr dirty="0"/>
          </a:p>
        </p:txBody>
      </p:sp>
      <p:sp>
        <p:nvSpPr>
          <p:cNvPr id="172" name="Google Shape;172;p21"/>
          <p:cNvSpPr txBox="1">
            <a:spLocks noGrp="1"/>
          </p:cNvSpPr>
          <p:nvPr>
            <p:ph type="body" idx="1"/>
          </p:nvPr>
        </p:nvSpPr>
        <p:spPr>
          <a:xfrm>
            <a:off x="0" y="977023"/>
            <a:ext cx="9804186" cy="1930301"/>
          </a:xfrm>
          <a:prstGeom prst="rect">
            <a:avLst/>
          </a:prstGeom>
          <a:noFill/>
          <a:ln>
            <a:noFill/>
          </a:ln>
        </p:spPr>
        <p:txBody>
          <a:bodyPr spcFirstLastPara="1" wrap="square" lIns="91425" tIns="91425" rIns="91425" bIns="91425" anchor="t" anchorCtr="0">
            <a:noAutofit/>
          </a:bodyPr>
          <a:lstStyle/>
          <a:p>
            <a:pPr marL="354013" indent="-354013">
              <a:spcBef>
                <a:spcPts val="1824"/>
              </a:spcBef>
              <a:buSzPts val="2400"/>
            </a:pPr>
            <a:r>
              <a:rPr lang="en-US" dirty="0"/>
              <a:t>Unlike producers, consumers face budget constraints. Consuming more of one good requires consuming less of another.</a:t>
            </a:r>
          </a:p>
          <a:p>
            <a:pPr marL="354013" indent="-354013">
              <a:spcBef>
                <a:spcPts val="1824"/>
              </a:spcBef>
              <a:buSzPts val="2400"/>
            </a:pPr>
            <a:endParaRPr dirty="0"/>
          </a:p>
        </p:txBody>
      </p:sp>
      <p:sp>
        <p:nvSpPr>
          <p:cNvPr id="5" name="TextBox 4">
            <a:extLst>
              <a:ext uri="{FF2B5EF4-FFF2-40B4-BE49-F238E27FC236}">
                <a16:creationId xmlns:a16="http://schemas.microsoft.com/office/drawing/2014/main" id="{52F16D31-D334-69C1-6A64-53E1B9EFEF75}"/>
              </a:ext>
            </a:extLst>
          </p:cNvPr>
          <p:cNvSpPr txBox="1"/>
          <p:nvPr/>
        </p:nvSpPr>
        <p:spPr>
          <a:xfrm>
            <a:off x="0" y="5134707"/>
            <a:ext cx="10058400" cy="21311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54013" indent="-354013">
              <a:spcBef>
                <a:spcPts val="1824"/>
              </a:spcBef>
              <a:buClr>
                <a:srgbClr val="4E4E4E"/>
              </a:buClr>
              <a:buSzPts val="2400"/>
              <a:buChar char="•"/>
              <a:defRPr sz="2800">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The right marginal decision sets the marginal utility per dollar equal for each good (the “bang per buck” is the same across all goods). Only then is there no way to rearrange consumption and get more utility from one’s budget.</a:t>
            </a:r>
          </a:p>
        </p:txBody>
      </p:sp>
      <p:pic>
        <p:nvPicPr>
          <p:cNvPr id="1026" name="Picture 2" descr="396 Budget Constraint Royalty-Free ...">
            <a:extLst>
              <a:ext uri="{FF2B5EF4-FFF2-40B4-BE49-F238E27FC236}">
                <a16:creationId xmlns:a16="http://schemas.microsoft.com/office/drawing/2014/main" id="{66FE65E2-633A-FCA2-A152-2472E6A47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6097" y="304318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45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LEARN BY DOING: PRACTICE QUESTION 5</a:t>
            </a:r>
            <a:endParaRPr dirty="0"/>
          </a:p>
        </p:txBody>
      </p:sp>
      <p:sp>
        <p:nvSpPr>
          <p:cNvPr id="178" name="Google Shape;178;p22"/>
          <p:cNvSpPr txBox="1">
            <a:spLocks noGrp="1"/>
          </p:cNvSpPr>
          <p:nvPr>
            <p:ph type="body" idx="1"/>
          </p:nvPr>
        </p:nvSpPr>
        <p:spPr>
          <a:xfrm>
            <a:off x="117582" y="1933292"/>
            <a:ext cx="9804186" cy="3541678"/>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sz="2600" b="1" dirty="0">
                <a:solidFill>
                  <a:srgbClr val="000000"/>
                </a:solidFill>
                <a:latin typeface="Arial"/>
                <a:ea typeface="Arial"/>
                <a:cs typeface="Arial"/>
                <a:sym typeface="Arial"/>
              </a:rPr>
              <a:t>An increase in the price of good X while holding income and the price of good Y constant will:</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increase the marginal utility provided by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increase the marginal utility per dollar spent on good Y.</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decrease the marginal utility per dollar spent on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reduce the individual’s preference for good X.</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5</a:t>
            </a:r>
            <a:br>
              <a:rPr lang="en-US" dirty="0">
                <a:latin typeface="Arial"/>
                <a:ea typeface="Arial"/>
                <a:cs typeface="Arial"/>
                <a:sym typeface="Arial"/>
              </a:rPr>
            </a:br>
            <a:r>
              <a:rPr lang="en-US" dirty="0">
                <a:latin typeface="Arial"/>
                <a:ea typeface="Arial"/>
                <a:cs typeface="Arial"/>
                <a:sym typeface="Arial"/>
              </a:rPr>
              <a:t>(ANSWER)</a:t>
            </a:r>
            <a:endParaRPr dirty="0"/>
          </a:p>
        </p:txBody>
      </p:sp>
      <p:sp>
        <p:nvSpPr>
          <p:cNvPr id="184" name="Google Shape;184;p23"/>
          <p:cNvSpPr txBox="1">
            <a:spLocks noGrp="1"/>
          </p:cNvSpPr>
          <p:nvPr>
            <p:ph type="body" idx="1"/>
          </p:nvPr>
        </p:nvSpPr>
        <p:spPr>
          <a:xfrm>
            <a:off x="117582" y="1933291"/>
            <a:ext cx="9804186" cy="343880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sz="2600" b="1" dirty="0">
                <a:solidFill>
                  <a:srgbClr val="000000"/>
                </a:solidFill>
                <a:latin typeface="Arial"/>
                <a:ea typeface="Arial"/>
                <a:cs typeface="Arial"/>
                <a:sym typeface="Arial"/>
              </a:rPr>
              <a:t>An increase in the price of good X while holding income and the price of good Y constant will:</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increase the marginal utility provided by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increase the marginal utility per dollar spent on good Y.</a:t>
            </a:r>
            <a:endParaRPr dirty="0"/>
          </a:p>
          <a:p>
            <a:pPr marL="811213" lvl="1" indent="-457200" algn="l" rtl="0">
              <a:lnSpc>
                <a:spcPct val="100000"/>
              </a:lnSpc>
              <a:spcBef>
                <a:spcPts val="624"/>
              </a:spcBef>
              <a:spcAft>
                <a:spcPts val="0"/>
              </a:spcAft>
              <a:buSzPct val="100000"/>
              <a:buFont typeface="Arial"/>
              <a:buAutoNum type="alphaLcParenR"/>
            </a:pPr>
            <a:r>
              <a:rPr lang="en-US" b="1" dirty="0">
                <a:solidFill>
                  <a:srgbClr val="000000"/>
                </a:solidFill>
                <a:latin typeface="Arial"/>
                <a:ea typeface="Arial"/>
                <a:cs typeface="Arial"/>
                <a:sym typeface="Arial"/>
              </a:rPr>
              <a:t>decrease the marginal utility per dollar spent on good X. (correct answer)</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reduce the individual’s preference for good X.</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3"/>
          <p:cNvSpPr txBox="1">
            <a:spLocks noGrp="1"/>
          </p:cNvSpPr>
          <p:nvPr>
            <p:ph type="title"/>
          </p:nvPr>
        </p:nvSpPr>
        <p:spPr>
          <a:xfrm>
            <a:off x="0" y="210274"/>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6</a:t>
            </a:r>
            <a:br>
              <a:rPr lang="en-US" dirty="0">
                <a:latin typeface="Arial"/>
                <a:ea typeface="Arial"/>
                <a:cs typeface="Arial"/>
                <a:sym typeface="Arial"/>
              </a:rPr>
            </a:br>
            <a:endParaRPr dirty="0"/>
          </a:p>
        </p:txBody>
      </p:sp>
      <p:sp>
        <p:nvSpPr>
          <p:cNvPr id="184" name="Google Shape;184;p23"/>
          <p:cNvSpPr txBox="1">
            <a:spLocks noGrp="1"/>
          </p:cNvSpPr>
          <p:nvPr>
            <p:ph type="body" idx="1"/>
          </p:nvPr>
        </p:nvSpPr>
        <p:spPr>
          <a:xfrm>
            <a:off x="0" y="1267246"/>
            <a:ext cx="9804186" cy="911509"/>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b="0" i="0" dirty="0">
                <a:solidFill>
                  <a:srgbClr val="000000"/>
                </a:solidFill>
                <a:effectLst/>
                <a:latin typeface="STIX-Web"/>
              </a:rPr>
              <a:t>Cookie Monster loves cookies! The table shows how his utility varies with cookie consumption, but the table is missing some numbers.</a:t>
            </a:r>
            <a:endParaRPr sz="4400" dirty="0"/>
          </a:p>
        </p:txBody>
      </p:sp>
      <p:pic>
        <p:nvPicPr>
          <p:cNvPr id="3" name="Picture 2">
            <a:extLst>
              <a:ext uri="{FF2B5EF4-FFF2-40B4-BE49-F238E27FC236}">
                <a16:creationId xmlns:a16="http://schemas.microsoft.com/office/drawing/2014/main" id="{3909765B-9DA3-4A87-97E9-4F5EDC3825B9}"/>
              </a:ext>
            </a:extLst>
          </p:cNvPr>
          <p:cNvPicPr>
            <a:picLocks noChangeAspect="1"/>
          </p:cNvPicPr>
          <p:nvPr/>
        </p:nvPicPr>
        <p:blipFill>
          <a:blip r:embed="rId3"/>
          <a:stretch>
            <a:fillRect/>
          </a:stretch>
        </p:blipFill>
        <p:spPr>
          <a:xfrm>
            <a:off x="361245" y="2077155"/>
            <a:ext cx="4368800" cy="5136625"/>
          </a:xfrm>
          <a:prstGeom prst="rect">
            <a:avLst/>
          </a:prstGeom>
        </p:spPr>
      </p:pic>
      <p:sp>
        <p:nvSpPr>
          <p:cNvPr id="4" name="TextBox 3">
            <a:extLst>
              <a:ext uri="{FF2B5EF4-FFF2-40B4-BE49-F238E27FC236}">
                <a16:creationId xmlns:a16="http://schemas.microsoft.com/office/drawing/2014/main" id="{F6C53E9D-A3CA-40B9-9F49-ECFD4CC53D02}"/>
              </a:ext>
            </a:extLst>
          </p:cNvPr>
          <p:cNvSpPr txBox="1"/>
          <p:nvPr/>
        </p:nvSpPr>
        <p:spPr>
          <a:xfrm>
            <a:off x="3702755" y="3977844"/>
            <a:ext cx="677334" cy="307777"/>
          </a:xfrm>
          <a:prstGeom prst="rect">
            <a:avLst/>
          </a:prstGeom>
          <a:noFill/>
        </p:spPr>
        <p:txBody>
          <a:bodyPr wrap="square" rtlCol="0">
            <a:spAutoFit/>
          </a:bodyPr>
          <a:lstStyle/>
          <a:p>
            <a:r>
              <a:rPr lang="en-US" b="1" dirty="0"/>
              <a:t>150</a:t>
            </a:r>
          </a:p>
        </p:txBody>
      </p:sp>
      <p:cxnSp>
        <p:nvCxnSpPr>
          <p:cNvPr id="6" name="Straight Connector 5">
            <a:extLst>
              <a:ext uri="{FF2B5EF4-FFF2-40B4-BE49-F238E27FC236}">
                <a16:creationId xmlns:a16="http://schemas.microsoft.com/office/drawing/2014/main" id="{E20C8C71-7D49-49DA-BDE2-1C8B2F0411F4}"/>
              </a:ext>
            </a:extLst>
          </p:cNvPr>
          <p:cNvCxnSpPr/>
          <p:nvPr/>
        </p:nvCxnSpPr>
        <p:spPr>
          <a:xfrm>
            <a:off x="3048000" y="3668889"/>
            <a:ext cx="496711" cy="34995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6078C94-C415-4C08-AAA8-08784FAEA3F8}"/>
              </a:ext>
            </a:extLst>
          </p:cNvPr>
          <p:cNvCxnSpPr/>
          <p:nvPr/>
        </p:nvCxnSpPr>
        <p:spPr>
          <a:xfrm flipV="1">
            <a:off x="3036711" y="3977844"/>
            <a:ext cx="553156" cy="307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C86AC2-883F-482D-9736-18DE2E81E1EB}"/>
              </a:ext>
            </a:extLst>
          </p:cNvPr>
          <p:cNvCxnSpPr/>
          <p:nvPr/>
        </p:nvCxnSpPr>
        <p:spPr>
          <a:xfrm>
            <a:off x="2901244" y="4775200"/>
            <a:ext cx="643467" cy="361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9905D60-A398-4D76-96AD-BE31965BB2BF}"/>
              </a:ext>
            </a:extLst>
          </p:cNvPr>
          <p:cNvCxnSpPr/>
          <p:nvPr/>
        </p:nvCxnSpPr>
        <p:spPr>
          <a:xfrm flipV="1">
            <a:off x="2912533" y="5095530"/>
            <a:ext cx="632178" cy="206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0AD6822-585F-4044-A41D-C998B5C6832D}"/>
              </a:ext>
            </a:extLst>
          </p:cNvPr>
          <p:cNvSpPr txBox="1"/>
          <p:nvPr/>
        </p:nvSpPr>
        <p:spPr>
          <a:xfrm>
            <a:off x="3702755" y="5045026"/>
            <a:ext cx="677334" cy="307777"/>
          </a:xfrm>
          <a:prstGeom prst="rect">
            <a:avLst/>
          </a:prstGeom>
          <a:noFill/>
        </p:spPr>
        <p:txBody>
          <a:bodyPr wrap="square" rtlCol="0">
            <a:spAutoFit/>
          </a:bodyPr>
          <a:lstStyle/>
          <a:p>
            <a:r>
              <a:rPr lang="en-US" b="1" dirty="0"/>
              <a:t>140</a:t>
            </a:r>
          </a:p>
        </p:txBody>
      </p:sp>
      <p:sp>
        <p:nvSpPr>
          <p:cNvPr id="16" name="TextBox 15">
            <a:extLst>
              <a:ext uri="{FF2B5EF4-FFF2-40B4-BE49-F238E27FC236}">
                <a16:creationId xmlns:a16="http://schemas.microsoft.com/office/drawing/2014/main" id="{6317A2B3-91AF-4C75-82BC-DD86D70A0D55}"/>
              </a:ext>
            </a:extLst>
          </p:cNvPr>
          <p:cNvSpPr txBox="1"/>
          <p:nvPr/>
        </p:nvSpPr>
        <p:spPr>
          <a:xfrm>
            <a:off x="2404533" y="6097784"/>
            <a:ext cx="677334" cy="307777"/>
          </a:xfrm>
          <a:prstGeom prst="rect">
            <a:avLst/>
          </a:prstGeom>
          <a:noFill/>
        </p:spPr>
        <p:txBody>
          <a:bodyPr wrap="square" rtlCol="0">
            <a:spAutoFit/>
          </a:bodyPr>
          <a:lstStyle/>
          <a:p>
            <a:r>
              <a:rPr lang="en-US" b="1" dirty="0">
                <a:solidFill>
                  <a:schemeClr val="accent5">
                    <a:lumMod val="75000"/>
                  </a:schemeClr>
                </a:solidFill>
              </a:rPr>
              <a:t>705</a:t>
            </a:r>
          </a:p>
        </p:txBody>
      </p:sp>
      <p:sp>
        <p:nvSpPr>
          <p:cNvPr id="18" name="TextBox 17">
            <a:extLst>
              <a:ext uri="{FF2B5EF4-FFF2-40B4-BE49-F238E27FC236}">
                <a16:creationId xmlns:a16="http://schemas.microsoft.com/office/drawing/2014/main" id="{2A03BB85-4F0C-4364-BB20-DF6141EBDDE1}"/>
              </a:ext>
            </a:extLst>
          </p:cNvPr>
          <p:cNvSpPr txBox="1"/>
          <p:nvPr/>
        </p:nvSpPr>
        <p:spPr>
          <a:xfrm>
            <a:off x="4902093" y="2677808"/>
            <a:ext cx="5091288" cy="830997"/>
          </a:xfrm>
          <a:prstGeom prst="rect">
            <a:avLst/>
          </a:prstGeom>
          <a:noFill/>
        </p:spPr>
        <p:txBody>
          <a:bodyPr wrap="square">
            <a:spAutoFit/>
          </a:bodyPr>
          <a:lstStyle/>
          <a:p>
            <a:r>
              <a:rPr lang="en-US" sz="2400" b="1" i="0" dirty="0">
                <a:solidFill>
                  <a:srgbClr val="000000"/>
                </a:solidFill>
                <a:effectLst/>
                <a:latin typeface="STIX-Web"/>
              </a:rPr>
              <a:t>Cookie Monster's marginal utility from the fourth cookie is….</a:t>
            </a:r>
            <a:endParaRPr lang="en-US" sz="2400" b="1" dirty="0"/>
          </a:p>
        </p:txBody>
      </p:sp>
      <p:sp>
        <p:nvSpPr>
          <p:cNvPr id="20" name="TextBox 19">
            <a:extLst>
              <a:ext uri="{FF2B5EF4-FFF2-40B4-BE49-F238E27FC236}">
                <a16:creationId xmlns:a16="http://schemas.microsoft.com/office/drawing/2014/main" id="{DDD06F5B-66FC-4890-AD74-8F4CD64069D4}"/>
              </a:ext>
            </a:extLst>
          </p:cNvPr>
          <p:cNvSpPr txBox="1"/>
          <p:nvPr/>
        </p:nvSpPr>
        <p:spPr>
          <a:xfrm>
            <a:off x="4873871" y="4388490"/>
            <a:ext cx="5119510" cy="307777"/>
          </a:xfrm>
          <a:prstGeom prst="rect">
            <a:avLst/>
          </a:prstGeom>
          <a:noFill/>
        </p:spPr>
        <p:txBody>
          <a:bodyPr wrap="square">
            <a:spAutoFit/>
          </a:bodyPr>
          <a:lstStyle>
            <a:defPPr marR="0" lvl="0" algn="l" rtl="0">
              <a:lnSpc>
                <a:spcPct val="100000"/>
              </a:lnSpc>
              <a:spcBef>
                <a:spcPts val="0"/>
              </a:spcBef>
              <a:spcAft>
                <a:spcPts val="0"/>
              </a:spcAft>
            </a:defPPr>
            <a:lvl1pPr>
              <a:defRPr sz="2400" b="1">
                <a:effectLst/>
                <a:latin typeface="STIX-Web"/>
              </a:defRPr>
            </a:lvl1pPr>
          </a:lstStyle>
          <a:p>
            <a:r>
              <a:rPr lang="en-US" dirty="0"/>
              <a:t>What is Cookie Monster's total utility when he eats 6 cookies?</a:t>
            </a:r>
          </a:p>
        </p:txBody>
      </p:sp>
      <p:sp>
        <p:nvSpPr>
          <p:cNvPr id="22" name="TextBox 21">
            <a:extLst>
              <a:ext uri="{FF2B5EF4-FFF2-40B4-BE49-F238E27FC236}">
                <a16:creationId xmlns:a16="http://schemas.microsoft.com/office/drawing/2014/main" id="{22538F6E-FC30-4D55-9AB2-512EC9253CD5}"/>
              </a:ext>
            </a:extLst>
          </p:cNvPr>
          <p:cNvSpPr txBox="1"/>
          <p:nvPr/>
        </p:nvSpPr>
        <p:spPr>
          <a:xfrm>
            <a:off x="4873871" y="5790007"/>
            <a:ext cx="5119510" cy="307777"/>
          </a:xfrm>
          <a:prstGeom prst="rect">
            <a:avLst/>
          </a:prstGeom>
          <a:noFill/>
        </p:spPr>
        <p:txBody>
          <a:bodyPr wrap="square">
            <a:spAutoFit/>
          </a:bodyPr>
          <a:lstStyle>
            <a:defPPr marR="0" lvl="0" algn="l" rtl="0">
              <a:lnSpc>
                <a:spcPct val="100000"/>
              </a:lnSpc>
              <a:spcBef>
                <a:spcPts val="0"/>
              </a:spcBef>
              <a:spcAft>
                <a:spcPts val="0"/>
              </a:spcAft>
              <a:defRPr/>
            </a:defPPr>
            <a:lvl1pPr>
              <a:defRPr sz="2400" b="1">
                <a:effectLst/>
                <a:latin typeface="STIX-Web"/>
              </a:defRPr>
            </a:lvl1pPr>
          </a:lstStyle>
          <a:p>
            <a:r>
              <a:rPr lang="en-US" dirty="0"/>
              <a:t>Cookie number __________ tastes the best to Cookie Monster.</a:t>
            </a:r>
          </a:p>
        </p:txBody>
      </p:sp>
    </p:spTree>
    <p:extLst>
      <p:ext uri="{BB962C8B-B14F-4D97-AF65-F5344CB8AC3E}">
        <p14:creationId xmlns:p14="http://schemas.microsoft.com/office/powerpoint/2010/main" val="66634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3"/>
          <p:cNvSpPr txBox="1">
            <a:spLocks noGrp="1"/>
          </p:cNvSpPr>
          <p:nvPr>
            <p:ph type="title"/>
          </p:nvPr>
        </p:nvSpPr>
        <p:spPr>
          <a:xfrm>
            <a:off x="0" y="210274"/>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7</a:t>
            </a:r>
            <a:br>
              <a:rPr lang="en-US" dirty="0">
                <a:latin typeface="Arial"/>
                <a:ea typeface="Arial"/>
                <a:cs typeface="Arial"/>
                <a:sym typeface="Arial"/>
              </a:rPr>
            </a:br>
            <a:endParaRPr dirty="0"/>
          </a:p>
        </p:txBody>
      </p:sp>
      <p:sp>
        <p:nvSpPr>
          <p:cNvPr id="184" name="Google Shape;184;p23"/>
          <p:cNvSpPr txBox="1">
            <a:spLocks noGrp="1"/>
          </p:cNvSpPr>
          <p:nvPr>
            <p:ph type="body" idx="1"/>
          </p:nvPr>
        </p:nvSpPr>
        <p:spPr>
          <a:xfrm>
            <a:off x="0" y="1040250"/>
            <a:ext cx="9804186" cy="969172"/>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b="0" i="0" dirty="0">
                <a:solidFill>
                  <a:srgbClr val="000000"/>
                </a:solidFill>
                <a:effectLst/>
                <a:latin typeface="STIX-Web"/>
              </a:rPr>
              <a:t>Assume that this person has a total of $18 to spend on brownies and ice cream cones.</a:t>
            </a:r>
            <a:endParaRPr sz="4000" dirty="0"/>
          </a:p>
        </p:txBody>
      </p:sp>
      <p:pic>
        <p:nvPicPr>
          <p:cNvPr id="5" name="Picture 4">
            <a:extLst>
              <a:ext uri="{FF2B5EF4-FFF2-40B4-BE49-F238E27FC236}">
                <a16:creationId xmlns:a16="http://schemas.microsoft.com/office/drawing/2014/main" id="{8DEB7A3D-0E52-47B1-B9EB-FEC2B6D4645D}"/>
              </a:ext>
            </a:extLst>
          </p:cNvPr>
          <p:cNvPicPr>
            <a:picLocks noChangeAspect="1"/>
          </p:cNvPicPr>
          <p:nvPr/>
        </p:nvPicPr>
        <p:blipFill>
          <a:blip r:embed="rId3"/>
          <a:stretch>
            <a:fillRect/>
          </a:stretch>
        </p:blipFill>
        <p:spPr>
          <a:xfrm>
            <a:off x="1334559" y="2990429"/>
            <a:ext cx="4476750" cy="3514725"/>
          </a:xfrm>
          <a:prstGeom prst="rect">
            <a:avLst/>
          </a:prstGeom>
        </p:spPr>
      </p:pic>
      <p:sp>
        <p:nvSpPr>
          <p:cNvPr id="19" name="TextBox 18">
            <a:extLst>
              <a:ext uri="{FF2B5EF4-FFF2-40B4-BE49-F238E27FC236}">
                <a16:creationId xmlns:a16="http://schemas.microsoft.com/office/drawing/2014/main" id="{580882F0-3E32-4FAE-9FBC-3B32963659AF}"/>
              </a:ext>
            </a:extLst>
          </p:cNvPr>
          <p:cNvSpPr txBox="1"/>
          <p:nvPr/>
        </p:nvSpPr>
        <p:spPr>
          <a:xfrm>
            <a:off x="208845" y="2192148"/>
            <a:ext cx="4114799" cy="400110"/>
          </a:xfrm>
          <a:prstGeom prst="rect">
            <a:avLst/>
          </a:prstGeom>
          <a:noFill/>
        </p:spPr>
        <p:txBody>
          <a:bodyPr wrap="square">
            <a:spAutoFit/>
          </a:bodyPr>
          <a:lstStyle/>
          <a:p>
            <a:r>
              <a:rPr lang="en-US" sz="2000" b="1" i="0" dirty="0">
                <a:solidFill>
                  <a:srgbClr val="000000"/>
                </a:solidFill>
                <a:effectLst/>
                <a:latin typeface="STIX-Web"/>
              </a:rPr>
              <a:t>How much does a brownie cost?</a:t>
            </a:r>
            <a:endParaRPr lang="en-US" sz="2000" b="1" dirty="0"/>
          </a:p>
        </p:txBody>
      </p:sp>
      <p:sp>
        <p:nvSpPr>
          <p:cNvPr id="21" name="TextBox 20">
            <a:extLst>
              <a:ext uri="{FF2B5EF4-FFF2-40B4-BE49-F238E27FC236}">
                <a16:creationId xmlns:a16="http://schemas.microsoft.com/office/drawing/2014/main" id="{C19730AF-FE31-475F-B38A-11C5C98AA5EF}"/>
              </a:ext>
            </a:extLst>
          </p:cNvPr>
          <p:cNvSpPr txBox="1"/>
          <p:nvPr/>
        </p:nvSpPr>
        <p:spPr>
          <a:xfrm>
            <a:off x="4013200" y="2007078"/>
            <a:ext cx="5091288" cy="707886"/>
          </a:xfrm>
          <a:prstGeom prst="rect">
            <a:avLst/>
          </a:prstGeom>
          <a:noFill/>
        </p:spPr>
        <p:txBody>
          <a:bodyPr wrap="square">
            <a:spAutoFit/>
          </a:bodyPr>
          <a:lstStyle/>
          <a:p>
            <a:r>
              <a:rPr lang="en-US" sz="2000" b="1" i="0" dirty="0">
                <a:solidFill>
                  <a:schemeClr val="accent5">
                    <a:lumMod val="75000"/>
                  </a:schemeClr>
                </a:solidFill>
                <a:effectLst/>
                <a:latin typeface="STIX-Web"/>
              </a:rPr>
              <a:t>1;  Note that the intercept is 18, hence, 18/P</a:t>
            </a:r>
            <a:r>
              <a:rPr lang="en-US" sz="2000" b="1" i="0" baseline="-25000" dirty="0">
                <a:solidFill>
                  <a:schemeClr val="accent5">
                    <a:lumMod val="75000"/>
                  </a:schemeClr>
                </a:solidFill>
                <a:effectLst/>
                <a:latin typeface="STIX-Web"/>
              </a:rPr>
              <a:t>B</a:t>
            </a:r>
            <a:r>
              <a:rPr lang="en-US" sz="2000" b="1" i="0" dirty="0">
                <a:solidFill>
                  <a:schemeClr val="accent5">
                    <a:lumMod val="75000"/>
                  </a:schemeClr>
                </a:solidFill>
                <a:effectLst/>
                <a:latin typeface="STIX-Web"/>
              </a:rPr>
              <a:t>=18, which implies that P</a:t>
            </a:r>
            <a:r>
              <a:rPr lang="en-US" sz="2000" b="1" baseline="-25000" dirty="0">
                <a:solidFill>
                  <a:schemeClr val="accent5">
                    <a:lumMod val="75000"/>
                  </a:schemeClr>
                </a:solidFill>
                <a:latin typeface="STIX-Web"/>
              </a:rPr>
              <a:t>B</a:t>
            </a:r>
            <a:r>
              <a:rPr lang="en-US" sz="2000" b="1" i="0" dirty="0">
                <a:solidFill>
                  <a:schemeClr val="accent5">
                    <a:lumMod val="75000"/>
                  </a:schemeClr>
                </a:solidFill>
                <a:effectLst/>
                <a:latin typeface="STIX-Web"/>
              </a:rPr>
              <a:t>=1</a:t>
            </a:r>
            <a:endParaRPr lang="en-US" sz="2000" b="1" dirty="0">
              <a:solidFill>
                <a:schemeClr val="accent5">
                  <a:lumMod val="75000"/>
                </a:schemeClr>
              </a:solidFill>
            </a:endParaRPr>
          </a:p>
        </p:txBody>
      </p:sp>
      <p:sp>
        <p:nvSpPr>
          <p:cNvPr id="23" name="TextBox 22">
            <a:extLst>
              <a:ext uri="{FF2B5EF4-FFF2-40B4-BE49-F238E27FC236}">
                <a16:creationId xmlns:a16="http://schemas.microsoft.com/office/drawing/2014/main" id="{67166BB6-400F-4EEA-BA82-D496CCD19501}"/>
              </a:ext>
            </a:extLst>
          </p:cNvPr>
          <p:cNvSpPr txBox="1"/>
          <p:nvPr/>
        </p:nvSpPr>
        <p:spPr>
          <a:xfrm>
            <a:off x="152399" y="6426676"/>
            <a:ext cx="7049911" cy="707886"/>
          </a:xfrm>
          <a:prstGeom prst="rect">
            <a:avLst/>
          </a:prstGeom>
          <a:noFill/>
        </p:spPr>
        <p:txBody>
          <a:bodyPr wrap="square">
            <a:spAutoFit/>
          </a:bodyPr>
          <a:lstStyle>
            <a:defPPr marR="0" lvl="0" algn="l" rtl="0">
              <a:lnSpc>
                <a:spcPct val="100000"/>
              </a:lnSpc>
              <a:spcBef>
                <a:spcPts val="0"/>
              </a:spcBef>
              <a:spcAft>
                <a:spcPts val="0"/>
              </a:spcAft>
            </a:defPPr>
            <a:lvl1pPr>
              <a:defRPr sz="2000" b="1">
                <a:effectLst/>
                <a:latin typeface="STIX-Web"/>
              </a:defRPr>
            </a:lvl1pPr>
          </a:lstStyle>
          <a:p>
            <a:r>
              <a:rPr lang="en-US" dirty="0"/>
              <a:t>Assume that at point A, the marginal utility from a brownie is 10, and the marginal utility for an ice cream cone is 18. This person</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7CCE933-9CF4-4ADD-B801-BA1F54AB7C5D}"/>
                  </a:ext>
                </a:extLst>
              </p:cNvPr>
              <p:cNvSpPr txBox="1"/>
              <p:nvPr/>
            </p:nvSpPr>
            <p:spPr>
              <a:xfrm>
                <a:off x="6062133" y="3150751"/>
                <a:ext cx="3499555" cy="3194080"/>
              </a:xfrm>
              <a:prstGeom prst="rect">
                <a:avLst/>
              </a:prstGeom>
              <a:noFill/>
            </p:spPr>
            <p:txBody>
              <a:bodyPr wrap="square">
                <a:spAutoFit/>
              </a:bodyPr>
              <a:lstStyle>
                <a:defPPr marR="0" lvl="0" algn="l" rtl="0">
                  <a:lnSpc>
                    <a:spcPct val="100000"/>
                  </a:lnSpc>
                  <a:spcBef>
                    <a:spcPts val="0"/>
                  </a:spcBef>
                  <a:spcAft>
                    <a:spcPts val="0"/>
                  </a:spcAft>
                </a:defPPr>
                <a:lvl1pPr>
                  <a:defRPr sz="2000" b="1">
                    <a:solidFill>
                      <a:schemeClr val="accent5">
                        <a:lumMod val="75000"/>
                      </a:schemeClr>
                    </a:solidFill>
                    <a:effectLst/>
                    <a:latin typeface="STIX-Web"/>
                  </a:defRPr>
                </a:lvl1pPr>
              </a:lstStyle>
              <a:p>
                <a:pPr algn="ctr"/>
                <a:r>
                  <a:rPr lang="en-US" dirty="0"/>
                  <a:t>should consume more brownies and fewer ice cream cones.</a:t>
                </a:r>
              </a:p>
              <a:p>
                <a:pPr algn="ctr"/>
                <a:endParaRPr lang="en-US" dirty="0"/>
              </a:p>
              <a:p>
                <a:pPr algn="ctr"/>
                <a14:m>
                  <m:oMath xmlns:m="http://schemas.openxmlformats.org/officeDocument/2006/math">
                    <m:f>
                      <m:fPr>
                        <m:ctrlPr>
                          <a:rPr lang="ar-AE" i="1" smtClean="0">
                            <a:latin typeface="Cambria Math" panose="02040503050406030204" pitchFamily="18" charset="0"/>
                          </a:rPr>
                        </m:ctrlPr>
                      </m:fPr>
                      <m:num>
                        <m:sSub>
                          <m:sSubPr>
                            <m:ctrlPr>
                              <a:rPr lang="ar-AE" i="1" smtClean="0">
                                <a:latin typeface="Cambria Math" panose="02040503050406030204" pitchFamily="18" charset="0"/>
                              </a:rPr>
                            </m:ctrlPr>
                          </m:sSubPr>
                          <m:e>
                            <m:r>
                              <a:rPr lang="ar-AE" b="0" i="1" smtClean="0">
                                <a:latin typeface="Cambria Math" panose="02040503050406030204" pitchFamily="18" charset="0"/>
                              </a:rPr>
                              <m:t>𝑀</m:t>
                            </m:r>
                            <m:r>
                              <a:rPr lang="en-US" b="0" i="1" smtClean="0">
                                <a:latin typeface="Cambria Math" panose="02040503050406030204" pitchFamily="18" charset="0"/>
                              </a:rPr>
                              <m:t>𝑈</m:t>
                            </m:r>
                          </m:e>
                          <m:sub>
                            <m:r>
                              <a:rPr lang="en-US" b="0" i="1" smtClean="0">
                                <a:latin typeface="Cambria Math" panose="02040503050406030204" pitchFamily="18" charset="0"/>
                              </a:rPr>
                              <m:t>𝐵</m:t>
                            </m:r>
                          </m:sub>
                        </m:sSub>
                      </m:num>
                      <m:den>
                        <m:sSub>
                          <m:sSubPr>
                            <m:ctrlPr>
                              <a:rPr lang="ar-AE"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𝐵</m:t>
                            </m:r>
                          </m:sub>
                        </m:sSub>
                      </m:den>
                    </m:f>
                  </m:oMath>
                </a14:m>
                <a:r>
                  <a:rPr lang="ar-AE" dirty="0"/>
                  <a:t> </a:t>
                </a:r>
                <a14:m>
                  <m:oMath xmlns:m="http://schemas.openxmlformats.org/officeDocument/2006/math">
                    <m:r>
                      <a:rPr lang="en-US" b="0" i="0" smtClean="0">
                        <a:latin typeface="Cambria Math" panose="02040503050406030204" pitchFamily="18" charset="0"/>
                      </a:rPr>
                      <m:t>&gt;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𝑀</m:t>
                            </m:r>
                            <m:r>
                              <a:rPr lang="en-US" i="1">
                                <a:latin typeface="Cambria Math" panose="02040503050406030204" pitchFamily="18" charset="0"/>
                              </a:rPr>
                              <m:t>𝑈</m:t>
                            </m:r>
                          </m:e>
                          <m:sub>
                            <m:r>
                              <a:rPr lang="en-US" b="0" i="1" smtClean="0">
                                <a:latin typeface="Cambria Math" panose="02040503050406030204" pitchFamily="18" charset="0"/>
                              </a:rPr>
                              <m:t>𝐼</m:t>
                            </m:r>
                          </m:sub>
                        </m:sSub>
                      </m:num>
                      <m:den>
                        <m:sSub>
                          <m:sSubPr>
                            <m:ctrlPr>
                              <a:rPr lang="ar-AE" i="1">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𝐼</m:t>
                            </m:r>
                          </m:sub>
                        </m:sSub>
                      </m:den>
                    </m:f>
                  </m:oMath>
                </a14:m>
                <a:endParaRPr lang="en-US" b="0" dirty="0"/>
              </a:p>
              <a:p>
                <a:pPr algn="ctr"/>
                <a:endParaRPr lang="en-US" b="0" dirty="0"/>
              </a:p>
              <a:p>
                <a:pPr algn="ctr"/>
                <a14:m>
                  <m:oMath xmlns:m="http://schemas.openxmlformats.org/officeDocument/2006/math">
                    <m:f>
                      <m:fPr>
                        <m:ctrlPr>
                          <a:rPr lang="ar-AE" i="1" smtClean="0">
                            <a:latin typeface="Cambria Math" panose="02040503050406030204" pitchFamily="18" charset="0"/>
                          </a:rPr>
                        </m:ctrlPr>
                      </m:fPr>
                      <m:num>
                        <m:r>
                          <a:rPr lang="en-US" i="1" smtClean="0">
                            <a:latin typeface="Cambria Math" panose="02040503050406030204" pitchFamily="18" charset="0"/>
                          </a:rPr>
                          <m:t>𝟏</m:t>
                        </m:r>
                        <m:r>
                          <a:rPr lang="en-US" b="1" i="1" smtClean="0">
                            <a:latin typeface="Cambria Math" panose="02040503050406030204" pitchFamily="18" charset="0"/>
                          </a:rPr>
                          <m:t>𝟎</m:t>
                        </m:r>
                      </m:num>
                      <m:den>
                        <m:r>
                          <a:rPr lang="en-US" i="1" smtClean="0">
                            <a:latin typeface="Cambria Math" panose="02040503050406030204" pitchFamily="18" charset="0"/>
                          </a:rPr>
                          <m:t>𝟏</m:t>
                        </m:r>
                      </m:den>
                    </m:f>
                  </m:oMath>
                </a14:m>
                <a:r>
                  <a:rPr lang="ar-AE" dirty="0"/>
                  <a:t> </a:t>
                </a:r>
                <a14:m>
                  <m:oMath xmlns:m="http://schemas.openxmlformats.org/officeDocument/2006/math">
                    <m:r>
                      <a:rPr lang="en-US" b="0">
                        <a:latin typeface="Cambria Math" panose="02040503050406030204" pitchFamily="18" charset="0"/>
                      </a:rPr>
                      <m:t>&gt;</m:t>
                    </m:r>
                    <m:f>
                      <m:fPr>
                        <m:ctrlPr>
                          <a:rPr lang="ar-AE" i="1">
                            <a:latin typeface="Cambria Math" panose="02040503050406030204" pitchFamily="18" charset="0"/>
                          </a:rPr>
                        </m:ctrlPr>
                      </m:fPr>
                      <m:num>
                        <m:r>
                          <a:rPr lang="en-US" i="1" smtClean="0">
                            <a:latin typeface="Cambria Math" panose="02040503050406030204" pitchFamily="18" charset="0"/>
                          </a:rPr>
                          <m:t>𝟏</m:t>
                        </m:r>
                        <m:r>
                          <a:rPr lang="en-US" b="1" i="1" smtClean="0">
                            <a:latin typeface="Cambria Math" panose="02040503050406030204" pitchFamily="18" charset="0"/>
                          </a:rPr>
                          <m:t>𝟖</m:t>
                        </m:r>
                      </m:num>
                      <m:den>
                        <m:r>
                          <a:rPr lang="en-US" i="1" smtClean="0">
                            <a:latin typeface="Cambria Math" panose="02040503050406030204" pitchFamily="18" charset="0"/>
                          </a:rPr>
                          <m:t>𝟐</m:t>
                        </m:r>
                      </m:den>
                    </m:f>
                  </m:oMath>
                </a14:m>
                <a:r>
                  <a:rPr lang="en-US" dirty="0"/>
                  <a:t>!!!!</a:t>
                </a:r>
              </a:p>
              <a:p>
                <a:pPr algn="ctr"/>
                <a:endParaRPr lang="en-US" dirty="0"/>
              </a:p>
              <a:p>
                <a:pPr algn="ctr"/>
                <a:endParaRPr lang="en-US" dirty="0"/>
              </a:p>
            </p:txBody>
          </p:sp>
        </mc:Choice>
        <mc:Fallback xmlns="">
          <p:sp>
            <p:nvSpPr>
              <p:cNvPr id="24" name="TextBox 23">
                <a:extLst>
                  <a:ext uri="{FF2B5EF4-FFF2-40B4-BE49-F238E27FC236}">
                    <a16:creationId xmlns:a16="http://schemas.microsoft.com/office/drawing/2014/main" id="{27CCE933-9CF4-4ADD-B801-BA1F54AB7C5D}"/>
                  </a:ext>
                </a:extLst>
              </p:cNvPr>
              <p:cNvSpPr txBox="1">
                <a:spLocks noRot="1" noChangeAspect="1" noMove="1" noResize="1" noEditPoints="1" noAdjustHandles="1" noChangeArrowheads="1" noChangeShapeType="1" noTextEdit="1"/>
              </p:cNvSpPr>
              <p:nvPr/>
            </p:nvSpPr>
            <p:spPr>
              <a:xfrm>
                <a:off x="6062133" y="3150751"/>
                <a:ext cx="3499555" cy="3194080"/>
              </a:xfrm>
              <a:prstGeom prst="rect">
                <a:avLst/>
              </a:prstGeom>
              <a:blipFill>
                <a:blip r:embed="rId4"/>
                <a:stretch>
                  <a:fillRect t="-1145"/>
                </a:stretch>
              </a:blipFill>
            </p:spPr>
            <p:txBody>
              <a:bodyPr/>
              <a:lstStyle/>
              <a:p>
                <a:r>
                  <a:rPr lang="en-US">
                    <a:noFill/>
                  </a:rPr>
                  <a:t> </a:t>
                </a:r>
              </a:p>
            </p:txBody>
          </p:sp>
        </mc:Fallback>
      </mc:AlternateContent>
    </p:spTree>
    <p:extLst>
      <p:ext uri="{BB962C8B-B14F-4D97-AF65-F5344CB8AC3E}">
        <p14:creationId xmlns:p14="http://schemas.microsoft.com/office/powerpoint/2010/main" val="15084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THE DEMAND CURVE AND SUBSTITUTION EFFECT</a:t>
            </a:r>
            <a:endParaRPr dirty="0"/>
          </a:p>
        </p:txBody>
      </p:sp>
      <p:sp>
        <p:nvSpPr>
          <p:cNvPr id="190" name="Google Shape;190;p24"/>
          <p:cNvSpPr txBox="1">
            <a:spLocks noGrp="1"/>
          </p:cNvSpPr>
          <p:nvPr>
            <p:ph type="body" idx="1"/>
          </p:nvPr>
        </p:nvSpPr>
        <p:spPr>
          <a:xfrm>
            <a:off x="0" y="2023602"/>
            <a:ext cx="9804186" cy="277417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tabLst>
                <a:tab pos="354013" algn="l"/>
              </a:tabLst>
            </a:pPr>
            <a:r>
              <a:rPr lang="en-US" dirty="0">
                <a:latin typeface="Arial"/>
                <a:ea typeface="Arial"/>
                <a:cs typeface="Arial"/>
                <a:sym typeface="Arial"/>
              </a:rPr>
              <a:t>The </a:t>
            </a:r>
            <a:r>
              <a:rPr lang="en-US" b="1" dirty="0">
                <a:latin typeface="Arial"/>
                <a:ea typeface="Arial"/>
                <a:cs typeface="Arial"/>
                <a:sym typeface="Arial"/>
              </a:rPr>
              <a:t>substitution effect </a:t>
            </a:r>
            <a:r>
              <a:rPr lang="en-US" dirty="0">
                <a:latin typeface="Arial"/>
                <a:ea typeface="Arial"/>
                <a:cs typeface="Arial"/>
                <a:sym typeface="Arial"/>
              </a:rPr>
              <a:t>(of a change in the price of a good) is the change in the quantity consumed of that good as the consumer substitutes the good that has become relatively cheaper for the good that has become relatively more expensive.</a:t>
            </a:r>
            <a:endParaRPr dirty="0"/>
          </a:p>
        </p:txBody>
      </p:sp>
      <p:pic>
        <p:nvPicPr>
          <p:cNvPr id="2" name="Picture 1">
            <a:extLst>
              <a:ext uri="{FF2B5EF4-FFF2-40B4-BE49-F238E27FC236}">
                <a16:creationId xmlns:a16="http://schemas.microsoft.com/office/drawing/2014/main" id="{314F77D8-9BA0-49C8-BCB5-BA2375AEC927}"/>
              </a:ext>
            </a:extLst>
          </p:cNvPr>
          <p:cNvPicPr>
            <a:picLocks noChangeAspect="1"/>
          </p:cNvPicPr>
          <p:nvPr/>
        </p:nvPicPr>
        <p:blipFill>
          <a:blip r:embed="rId3"/>
          <a:stretch>
            <a:fillRect/>
          </a:stretch>
        </p:blipFill>
        <p:spPr>
          <a:xfrm>
            <a:off x="5413022" y="4461091"/>
            <a:ext cx="4058356" cy="270065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DEMAND CURVE AND INCOME EFFECT</a:t>
            </a:r>
            <a:endParaRPr dirty="0"/>
          </a:p>
        </p:txBody>
      </p:sp>
      <p:sp>
        <p:nvSpPr>
          <p:cNvPr id="196" name="Google Shape;196;p25"/>
          <p:cNvSpPr txBox="1">
            <a:spLocks noGrp="1"/>
          </p:cNvSpPr>
          <p:nvPr>
            <p:ph type="body" idx="1"/>
          </p:nvPr>
        </p:nvSpPr>
        <p:spPr>
          <a:xfrm>
            <a:off x="117582" y="1535723"/>
            <a:ext cx="9804186" cy="2192215"/>
          </a:xfrm>
          <a:prstGeom prst="rect">
            <a:avLst/>
          </a:prstGeom>
          <a:noFill/>
          <a:ln>
            <a:noFill/>
          </a:ln>
        </p:spPr>
        <p:txBody>
          <a:bodyPr spcFirstLastPara="1" wrap="square" lIns="91425" tIns="91425" rIns="91425" bIns="91425" anchor="t" anchorCtr="0">
            <a:normAutofit/>
          </a:bodyPr>
          <a:lstStyle/>
          <a:p>
            <a:pPr marL="354013" lvl="0" indent="-339725" algn="l" rtl="0">
              <a:lnSpc>
                <a:spcPct val="100000"/>
              </a:lnSpc>
              <a:spcBef>
                <a:spcPts val="0"/>
              </a:spcBef>
              <a:spcAft>
                <a:spcPts val="0"/>
              </a:spcAft>
              <a:buSzPct val="100000"/>
              <a:buChar char="•"/>
            </a:pPr>
            <a:r>
              <a:rPr lang="en-US" dirty="0">
                <a:latin typeface="Arial"/>
                <a:ea typeface="Arial"/>
                <a:cs typeface="Arial"/>
                <a:sym typeface="Arial"/>
              </a:rPr>
              <a:t>The</a:t>
            </a:r>
            <a:r>
              <a:rPr lang="en-US" b="1" dirty="0">
                <a:latin typeface="Arial"/>
                <a:ea typeface="Arial"/>
                <a:cs typeface="Arial"/>
                <a:sym typeface="Arial"/>
              </a:rPr>
              <a:t> income effect </a:t>
            </a:r>
            <a:r>
              <a:rPr lang="en-US" dirty="0">
                <a:latin typeface="Arial"/>
                <a:ea typeface="Arial"/>
                <a:cs typeface="Arial"/>
                <a:sym typeface="Arial"/>
              </a:rPr>
              <a:t>(of a change in the price of a good) is the change in the quantity consumed of a good that results from a change in the consumer’s purchasing power (or real income) due to the change in the price of the good</a:t>
            </a:r>
            <a:r>
              <a:rPr lang="en-US" dirty="0"/>
              <a:t>:</a:t>
            </a:r>
          </a:p>
          <a:p>
            <a:pPr marL="354013" lvl="0" indent="-339725" algn="l" rtl="0">
              <a:lnSpc>
                <a:spcPct val="100000"/>
              </a:lnSpc>
              <a:spcBef>
                <a:spcPts val="0"/>
              </a:spcBef>
              <a:spcAft>
                <a:spcPts val="0"/>
              </a:spcAft>
              <a:buSzPct val="100000"/>
              <a:buChar char="•"/>
            </a:pPr>
            <a:endParaRPr dirty="0">
              <a:latin typeface="Arial"/>
              <a:ea typeface="Arial"/>
              <a:cs typeface="Arial"/>
              <a:sym typeface="Arial"/>
            </a:endParaRPr>
          </a:p>
        </p:txBody>
      </p:sp>
      <p:pic>
        <p:nvPicPr>
          <p:cNvPr id="2" name="Picture 1">
            <a:extLst>
              <a:ext uri="{FF2B5EF4-FFF2-40B4-BE49-F238E27FC236}">
                <a16:creationId xmlns:a16="http://schemas.microsoft.com/office/drawing/2014/main" id="{922A4E1A-9032-5F1E-C2AE-270BB13770C3}"/>
              </a:ext>
            </a:extLst>
          </p:cNvPr>
          <p:cNvPicPr>
            <a:picLocks noChangeAspect="1"/>
          </p:cNvPicPr>
          <p:nvPr/>
        </p:nvPicPr>
        <p:blipFill>
          <a:blip r:embed="rId3"/>
          <a:stretch>
            <a:fillRect/>
          </a:stretch>
        </p:blipFill>
        <p:spPr>
          <a:xfrm>
            <a:off x="5407269" y="4193930"/>
            <a:ext cx="4651131" cy="3100754"/>
          </a:xfrm>
          <a:prstGeom prst="rect">
            <a:avLst/>
          </a:prstGeom>
        </p:spPr>
      </p:pic>
      <p:sp>
        <p:nvSpPr>
          <p:cNvPr id="6" name="TextBox 5">
            <a:extLst>
              <a:ext uri="{FF2B5EF4-FFF2-40B4-BE49-F238E27FC236}">
                <a16:creationId xmlns:a16="http://schemas.microsoft.com/office/drawing/2014/main" id="{C75D2955-21CA-5059-F4DD-6EAB2DD8815A}"/>
              </a:ext>
            </a:extLst>
          </p:cNvPr>
          <p:cNvSpPr txBox="1"/>
          <p:nvPr/>
        </p:nvSpPr>
        <p:spPr>
          <a:xfrm>
            <a:off x="14654" y="3788697"/>
            <a:ext cx="5134708" cy="1384995"/>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354013" indent="-339725">
              <a:buClr>
                <a:srgbClr val="4E4E4E"/>
              </a:buClr>
              <a:buSzPct val="100000"/>
              <a:buChar char="•"/>
              <a:defRPr sz="2800">
                <a:solidFill>
                  <a:schemeClr val="dk1"/>
                </a:solidFill>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A change in the price of a good effectively changes a consumer’s income.</a:t>
            </a:r>
          </a:p>
        </p:txBody>
      </p:sp>
      <p:pic>
        <p:nvPicPr>
          <p:cNvPr id="4" name="Picture 3">
            <a:extLst>
              <a:ext uri="{FF2B5EF4-FFF2-40B4-BE49-F238E27FC236}">
                <a16:creationId xmlns:a16="http://schemas.microsoft.com/office/drawing/2014/main" id="{46D20134-B60B-E2AF-7D3A-3E432717B186}"/>
              </a:ext>
            </a:extLst>
          </p:cNvPr>
          <p:cNvPicPr>
            <a:picLocks noChangeAspect="1"/>
          </p:cNvPicPr>
          <p:nvPr/>
        </p:nvPicPr>
        <p:blipFill>
          <a:blip r:embed="rId4"/>
          <a:stretch>
            <a:fillRect/>
          </a:stretch>
        </p:blipFill>
        <p:spPr>
          <a:xfrm>
            <a:off x="438883" y="5249667"/>
            <a:ext cx="2143125" cy="2143125"/>
          </a:xfrm>
          <a:prstGeom prst="rect">
            <a:avLst/>
          </a:prstGeom>
        </p:spPr>
      </p:pic>
      <p:cxnSp>
        <p:nvCxnSpPr>
          <p:cNvPr id="7" name="Straight Arrow Connector 6">
            <a:extLst>
              <a:ext uri="{FF2B5EF4-FFF2-40B4-BE49-F238E27FC236}">
                <a16:creationId xmlns:a16="http://schemas.microsoft.com/office/drawing/2014/main" id="{AFBC75C0-B16D-F72F-1187-272539EB52CA}"/>
              </a:ext>
            </a:extLst>
          </p:cNvPr>
          <p:cNvCxnSpPr>
            <a:stCxn id="4" idx="3"/>
          </p:cNvCxnSpPr>
          <p:nvPr/>
        </p:nvCxnSpPr>
        <p:spPr>
          <a:xfrm>
            <a:off x="2582008" y="6321230"/>
            <a:ext cx="2447192" cy="20955"/>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THE DEMAND CURVE AND INCOME EFFECT</a:t>
            </a:r>
            <a:endParaRPr dirty="0"/>
          </a:p>
        </p:txBody>
      </p:sp>
      <p:sp>
        <p:nvSpPr>
          <p:cNvPr id="196" name="Google Shape;196;p25"/>
          <p:cNvSpPr txBox="1">
            <a:spLocks noGrp="1"/>
          </p:cNvSpPr>
          <p:nvPr>
            <p:ph type="body" idx="1"/>
          </p:nvPr>
        </p:nvSpPr>
        <p:spPr>
          <a:xfrm>
            <a:off x="117582" y="1933290"/>
            <a:ext cx="9804186" cy="4350279"/>
          </a:xfrm>
          <a:prstGeom prst="rect">
            <a:avLst/>
          </a:prstGeom>
          <a:noFill/>
          <a:ln>
            <a:noFill/>
          </a:ln>
        </p:spPr>
        <p:txBody>
          <a:bodyPr spcFirstLastPara="1" wrap="square" lIns="91425" tIns="91425" rIns="91425" bIns="91425" anchor="t" anchorCtr="0">
            <a:normAutofit/>
          </a:bodyPr>
          <a:lstStyle/>
          <a:p>
            <a:pPr marL="354013" lvl="0" indent="-339725" algn="l" rtl="0">
              <a:lnSpc>
                <a:spcPct val="100000"/>
              </a:lnSpc>
              <a:spcBef>
                <a:spcPts val="1824"/>
              </a:spcBef>
              <a:spcAft>
                <a:spcPts val="0"/>
              </a:spcAft>
              <a:buSzPct val="100000"/>
              <a:buChar char="•"/>
            </a:pPr>
            <a:r>
              <a:rPr lang="en-US" dirty="0"/>
              <a:t>For most goods, the income effect has no significant effect on consumption. Most market demand curves slope downward because of the substitution effect.</a:t>
            </a:r>
          </a:p>
          <a:p>
            <a:pPr marL="354013" lvl="0" indent="-339725" algn="l" rtl="0">
              <a:lnSpc>
                <a:spcPct val="100000"/>
              </a:lnSpc>
              <a:spcBef>
                <a:spcPts val="1824"/>
              </a:spcBef>
              <a:spcAft>
                <a:spcPts val="0"/>
              </a:spcAft>
              <a:buSzPct val="100000"/>
              <a:buChar char="•"/>
            </a:pPr>
            <a:endParaRPr lang="en-US" dirty="0"/>
          </a:p>
          <a:p>
            <a:pPr marL="354013" lvl="0" indent="-339725" algn="l" rtl="0">
              <a:lnSpc>
                <a:spcPct val="100000"/>
              </a:lnSpc>
              <a:spcBef>
                <a:spcPts val="1824"/>
              </a:spcBef>
              <a:spcAft>
                <a:spcPts val="0"/>
              </a:spcAft>
              <a:buSzPct val="100000"/>
              <a:buChar char="•"/>
            </a:pPr>
            <a:endParaRPr dirty="0"/>
          </a:p>
          <a:p>
            <a:pPr marL="354013" lvl="0" indent="-339725" algn="l" rtl="0">
              <a:lnSpc>
                <a:spcPct val="100000"/>
              </a:lnSpc>
              <a:spcBef>
                <a:spcPts val="1824"/>
              </a:spcBef>
              <a:spcAft>
                <a:spcPts val="0"/>
              </a:spcAft>
              <a:buSzPct val="100000"/>
              <a:buChar char="•"/>
            </a:pPr>
            <a:r>
              <a:rPr lang="en-US" dirty="0"/>
              <a:t>When it matters at all, income effect reinforces the substitution effect.</a:t>
            </a:r>
            <a:endParaRPr dirty="0"/>
          </a:p>
        </p:txBody>
      </p:sp>
    </p:spTree>
    <p:extLst>
      <p:ext uri="{BB962C8B-B14F-4D97-AF65-F5344CB8AC3E}">
        <p14:creationId xmlns:p14="http://schemas.microsoft.com/office/powerpoint/2010/main" val="119154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Arial"/>
                <a:ea typeface="Arial"/>
                <a:cs typeface="Arial"/>
                <a:sym typeface="Arial"/>
              </a:rPr>
              <a:t>GIFFEN GOODS</a:t>
            </a:r>
            <a:endParaRPr dirty="0"/>
          </a:p>
        </p:txBody>
      </p:sp>
      <p:sp>
        <p:nvSpPr>
          <p:cNvPr id="202" name="Google Shape;202;p26"/>
          <p:cNvSpPr txBox="1">
            <a:spLocks noGrp="1"/>
          </p:cNvSpPr>
          <p:nvPr>
            <p:ph type="body" idx="1"/>
          </p:nvPr>
        </p:nvSpPr>
        <p:spPr>
          <a:xfrm>
            <a:off x="127107" y="815797"/>
            <a:ext cx="9804186" cy="2232203"/>
          </a:xfrm>
          <a:prstGeom prst="rect">
            <a:avLst/>
          </a:prstGeom>
          <a:noFill/>
          <a:ln>
            <a:noFill/>
          </a:ln>
        </p:spPr>
        <p:txBody>
          <a:bodyPr spcFirstLastPara="1" wrap="square" lIns="91425" tIns="91425" rIns="91425" bIns="91425" anchor="t" anchorCtr="0">
            <a:normAutofit lnSpcReduction="10000"/>
          </a:bodyPr>
          <a:lstStyle/>
          <a:p>
            <a:pPr marL="354013" lvl="1" indent="-354013" algn="l" rtl="0">
              <a:lnSpc>
                <a:spcPct val="100000"/>
              </a:lnSpc>
              <a:spcBef>
                <a:spcPts val="0"/>
              </a:spcBef>
              <a:spcAft>
                <a:spcPts val="0"/>
              </a:spcAft>
              <a:buSzPts val="2600"/>
              <a:buFont typeface="Arial"/>
              <a:buChar char="•"/>
            </a:pPr>
            <a:r>
              <a:rPr lang="en-US" b="1" dirty="0"/>
              <a:t>In the case of an inferior good, the income and substitution effects work in opposite directions.</a:t>
            </a:r>
            <a:endParaRPr dirty="0"/>
          </a:p>
          <a:p>
            <a:pPr marL="354013" lvl="1" indent="-354013" algn="l" rtl="0">
              <a:lnSpc>
                <a:spcPct val="100000"/>
              </a:lnSpc>
              <a:spcBef>
                <a:spcPts val="1224"/>
              </a:spcBef>
              <a:spcAft>
                <a:spcPts val="0"/>
              </a:spcAft>
              <a:buSzPts val="2600"/>
              <a:buFont typeface="Arial"/>
              <a:buChar char="•"/>
            </a:pPr>
            <a:r>
              <a:rPr lang="en-US" b="1" dirty="0"/>
              <a:t>Giffen </a:t>
            </a:r>
            <a:r>
              <a:rPr lang="en-US" b="1" dirty="0">
                <a:latin typeface="Arial"/>
                <a:ea typeface="Arial"/>
                <a:cs typeface="Arial"/>
                <a:sym typeface="Arial"/>
              </a:rPr>
              <a:t>good: </a:t>
            </a:r>
            <a:r>
              <a:rPr lang="en-US" dirty="0">
                <a:latin typeface="Arial"/>
                <a:ea typeface="Arial"/>
                <a:cs typeface="Arial"/>
                <a:sym typeface="Arial"/>
              </a:rPr>
              <a:t>a very rare inferior good for which the income effect outweighs the substitution effect, and the demand curve slopes upward.</a:t>
            </a:r>
            <a:endParaRPr dirty="0"/>
          </a:p>
        </p:txBody>
      </p:sp>
      <p:pic>
        <p:nvPicPr>
          <p:cNvPr id="2" name="Picture 1">
            <a:extLst>
              <a:ext uri="{FF2B5EF4-FFF2-40B4-BE49-F238E27FC236}">
                <a16:creationId xmlns:a16="http://schemas.microsoft.com/office/drawing/2014/main" id="{4A70C0F5-7350-7096-734B-C848484F0BE1}"/>
              </a:ext>
            </a:extLst>
          </p:cNvPr>
          <p:cNvPicPr>
            <a:picLocks noChangeAspect="1"/>
          </p:cNvPicPr>
          <p:nvPr/>
        </p:nvPicPr>
        <p:blipFill>
          <a:blip r:embed="rId3"/>
          <a:stretch>
            <a:fillRect/>
          </a:stretch>
        </p:blipFill>
        <p:spPr>
          <a:xfrm>
            <a:off x="7439025" y="5523400"/>
            <a:ext cx="2619375" cy="1743075"/>
          </a:xfrm>
          <a:prstGeom prst="rect">
            <a:avLst/>
          </a:prstGeom>
        </p:spPr>
      </p:pic>
      <p:sp>
        <p:nvSpPr>
          <p:cNvPr id="6" name="TextBox 5">
            <a:extLst>
              <a:ext uri="{FF2B5EF4-FFF2-40B4-BE49-F238E27FC236}">
                <a16:creationId xmlns:a16="http://schemas.microsoft.com/office/drawing/2014/main" id="{52A555B5-6C7C-05CB-7DFD-1570C7B78BA9}"/>
              </a:ext>
            </a:extLst>
          </p:cNvPr>
          <p:cNvSpPr txBox="1"/>
          <p:nvPr/>
        </p:nvSpPr>
        <p:spPr>
          <a:xfrm>
            <a:off x="127107" y="3048000"/>
            <a:ext cx="9061939" cy="2831544"/>
          </a:xfrm>
          <a:prstGeom prst="rect">
            <a:avLst/>
          </a:prstGeom>
          <a:noFill/>
        </p:spPr>
        <p:txBody>
          <a:bodyPr wrap="square">
            <a:spAutoFit/>
          </a:bodyPr>
          <a:lstStyle/>
          <a:p>
            <a:pPr marL="720725" lvl="2" indent="-366713" algn="l" rtl="0">
              <a:lnSpc>
                <a:spcPct val="100000"/>
              </a:lnSpc>
              <a:spcBef>
                <a:spcPts val="1224"/>
              </a:spcBef>
              <a:spcAft>
                <a:spcPts val="0"/>
              </a:spcAft>
              <a:buSzPts val="2600"/>
              <a:buFont typeface="Arial"/>
              <a:buChar char="–"/>
            </a:pPr>
            <a:r>
              <a:rPr lang="en-US" sz="2400" dirty="0">
                <a:latin typeface="Arial"/>
                <a:ea typeface="Arial"/>
                <a:cs typeface="Arial"/>
                <a:sym typeface="Arial"/>
              </a:rPr>
              <a:t>Example: </a:t>
            </a:r>
            <a:r>
              <a:rPr lang="en-US" sz="2400" b="1" dirty="0"/>
              <a:t>Rice and noodles in rural China</a:t>
            </a:r>
            <a:r>
              <a:rPr lang="en-US" sz="2400" dirty="0"/>
              <a:t>. As the price of rice and noodles goes up, so does the consumption among rural Chinese laborers</a:t>
            </a:r>
            <a:r>
              <a:rPr lang="en-US" sz="2400"/>
              <a:t>. </a:t>
            </a:r>
          </a:p>
          <a:p>
            <a:pPr marL="720725" lvl="2" indent="-366713" algn="l" rtl="0">
              <a:lnSpc>
                <a:spcPct val="100000"/>
              </a:lnSpc>
              <a:spcBef>
                <a:spcPts val="1224"/>
              </a:spcBef>
              <a:spcAft>
                <a:spcPts val="0"/>
              </a:spcAft>
              <a:buSzPts val="2600"/>
              <a:buFont typeface="Arial"/>
              <a:buChar char="–"/>
            </a:pPr>
            <a:r>
              <a:rPr lang="en-US" sz="2400"/>
              <a:t>Rice </a:t>
            </a:r>
            <a:r>
              <a:rPr lang="en-US" sz="2400" dirty="0"/>
              <a:t>and noodles are cheap, but when the price of either good goes up, consumption of more expensive foods (fish or meat) must be curtailed so that more rice and noodles can be purchased.</a:t>
            </a:r>
            <a:endParaRPr lang="en-US" sz="2400" dirty="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ts val="3600"/>
              <a:buNone/>
            </a:pPr>
            <a:r>
              <a:rPr lang="en-US" sz="4000" dirty="0">
                <a:latin typeface="Arial"/>
                <a:ea typeface="Arial"/>
                <a:cs typeface="Arial"/>
                <a:sym typeface="Arial"/>
              </a:rPr>
              <a:t>LEARN BY DOING: PRACTICE QUESTION 8</a:t>
            </a:r>
            <a:endParaRPr sz="4000" dirty="0"/>
          </a:p>
        </p:txBody>
      </p:sp>
      <p:sp>
        <p:nvSpPr>
          <p:cNvPr id="214" name="Google Shape;214;p28"/>
          <p:cNvSpPr txBox="1">
            <a:spLocks noGrp="1"/>
          </p:cNvSpPr>
          <p:nvPr>
            <p:ph type="body" idx="1"/>
          </p:nvPr>
        </p:nvSpPr>
        <p:spPr>
          <a:xfrm>
            <a:off x="117582" y="1657350"/>
            <a:ext cx="9804186" cy="573544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1" dirty="0">
                <a:solidFill>
                  <a:srgbClr val="000000"/>
                </a:solidFill>
                <a:latin typeface="Arial"/>
                <a:ea typeface="Arial"/>
                <a:cs typeface="Arial"/>
                <a:sym typeface="Arial"/>
              </a:rPr>
              <a:t>An increase in the price of good X while holding income and the price of good Y constant will:</a:t>
            </a:r>
            <a:endParaRPr dirty="0"/>
          </a:p>
          <a:p>
            <a:pPr marL="811213" lvl="1" indent="-457200" algn="l" rtl="0">
              <a:lnSpc>
                <a:spcPct val="100000"/>
              </a:lnSpc>
              <a:spcBef>
                <a:spcPts val="1824"/>
              </a:spcBef>
              <a:spcAft>
                <a:spcPts val="0"/>
              </a:spcAft>
              <a:buSzPct val="100000"/>
              <a:buFont typeface="Arial"/>
              <a:buAutoNum type="alphaLcParenR"/>
            </a:pPr>
            <a:r>
              <a:rPr lang="en-US" dirty="0">
                <a:solidFill>
                  <a:srgbClr val="000000"/>
                </a:solidFill>
                <a:sym typeface="Arial"/>
              </a:rPr>
              <a:t>have a positive substitution effect, leading the consumer to increase consumption of good X because of the increase in the marginal utility per dollar spent on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sym typeface="Arial"/>
              </a:rPr>
              <a:t>have a negative substitution effect, leading the consumer to decrease consumption of good X because of the decrease in the marginal utility per dollar spent on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sym typeface="Arial"/>
              </a:rPr>
              <a:t>cause the consumer to substitute away from good Y toward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sym typeface="Arial"/>
              </a:rPr>
              <a:t>cause the consumer to purchase more units of good X because of the income effect.</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Arial"/>
                <a:ea typeface="Arial"/>
                <a:cs typeface="Arial"/>
                <a:sym typeface="Arial"/>
              </a:rPr>
              <a:t>LEARN BY DOING: PRACTICE QUESTION 8</a:t>
            </a:r>
            <a:br>
              <a:rPr lang="en-US" dirty="0">
                <a:latin typeface="Arial"/>
                <a:ea typeface="Arial"/>
                <a:cs typeface="Arial"/>
                <a:sym typeface="Arial"/>
              </a:rPr>
            </a:br>
            <a:r>
              <a:rPr lang="en-US" dirty="0">
                <a:latin typeface="Arial"/>
                <a:ea typeface="Arial"/>
                <a:cs typeface="Arial"/>
                <a:sym typeface="Arial"/>
              </a:rPr>
              <a:t>(ANSWER</a:t>
            </a:r>
            <a:r>
              <a:rPr lang="en-US" dirty="0">
                <a:sym typeface="Arial"/>
              </a:rPr>
              <a:t>)</a:t>
            </a:r>
            <a:endParaRPr dirty="0"/>
          </a:p>
        </p:txBody>
      </p:sp>
      <p:sp>
        <p:nvSpPr>
          <p:cNvPr id="220" name="Google Shape;220;p29"/>
          <p:cNvSpPr txBox="1">
            <a:spLocks noGrp="1"/>
          </p:cNvSpPr>
          <p:nvPr>
            <p:ph type="body" idx="1"/>
          </p:nvPr>
        </p:nvSpPr>
        <p:spPr>
          <a:xfrm>
            <a:off x="117582" y="1933292"/>
            <a:ext cx="9804186" cy="5459500"/>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ct val="100000"/>
              <a:buChar char="•"/>
            </a:pPr>
            <a:r>
              <a:rPr lang="en-US" b="1" dirty="0">
                <a:solidFill>
                  <a:srgbClr val="000000"/>
                </a:solidFill>
                <a:latin typeface="Arial"/>
                <a:ea typeface="Arial"/>
                <a:cs typeface="Arial"/>
                <a:sym typeface="Arial"/>
              </a:rPr>
              <a:t>An increase in the price of good X while holding income and the price of good Y constant will:</a:t>
            </a:r>
            <a:endParaRPr dirty="0"/>
          </a:p>
          <a:p>
            <a:pPr marL="811213" lvl="1" indent="-457200" algn="l" rtl="0">
              <a:lnSpc>
                <a:spcPct val="100000"/>
              </a:lnSpc>
              <a:spcBef>
                <a:spcPts val="1824"/>
              </a:spcBef>
              <a:spcAft>
                <a:spcPts val="0"/>
              </a:spcAft>
              <a:buSzPct val="100000"/>
              <a:buFont typeface="Arial"/>
              <a:buAutoNum type="alphaLcParenR"/>
            </a:pPr>
            <a:r>
              <a:rPr lang="en-US" dirty="0">
                <a:solidFill>
                  <a:srgbClr val="000000"/>
                </a:solidFill>
                <a:latin typeface="Arial"/>
                <a:ea typeface="Arial"/>
                <a:cs typeface="Arial"/>
                <a:sym typeface="Arial"/>
              </a:rPr>
              <a:t>have a positive substitution effect, leading the consumer to increase consumption of good X because of the increase in the marginal utility per dollar spent on good X.</a:t>
            </a:r>
            <a:endParaRPr dirty="0"/>
          </a:p>
          <a:p>
            <a:pPr marL="811213" lvl="1" indent="-457200" algn="l" rtl="0">
              <a:lnSpc>
                <a:spcPct val="100000"/>
              </a:lnSpc>
              <a:spcBef>
                <a:spcPts val="624"/>
              </a:spcBef>
              <a:spcAft>
                <a:spcPts val="0"/>
              </a:spcAft>
              <a:buSzPct val="100000"/>
              <a:buFont typeface="Arial"/>
              <a:buAutoNum type="alphaLcParenR"/>
            </a:pPr>
            <a:r>
              <a:rPr lang="en-US" b="1" dirty="0">
                <a:solidFill>
                  <a:srgbClr val="000000"/>
                </a:solidFill>
                <a:latin typeface="Arial"/>
                <a:ea typeface="Arial"/>
                <a:cs typeface="Arial"/>
                <a:sym typeface="Arial"/>
              </a:rPr>
              <a:t>have a negative substitution effect, leading the consumer to decrease consumption of good X because of the decrease in the marginal utility per dollar spent on good X. (correct answer)</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cause the consumer to substitute away from good Y toward good X.</a:t>
            </a:r>
            <a:endParaRPr dirty="0"/>
          </a:p>
          <a:p>
            <a:pPr marL="811213" lvl="1" indent="-457200" algn="l" rtl="0">
              <a:lnSpc>
                <a:spcPct val="100000"/>
              </a:lnSpc>
              <a:spcBef>
                <a:spcPts val="624"/>
              </a:spcBef>
              <a:spcAft>
                <a:spcPts val="0"/>
              </a:spcAft>
              <a:buSzPct val="100000"/>
              <a:buFont typeface="Arial"/>
              <a:buAutoNum type="alphaLcParenR"/>
            </a:pPr>
            <a:r>
              <a:rPr lang="en-US" dirty="0">
                <a:solidFill>
                  <a:srgbClr val="000000"/>
                </a:solidFill>
                <a:latin typeface="Arial"/>
                <a:ea typeface="Arial"/>
                <a:cs typeface="Arial"/>
                <a:sym typeface="Arial"/>
              </a:rPr>
              <a:t>cause the consumer to purchase more units of good X because of the income effect.</a:t>
            </a:r>
            <a:endParaRPr dirty="0"/>
          </a:p>
        </p:txBody>
      </p:sp>
    </p:spTree>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1270</TotalTime>
  <Words>2585</Words>
  <Application>Microsoft Office PowerPoint</Application>
  <PresentationFormat>Custom</PresentationFormat>
  <Paragraphs>280</Paragraphs>
  <Slides>41</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Cambria Math</vt:lpstr>
      <vt:lpstr>Helvetica Neue</vt:lpstr>
      <vt:lpstr>Noto Sans Symbols</vt:lpstr>
      <vt:lpstr>Segoe UI</vt:lpstr>
      <vt:lpstr>STIX-Web</vt:lpstr>
      <vt:lpstr>Wingdings</vt:lpstr>
      <vt:lpstr>KRUGMAN</vt:lpstr>
      <vt:lpstr>The Rational Consumer </vt:lpstr>
      <vt:lpstr>Midterm #2</vt:lpstr>
      <vt:lpstr>Midterm #2</vt:lpstr>
      <vt:lpstr>Midterm #2</vt:lpstr>
      <vt:lpstr>WHAT YOU WILL LEARN IN THIS CHAPTER</vt:lpstr>
      <vt:lpstr>UTILITY AND CONSUMPTION</vt:lpstr>
      <vt:lpstr>UTILITY AND CONSUMPTION</vt:lpstr>
      <vt:lpstr>CASSIE’S TOTAL UTILITY AND MARGINAL UTILITY</vt:lpstr>
      <vt:lpstr>LEARN BY DOING: PRACTICE QUESTION 1</vt:lpstr>
      <vt:lpstr>LEARN BY DOING: PRACTICE QUESTION 1 (ANSWER)</vt:lpstr>
      <vt:lpstr>LEARN BY DOING: DISCUSSION QUESTION 1</vt:lpstr>
      <vt:lpstr>BUDGET CONSTRAINTS AND BUDGET LINES</vt:lpstr>
      <vt:lpstr>BUDGET CONSTRAINTS AND BUDGET LINES</vt:lpstr>
      <vt:lpstr>GRAPHING THE BUDGET LINE</vt:lpstr>
      <vt:lpstr>LEARN BY DOING: PRACTICE QUESTION 2</vt:lpstr>
      <vt:lpstr>LEARN BY DOING: PRACTICE QUESTION 3</vt:lpstr>
      <vt:lpstr>LEARN BY DOING: PRACTICE QUESTION 4</vt:lpstr>
      <vt:lpstr>LEARN BY DOING: PRACTICE QUESTION 4</vt:lpstr>
      <vt:lpstr>LEARN BY DOING: PRACTICE QUESTION 4</vt:lpstr>
      <vt:lpstr>OPTIMAL CONSUMPTION BUNDLE (1 of 2)</vt:lpstr>
      <vt:lpstr>OPTIMAL CONSUMPTION BUNDLE (2 of 2)</vt:lpstr>
      <vt:lpstr>SPENDING THE MARGINAL DOLLAR</vt:lpstr>
      <vt:lpstr>MARGINAL UTILITY PER DOLLAR</vt:lpstr>
      <vt:lpstr>MARGINAL UTILITY PER DOLLAR</vt:lpstr>
      <vt:lpstr>GRAPHING MARGINAL UTILITY PER DOLLAR</vt:lpstr>
      <vt:lpstr>COMPARING MU TO PRICE</vt:lpstr>
      <vt:lpstr>ADJUSTING TOWARD THE OPTIMAL BUNDLE</vt:lpstr>
      <vt:lpstr>ADJUSTING TOWARD THE OPTIMAL BUNDLE</vt:lpstr>
      <vt:lpstr>UTILITY-MAXIMIZING PRINCIPLE OF MARGINAL ANALYSIS</vt:lpstr>
      <vt:lpstr>PITFALLS</vt:lpstr>
      <vt:lpstr>PITFALLS</vt:lpstr>
      <vt:lpstr>LEARN BY DOING: PRACTICE QUESTION 5</vt:lpstr>
      <vt:lpstr>LEARN BY DOING: PRACTICE QUESTION 5 (ANSWER)</vt:lpstr>
      <vt:lpstr>LEARN BY DOING: PRACTICE QUESTION 6 </vt:lpstr>
      <vt:lpstr>LEARN BY DOING: PRACTICE QUESTION 7 </vt:lpstr>
      <vt:lpstr>THE DEMAND CURVE AND SUBSTITUTION EFFECT</vt:lpstr>
      <vt:lpstr>THE DEMAND CURVE AND INCOME EFFECT</vt:lpstr>
      <vt:lpstr>THE DEMAND CURVE AND INCOME EFFECT</vt:lpstr>
      <vt:lpstr>GIFFEN GOODS</vt:lpstr>
      <vt:lpstr>LEARN BY DOING: PRACTICE QUESTION 8</vt:lpstr>
      <vt:lpstr>LEARN BY DOING: PRACTICE QUESTION 8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Rational Consumer</dc:title>
  <dc:creator>Krugman</dc:creator>
  <cp:lastModifiedBy>Espinola-Arredondo, Ana Fabiola</cp:lastModifiedBy>
  <cp:revision>28</cp:revision>
  <dcterms:modified xsi:type="dcterms:W3CDTF">2024-11-07T17:46:35Z</dcterms:modified>
</cp:coreProperties>
</file>