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309" r:id="rId3"/>
    <p:sldId id="310" r:id="rId4"/>
    <p:sldId id="299" r:id="rId5"/>
    <p:sldId id="306" r:id="rId6"/>
    <p:sldId id="329" r:id="rId7"/>
    <p:sldId id="273" r:id="rId8"/>
    <p:sldId id="279" r:id="rId9"/>
    <p:sldId id="321" r:id="rId10"/>
    <p:sldId id="326" r:id="rId11"/>
    <p:sldId id="276" r:id="rId12"/>
    <p:sldId id="283" r:id="rId13"/>
    <p:sldId id="286" r:id="rId14"/>
    <p:sldId id="287" r:id="rId15"/>
    <p:sldId id="288" r:id="rId16"/>
    <p:sldId id="289" r:id="rId17"/>
    <p:sldId id="330" r:id="rId18"/>
    <p:sldId id="300" r:id="rId19"/>
    <p:sldId id="319" r:id="rId20"/>
    <p:sldId id="331" r:id="rId21"/>
    <p:sldId id="332" r:id="rId22"/>
    <p:sldId id="334" r:id="rId23"/>
    <p:sldId id="282" r:id="rId24"/>
    <p:sldId id="333" r:id="rId25"/>
    <p:sldId id="302" r:id="rId26"/>
    <p:sldId id="258" r:id="rId27"/>
    <p:sldId id="265" r:id="rId28"/>
    <p:sldId id="335" r:id="rId29"/>
    <p:sldId id="268" r:id="rId30"/>
    <p:sldId id="336" r:id="rId31"/>
    <p:sldId id="337" r:id="rId32"/>
    <p:sldId id="261" r:id="rId33"/>
    <p:sldId id="271" r:id="rId34"/>
    <p:sldId id="314" r:id="rId35"/>
    <p:sldId id="340" r:id="rId36"/>
    <p:sldId id="281" r:id="rId37"/>
    <p:sldId id="338" r:id="rId38"/>
    <p:sldId id="339" r:id="rId39"/>
    <p:sldId id="285" r:id="rId40"/>
  </p:sldIdLst>
  <p:sldSz cx="10058400" cy="7772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g/reACAcCRxC2x3lcs6YUGkbHm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48539F-A67A-461C-9480-2CB6D9179502}" v="18" dt="2024-10-28T20:40:52.5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55" autoAdjust="0"/>
    <p:restoredTop sz="86385" autoAdjust="0"/>
  </p:normalViewPr>
  <p:slideViewPr>
    <p:cSldViewPr snapToGrid="0">
      <p:cViewPr varScale="1">
        <p:scale>
          <a:sx n="85" d="100"/>
          <a:sy n="85" d="100"/>
        </p:scale>
        <p:origin x="1812" y="78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-1935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3" Type="http://customschemas.google.com/relationships/presentationmetadata" Target="metadata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 Fabiola" userId="2389861a-9b00-4e05-a52a-bbe4d3cfc079" providerId="ADAL" clId="{5DD8F333-D162-4681-BDF2-89724E6EA97A}"/>
    <pc:docChg chg="undo custSel addSld delSld modSld sldOrd">
      <pc:chgData name="Espinola-Arredondo, Ana Fabiola" userId="2389861a-9b00-4e05-a52a-bbe4d3cfc079" providerId="ADAL" clId="{5DD8F333-D162-4681-BDF2-89724E6EA97A}" dt="2024-10-28T18:10:24.757" v="974" actId="20577"/>
      <pc:docMkLst>
        <pc:docMk/>
      </pc:docMkLst>
      <pc:sldChg chg="modSp mod">
        <pc:chgData name="Espinola-Arredondo, Ana Fabiola" userId="2389861a-9b00-4e05-a52a-bbe4d3cfc079" providerId="ADAL" clId="{5DD8F333-D162-4681-BDF2-89724E6EA97A}" dt="2024-10-25T17:15:22.717" v="957" actId="403"/>
        <pc:sldMkLst>
          <pc:docMk/>
          <pc:sldMk cId="0" sldId="256"/>
        </pc:sldMkLst>
        <pc:spChg chg="mod">
          <ac:chgData name="Espinola-Arredondo, Ana Fabiola" userId="2389861a-9b00-4e05-a52a-bbe4d3cfc079" providerId="ADAL" clId="{5DD8F333-D162-4681-BDF2-89724E6EA97A}" dt="2024-10-25T17:15:22.717" v="957" actId="403"/>
          <ac:spMkLst>
            <pc:docMk/>
            <pc:sldMk cId="0" sldId="256"/>
            <ac:spMk id="43" creationId="{00000000-0000-0000-0000-000000000000}"/>
          </ac:spMkLst>
        </pc:spChg>
      </pc:sldChg>
      <pc:sldChg chg="del">
        <pc:chgData name="Espinola-Arredondo, Ana Fabiola" userId="2389861a-9b00-4e05-a52a-bbe4d3cfc079" providerId="ADAL" clId="{5DD8F333-D162-4681-BDF2-89724E6EA97A}" dt="2024-10-25T15:19:09.765" v="1" actId="47"/>
        <pc:sldMkLst>
          <pc:docMk/>
          <pc:sldMk cId="0" sldId="257"/>
        </pc:sldMkLst>
      </pc:sldChg>
      <pc:sldChg chg="addSp modSp add del mod">
        <pc:chgData name="Espinola-Arredondo, Ana Fabiola" userId="2389861a-9b00-4e05-a52a-bbe4d3cfc079" providerId="ADAL" clId="{5DD8F333-D162-4681-BDF2-89724E6EA97A}" dt="2024-10-25T16:46:35.377" v="681" actId="1076"/>
        <pc:sldMkLst>
          <pc:docMk/>
          <pc:sldMk cId="0" sldId="258"/>
        </pc:sldMkLst>
        <pc:spChg chg="add mod">
          <ac:chgData name="Espinola-Arredondo, Ana Fabiola" userId="2389861a-9b00-4e05-a52a-bbe4d3cfc079" providerId="ADAL" clId="{5DD8F333-D162-4681-BDF2-89724E6EA97A}" dt="2024-10-25T16:46:35.377" v="681" actId="1076"/>
          <ac:spMkLst>
            <pc:docMk/>
            <pc:sldMk cId="0" sldId="258"/>
            <ac:spMk id="5" creationId="{84DAE9D0-2556-888E-34B9-FE9257DC16EB}"/>
          </ac:spMkLst>
        </pc:spChg>
        <pc:spChg chg="mod">
          <ac:chgData name="Espinola-Arredondo, Ana Fabiola" userId="2389861a-9b00-4e05-a52a-bbe4d3cfc079" providerId="ADAL" clId="{5DD8F333-D162-4681-BDF2-89724E6EA97A}" dt="2024-10-25T16:45:08.369" v="660" actId="20577"/>
          <ac:spMkLst>
            <pc:docMk/>
            <pc:sldMk cId="0" sldId="258"/>
            <ac:spMk id="65" creationId="{00000000-0000-0000-0000-000000000000}"/>
          </ac:spMkLst>
        </pc:spChg>
        <pc:spChg chg="mod">
          <ac:chgData name="Espinola-Arredondo, Ana Fabiola" userId="2389861a-9b00-4e05-a52a-bbe4d3cfc079" providerId="ADAL" clId="{5DD8F333-D162-4681-BDF2-89724E6EA97A}" dt="2024-10-25T16:45:21.234" v="664" actId="14100"/>
          <ac:spMkLst>
            <pc:docMk/>
            <pc:sldMk cId="0" sldId="258"/>
            <ac:spMk id="66" creationId="{00000000-0000-0000-0000-000000000000}"/>
          </ac:spMkLst>
        </pc:spChg>
        <pc:picChg chg="add mod">
          <ac:chgData name="Espinola-Arredondo, Ana Fabiola" userId="2389861a-9b00-4e05-a52a-bbe4d3cfc079" providerId="ADAL" clId="{5DD8F333-D162-4681-BDF2-89724E6EA97A}" dt="2024-10-25T16:46:24.120" v="679" actId="14100"/>
          <ac:picMkLst>
            <pc:docMk/>
            <pc:sldMk cId="0" sldId="258"/>
            <ac:picMk id="6" creationId="{8AC33F7B-8566-2B9E-8585-A6389849D4A8}"/>
          </ac:picMkLst>
        </pc:picChg>
        <pc:picChg chg="mod">
          <ac:chgData name="Espinola-Arredondo, Ana Fabiola" userId="2389861a-9b00-4e05-a52a-bbe4d3cfc079" providerId="ADAL" clId="{5DD8F333-D162-4681-BDF2-89724E6EA97A}" dt="2024-10-25T16:46:15.713" v="676" actId="14100"/>
          <ac:picMkLst>
            <pc:docMk/>
            <pc:sldMk cId="0" sldId="258"/>
            <ac:picMk id="67" creationId="{00000000-0000-0000-0000-000000000000}"/>
          </ac:picMkLst>
        </pc:picChg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0" sldId="259"/>
        </pc:sldMkLst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0" sldId="260"/>
        </pc:sldMkLst>
      </pc:sldChg>
      <pc:sldChg chg="addSp delSp modSp add del mod">
        <pc:chgData name="Espinola-Arredondo, Ana Fabiola" userId="2389861a-9b00-4e05-a52a-bbe4d3cfc079" providerId="ADAL" clId="{5DD8F333-D162-4681-BDF2-89724E6EA97A}" dt="2024-10-25T16:59:21.622" v="830" actId="20577"/>
        <pc:sldMkLst>
          <pc:docMk/>
          <pc:sldMk cId="0" sldId="261"/>
        </pc:sldMkLst>
        <pc:spChg chg="add del mod">
          <ac:chgData name="Espinola-Arredondo, Ana Fabiola" userId="2389861a-9b00-4e05-a52a-bbe4d3cfc079" providerId="ADAL" clId="{5DD8F333-D162-4681-BDF2-89724E6EA97A}" dt="2024-10-25T16:58:58.323" v="826" actId="478"/>
          <ac:spMkLst>
            <pc:docMk/>
            <pc:sldMk cId="0" sldId="261"/>
            <ac:spMk id="3" creationId="{EDB80CC2-216A-E496-3722-9A0ACE2ABB9F}"/>
          </ac:spMkLst>
        </pc:spChg>
        <pc:spChg chg="mod">
          <ac:chgData name="Espinola-Arredondo, Ana Fabiola" userId="2389861a-9b00-4e05-a52a-bbe4d3cfc079" providerId="ADAL" clId="{5DD8F333-D162-4681-BDF2-89724E6EA97A}" dt="2024-10-25T16:59:21.622" v="830" actId="20577"/>
          <ac:spMkLst>
            <pc:docMk/>
            <pc:sldMk cId="0" sldId="261"/>
            <ac:spMk id="82" creationId="{00000000-0000-0000-0000-000000000000}"/>
          </ac:spMkLst>
        </pc:spChg>
        <pc:spChg chg="del">
          <ac:chgData name="Espinola-Arredondo, Ana Fabiola" userId="2389861a-9b00-4e05-a52a-bbe4d3cfc079" providerId="ADAL" clId="{5DD8F333-D162-4681-BDF2-89724E6EA97A}" dt="2024-10-25T16:58:50.367" v="825" actId="478"/>
          <ac:spMkLst>
            <pc:docMk/>
            <pc:sldMk cId="0" sldId="261"/>
            <ac:spMk id="83" creationId="{00000000-0000-0000-0000-000000000000}"/>
          </ac:spMkLst>
        </pc:spChg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0" sldId="262"/>
        </pc:sldMkLst>
      </pc:sldChg>
      <pc:sldChg chg="add">
        <pc:chgData name="Espinola-Arredondo, Ana Fabiola" userId="2389861a-9b00-4e05-a52a-bbe4d3cfc079" providerId="ADAL" clId="{5DD8F333-D162-4681-BDF2-89724E6EA97A}" dt="2024-10-25T16:47:12.486" v="682"/>
        <pc:sldMkLst>
          <pc:docMk/>
          <pc:sldMk cId="0" sldId="265"/>
        </pc:sldMkLst>
      </pc:sldChg>
      <pc:sldChg chg="addSp delSp modSp add mod modAnim">
        <pc:chgData name="Espinola-Arredondo, Ana Fabiola" userId="2389861a-9b00-4e05-a52a-bbe4d3cfc079" providerId="ADAL" clId="{5DD8F333-D162-4681-BDF2-89724E6EA97A}" dt="2024-10-25T16:54:25.042" v="793" actId="478"/>
        <pc:sldMkLst>
          <pc:docMk/>
          <pc:sldMk cId="0" sldId="268"/>
        </pc:sldMkLst>
        <pc:spChg chg="add mod">
          <ac:chgData name="Espinola-Arredondo, Ana Fabiola" userId="2389861a-9b00-4e05-a52a-bbe4d3cfc079" providerId="ADAL" clId="{5DD8F333-D162-4681-BDF2-89724E6EA97A}" dt="2024-10-25T16:49:09.820" v="702" actId="1076"/>
          <ac:spMkLst>
            <pc:docMk/>
            <pc:sldMk cId="0" sldId="268"/>
            <ac:spMk id="6" creationId="{C79AB419-BF62-9C3B-D7C1-BF19288AF00B}"/>
          </ac:spMkLst>
        </pc:spChg>
        <pc:spChg chg="add del">
          <ac:chgData name="Espinola-Arredondo, Ana Fabiola" userId="2389861a-9b00-4e05-a52a-bbe4d3cfc079" providerId="ADAL" clId="{5DD8F333-D162-4681-BDF2-89724E6EA97A}" dt="2024-10-25T16:54:25.042" v="793" actId="478"/>
          <ac:spMkLst>
            <pc:docMk/>
            <pc:sldMk cId="0" sldId="268"/>
            <ac:spMk id="8" creationId="{27756AF0-7F83-B1EF-9381-10B4E3DF24CC}"/>
          </ac:spMkLst>
        </pc:spChg>
        <pc:spChg chg="mod">
          <ac:chgData name="Espinola-Arredondo, Ana Fabiola" userId="2389861a-9b00-4e05-a52a-bbe4d3cfc079" providerId="ADAL" clId="{5DD8F333-D162-4681-BDF2-89724E6EA97A}" dt="2024-10-25T16:48:06.732" v="684" actId="6549"/>
          <ac:spMkLst>
            <pc:docMk/>
            <pc:sldMk cId="0" sldId="268"/>
            <ac:spMk id="138" creationId="{00000000-0000-0000-0000-000000000000}"/>
          </ac:spMkLst>
        </pc:spChg>
      </pc:sldChg>
      <pc:sldChg chg="delSp modSp add mod delAnim">
        <pc:chgData name="Espinola-Arredondo, Ana Fabiola" userId="2389861a-9b00-4e05-a52a-bbe4d3cfc079" providerId="ADAL" clId="{5DD8F333-D162-4681-BDF2-89724E6EA97A}" dt="2024-10-25T17:11:39.569" v="887" actId="1076"/>
        <pc:sldMkLst>
          <pc:docMk/>
          <pc:sldMk cId="0" sldId="271"/>
        </pc:sldMkLst>
        <pc:spChg chg="mod">
          <ac:chgData name="Espinola-Arredondo, Ana Fabiola" userId="2389861a-9b00-4e05-a52a-bbe4d3cfc079" providerId="ADAL" clId="{5DD8F333-D162-4681-BDF2-89724E6EA97A}" dt="2024-10-25T17:11:36.757" v="886" actId="1076"/>
          <ac:spMkLst>
            <pc:docMk/>
            <pc:sldMk cId="0" sldId="271"/>
            <ac:spMk id="6" creationId="{A454E2BB-A5DC-444C-BF51-A12D1FEE2DB0}"/>
          </ac:spMkLst>
        </pc:spChg>
        <pc:spChg chg="del">
          <ac:chgData name="Espinola-Arredondo, Ana Fabiola" userId="2389861a-9b00-4e05-a52a-bbe4d3cfc079" providerId="ADAL" clId="{5DD8F333-D162-4681-BDF2-89724E6EA97A}" dt="2024-10-25T17:11:32.554" v="885" actId="478"/>
          <ac:spMkLst>
            <pc:docMk/>
            <pc:sldMk cId="0" sldId="271"/>
            <ac:spMk id="8" creationId="{F73393CE-67D9-41FF-B063-B002DB57A12A}"/>
          </ac:spMkLst>
        </pc:spChg>
        <pc:spChg chg="del">
          <ac:chgData name="Espinola-Arredondo, Ana Fabiola" userId="2389861a-9b00-4e05-a52a-bbe4d3cfc079" providerId="ADAL" clId="{5DD8F333-D162-4681-BDF2-89724E6EA97A}" dt="2024-10-25T17:11:32.554" v="885" actId="478"/>
          <ac:spMkLst>
            <pc:docMk/>
            <pc:sldMk cId="0" sldId="271"/>
            <ac:spMk id="10" creationId="{97064AB9-ED21-4013-B37E-564B23AE3F3E}"/>
          </ac:spMkLst>
        </pc:spChg>
        <pc:spChg chg="mod">
          <ac:chgData name="Espinola-Arredondo, Ana Fabiola" userId="2389861a-9b00-4e05-a52a-bbe4d3cfc079" providerId="ADAL" clId="{5DD8F333-D162-4681-BDF2-89724E6EA97A}" dt="2024-10-25T17:11:39.569" v="887" actId="1076"/>
          <ac:spMkLst>
            <pc:docMk/>
            <pc:sldMk cId="0" sldId="271"/>
            <ac:spMk id="145" creationId="{00000000-0000-0000-0000-000000000000}"/>
          </ac:spMkLst>
        </pc:spChg>
      </pc:sldChg>
      <pc:sldChg chg="modSp add mod">
        <pc:chgData name="Espinola-Arredondo, Ana Fabiola" userId="2389861a-9b00-4e05-a52a-bbe4d3cfc079" providerId="ADAL" clId="{5DD8F333-D162-4681-BDF2-89724E6EA97A}" dt="2024-10-25T16:14:35.379" v="237" actId="6549"/>
        <pc:sldMkLst>
          <pc:docMk/>
          <pc:sldMk cId="1690623520" sldId="273"/>
        </pc:sldMkLst>
        <pc:spChg chg="mod">
          <ac:chgData name="Espinola-Arredondo, Ana Fabiola" userId="2389861a-9b00-4e05-a52a-bbe4d3cfc079" providerId="ADAL" clId="{5DD8F333-D162-4681-BDF2-89724E6EA97A}" dt="2024-10-25T16:14:35.379" v="237" actId="6549"/>
          <ac:spMkLst>
            <pc:docMk/>
            <pc:sldMk cId="1690623520" sldId="273"/>
            <ac:spMk id="2" creationId="{00000000-0000-0000-0000-000000000000}"/>
          </ac:spMkLst>
        </pc:spChg>
        <pc:spChg chg="mod">
          <ac:chgData name="Espinola-Arredondo, Ana Fabiola" userId="2389861a-9b00-4e05-a52a-bbe4d3cfc079" providerId="ADAL" clId="{5DD8F333-D162-4681-BDF2-89724E6EA97A}" dt="2024-10-25T15:45:10.677" v="50" actId="1076"/>
          <ac:spMkLst>
            <pc:docMk/>
            <pc:sldMk cId="1690623520" sldId="273"/>
            <ac:spMk id="6" creationId="{00000000-0000-0000-0000-000000000000}"/>
          </ac:spMkLst>
        </pc:spChg>
      </pc:sldChg>
      <pc:sldChg chg="add">
        <pc:chgData name="Espinola-Arredondo, Ana Fabiola" userId="2389861a-9b00-4e05-a52a-bbe4d3cfc079" providerId="ADAL" clId="{5DD8F333-D162-4681-BDF2-89724E6EA97A}" dt="2024-10-25T15:47:43.998" v="55"/>
        <pc:sldMkLst>
          <pc:docMk/>
          <pc:sldMk cId="2203131789" sldId="276"/>
        </pc:sldMkLst>
      </pc:sldChg>
      <pc:sldChg chg="addSp modSp add mod">
        <pc:chgData name="Espinola-Arredondo, Ana Fabiola" userId="2389861a-9b00-4e05-a52a-bbe4d3cfc079" providerId="ADAL" clId="{5DD8F333-D162-4681-BDF2-89724E6EA97A}" dt="2024-10-25T15:53:15.362" v="76" actId="1076"/>
        <pc:sldMkLst>
          <pc:docMk/>
          <pc:sldMk cId="3133083968" sldId="279"/>
        </pc:sldMkLst>
        <pc:spChg chg="add mod">
          <ac:chgData name="Espinola-Arredondo, Ana Fabiola" userId="2389861a-9b00-4e05-a52a-bbe4d3cfc079" providerId="ADAL" clId="{5DD8F333-D162-4681-BDF2-89724E6EA97A}" dt="2024-10-25T15:53:15.362" v="76" actId="1076"/>
          <ac:spMkLst>
            <pc:docMk/>
            <pc:sldMk cId="3133083968" sldId="279"/>
            <ac:spMk id="6" creationId="{F2B415F8-B5EF-4D6B-B7DD-0BA8EE135EBE}"/>
          </ac:spMkLst>
        </pc:spChg>
        <pc:spChg chg="mod">
          <ac:chgData name="Espinola-Arredondo, Ana Fabiola" userId="2389861a-9b00-4e05-a52a-bbe4d3cfc079" providerId="ADAL" clId="{5DD8F333-D162-4681-BDF2-89724E6EA97A}" dt="2024-10-25T15:46:16.935" v="54" actId="14100"/>
          <ac:spMkLst>
            <pc:docMk/>
            <pc:sldMk cId="3133083968" sldId="279"/>
            <ac:spMk id="9" creationId="{00000000-0000-0000-0000-000000000000}"/>
          </ac:spMkLst>
        </pc:spChg>
        <pc:graphicFrameChg chg="add mod">
          <ac:chgData name="Espinola-Arredondo, Ana Fabiola" userId="2389861a-9b00-4e05-a52a-bbe4d3cfc079" providerId="ADAL" clId="{5DD8F333-D162-4681-BDF2-89724E6EA97A}" dt="2024-10-25T15:52:55.794" v="74" actId="1076"/>
          <ac:graphicFrameMkLst>
            <pc:docMk/>
            <pc:sldMk cId="3133083968" sldId="279"/>
            <ac:graphicFrameMk id="4" creationId="{AD60478E-38C3-CD4E-3813-F86D529223E0}"/>
          </ac:graphicFrameMkLst>
        </pc:graphicFrameChg>
      </pc:sldChg>
      <pc:sldChg chg="add">
        <pc:chgData name="Espinola-Arredondo, Ana Fabiola" userId="2389861a-9b00-4e05-a52a-bbe4d3cfc079" providerId="ADAL" clId="{5DD8F333-D162-4681-BDF2-89724E6EA97A}" dt="2024-10-25T17:03:40.181" v="832"/>
        <pc:sldMkLst>
          <pc:docMk/>
          <pc:sldMk cId="0" sldId="281"/>
        </pc:sldMkLst>
      </pc:sldChg>
      <pc:sldChg chg="addSp delSp modSp add mod ord delAnim modAnim">
        <pc:chgData name="Espinola-Arredondo, Ana Fabiola" userId="2389861a-9b00-4e05-a52a-bbe4d3cfc079" providerId="ADAL" clId="{5DD8F333-D162-4681-BDF2-89724E6EA97A}" dt="2024-10-25T16:42:09.372" v="645"/>
        <pc:sldMkLst>
          <pc:docMk/>
          <pc:sldMk cId="2459253714" sldId="282"/>
        </pc:sldMkLst>
        <pc:spChg chg="mod">
          <ac:chgData name="Espinola-Arredondo, Ana Fabiola" userId="2389861a-9b00-4e05-a52a-bbe4d3cfc079" providerId="ADAL" clId="{5DD8F333-D162-4681-BDF2-89724E6EA97A}" dt="2024-10-25T16:25:46.650" v="292" actId="1076"/>
          <ac:spMkLst>
            <pc:docMk/>
            <pc:sldMk cId="2459253714" sldId="282"/>
            <ac:spMk id="2" creationId="{00000000-0000-0000-0000-000000000000}"/>
          </ac:spMkLst>
        </pc:spChg>
        <pc:spChg chg="mod">
          <ac:chgData name="Espinola-Arredondo, Ana Fabiola" userId="2389861a-9b00-4e05-a52a-bbe4d3cfc079" providerId="ADAL" clId="{5DD8F333-D162-4681-BDF2-89724E6EA97A}" dt="2024-10-25T16:35:54.481" v="533" actId="20577"/>
          <ac:spMkLst>
            <pc:docMk/>
            <pc:sldMk cId="2459253714" sldId="282"/>
            <ac:spMk id="3" creationId="{DE445151-C0D1-4C88-9C62-B5434625AD1B}"/>
          </ac:spMkLst>
        </pc:spChg>
        <pc:spChg chg="mod">
          <ac:chgData name="Espinola-Arredondo, Ana Fabiola" userId="2389861a-9b00-4e05-a52a-bbe4d3cfc079" providerId="ADAL" clId="{5DD8F333-D162-4681-BDF2-89724E6EA97A}" dt="2024-10-25T16:40:17.891" v="626" actId="1076"/>
          <ac:spMkLst>
            <pc:docMk/>
            <pc:sldMk cId="2459253714" sldId="282"/>
            <ac:spMk id="18" creationId="{4C2CEFFD-F7C0-5617-BA6D-F1692892F77D}"/>
          </ac:spMkLst>
        </pc:spChg>
        <pc:spChg chg="mod">
          <ac:chgData name="Espinola-Arredondo, Ana Fabiola" userId="2389861a-9b00-4e05-a52a-bbe4d3cfc079" providerId="ADAL" clId="{5DD8F333-D162-4681-BDF2-89724E6EA97A}" dt="2024-10-25T16:36:30.750" v="543" actId="20577"/>
          <ac:spMkLst>
            <pc:docMk/>
            <pc:sldMk cId="2459253714" sldId="282"/>
            <ac:spMk id="21" creationId="{970E5E94-B6ED-0438-41C0-1F8DC74EC5C3}"/>
          </ac:spMkLst>
        </pc:spChg>
        <pc:spChg chg="mod">
          <ac:chgData name="Espinola-Arredondo, Ana Fabiola" userId="2389861a-9b00-4e05-a52a-bbe4d3cfc079" providerId="ADAL" clId="{5DD8F333-D162-4681-BDF2-89724E6EA97A}" dt="2024-10-25T16:32:13.172" v="484" actId="20577"/>
          <ac:spMkLst>
            <pc:docMk/>
            <pc:sldMk cId="2459253714" sldId="282"/>
            <ac:spMk id="25" creationId="{0960C89E-4351-FF69-32F8-8BED9562B52D}"/>
          </ac:spMkLst>
        </pc:spChg>
        <pc:spChg chg="mod">
          <ac:chgData name="Espinola-Arredondo, Ana Fabiola" userId="2389861a-9b00-4e05-a52a-bbe4d3cfc079" providerId="ADAL" clId="{5DD8F333-D162-4681-BDF2-89724E6EA97A}" dt="2024-10-25T16:36:09.117" v="536" actId="207"/>
          <ac:spMkLst>
            <pc:docMk/>
            <pc:sldMk cId="2459253714" sldId="282"/>
            <ac:spMk id="26" creationId="{ABC179E1-9DA4-0AF5-8B78-4297EE5FD973}"/>
          </ac:spMkLst>
        </pc:spChg>
        <pc:spChg chg="del">
          <ac:chgData name="Espinola-Arredondo, Ana Fabiola" userId="2389861a-9b00-4e05-a52a-bbe4d3cfc079" providerId="ADAL" clId="{5DD8F333-D162-4681-BDF2-89724E6EA97A}" dt="2024-10-25T16:33:41.682" v="513" actId="478"/>
          <ac:spMkLst>
            <pc:docMk/>
            <pc:sldMk cId="2459253714" sldId="282"/>
            <ac:spMk id="28" creationId="{D8A797DF-09B1-40D8-90B5-876C4E514179}"/>
          </ac:spMkLst>
        </pc:spChg>
        <pc:spChg chg="mod">
          <ac:chgData name="Espinola-Arredondo, Ana Fabiola" userId="2389861a-9b00-4e05-a52a-bbe4d3cfc079" providerId="ADAL" clId="{5DD8F333-D162-4681-BDF2-89724E6EA97A}" dt="2024-10-25T16:39:24.504" v="599" actId="1076"/>
          <ac:spMkLst>
            <pc:docMk/>
            <pc:sldMk cId="2459253714" sldId="282"/>
            <ac:spMk id="29" creationId="{CD9E887E-623A-2C1E-AD65-A766D82A070B}"/>
          </ac:spMkLst>
        </pc:spChg>
        <pc:spChg chg="mod">
          <ac:chgData name="Espinola-Arredondo, Ana Fabiola" userId="2389861a-9b00-4e05-a52a-bbe4d3cfc079" providerId="ADAL" clId="{5DD8F333-D162-4681-BDF2-89724E6EA97A}" dt="2024-10-25T16:38:42.213" v="563" actId="20577"/>
          <ac:spMkLst>
            <pc:docMk/>
            <pc:sldMk cId="2459253714" sldId="282"/>
            <ac:spMk id="30" creationId="{E39C71B0-FA10-A7ED-A56A-6F2A47D42593}"/>
          </ac:spMkLst>
        </pc:spChg>
        <pc:spChg chg="add mod">
          <ac:chgData name="Espinola-Arredondo, Ana Fabiola" userId="2389861a-9b00-4e05-a52a-bbe4d3cfc079" providerId="ADAL" clId="{5DD8F333-D162-4681-BDF2-89724E6EA97A}" dt="2024-10-25T16:36:27.040" v="541" actId="20577"/>
          <ac:spMkLst>
            <pc:docMk/>
            <pc:sldMk cId="2459253714" sldId="282"/>
            <ac:spMk id="31" creationId="{185778B8-AB56-3A9A-AF70-065626EDAF69}"/>
          </ac:spMkLst>
        </pc:spChg>
        <pc:spChg chg="add mod">
          <ac:chgData name="Espinola-Arredondo, Ana Fabiola" userId="2389861a-9b00-4e05-a52a-bbe4d3cfc079" providerId="ADAL" clId="{5DD8F333-D162-4681-BDF2-89724E6EA97A}" dt="2024-10-25T16:37:07.213" v="548" actId="1076"/>
          <ac:spMkLst>
            <pc:docMk/>
            <pc:sldMk cId="2459253714" sldId="282"/>
            <ac:spMk id="32" creationId="{5283E8E8-38D5-677F-49D2-EFAFBE60A3F3}"/>
          </ac:spMkLst>
        </pc:spChg>
      </pc:sldChg>
      <pc:sldChg chg="add">
        <pc:chgData name="Espinola-Arredondo, Ana Fabiola" userId="2389861a-9b00-4e05-a52a-bbe4d3cfc079" providerId="ADAL" clId="{5DD8F333-D162-4681-BDF2-89724E6EA97A}" dt="2024-10-25T15:55:05.432" v="77"/>
        <pc:sldMkLst>
          <pc:docMk/>
          <pc:sldMk cId="616736338" sldId="283"/>
        </pc:sldMkLst>
      </pc:sldChg>
      <pc:sldChg chg="modSp add mod">
        <pc:chgData name="Espinola-Arredondo, Ana Fabiola" userId="2389861a-9b00-4e05-a52a-bbe4d3cfc079" providerId="ADAL" clId="{5DD8F333-D162-4681-BDF2-89724E6EA97A}" dt="2024-10-25T17:09:25.482" v="882" actId="207"/>
        <pc:sldMkLst>
          <pc:docMk/>
          <pc:sldMk cId="0" sldId="285"/>
        </pc:sldMkLst>
        <pc:spChg chg="mod">
          <ac:chgData name="Espinola-Arredondo, Ana Fabiola" userId="2389861a-9b00-4e05-a52a-bbe4d3cfc079" providerId="ADAL" clId="{5DD8F333-D162-4681-BDF2-89724E6EA97A}" dt="2024-10-25T17:09:18.546" v="880" actId="1076"/>
          <ac:spMkLst>
            <pc:docMk/>
            <pc:sldMk cId="0" sldId="285"/>
            <ac:spMk id="245" creationId="{00000000-0000-0000-0000-000000000000}"/>
          </ac:spMkLst>
        </pc:spChg>
        <pc:spChg chg="mod">
          <ac:chgData name="Espinola-Arredondo, Ana Fabiola" userId="2389861a-9b00-4e05-a52a-bbe4d3cfc079" providerId="ADAL" clId="{5DD8F333-D162-4681-BDF2-89724E6EA97A}" dt="2024-10-25T17:09:25.482" v="882" actId="207"/>
          <ac:spMkLst>
            <pc:docMk/>
            <pc:sldMk cId="0" sldId="285"/>
            <ac:spMk id="246" creationId="{00000000-0000-0000-0000-000000000000}"/>
          </ac:spMkLst>
        </pc:spChg>
      </pc:sldChg>
      <pc:sldChg chg="add">
        <pc:chgData name="Espinola-Arredondo, Ana Fabiola" userId="2389861a-9b00-4e05-a52a-bbe4d3cfc079" providerId="ADAL" clId="{5DD8F333-D162-4681-BDF2-89724E6EA97A}" dt="2024-10-25T15:56:51.065" v="79"/>
        <pc:sldMkLst>
          <pc:docMk/>
          <pc:sldMk cId="4126433956" sldId="286"/>
        </pc:sldMkLst>
      </pc:sldChg>
      <pc:sldChg chg="modSp add mod">
        <pc:chgData name="Espinola-Arredondo, Ana Fabiola" userId="2389861a-9b00-4e05-a52a-bbe4d3cfc079" providerId="ADAL" clId="{5DD8F333-D162-4681-BDF2-89724E6EA97A}" dt="2024-10-25T16:14:59.468" v="239" actId="6549"/>
        <pc:sldMkLst>
          <pc:docMk/>
          <pc:sldMk cId="2835681005" sldId="287"/>
        </pc:sldMkLst>
        <pc:spChg chg="mod">
          <ac:chgData name="Espinola-Arredondo, Ana Fabiola" userId="2389861a-9b00-4e05-a52a-bbe4d3cfc079" providerId="ADAL" clId="{5DD8F333-D162-4681-BDF2-89724E6EA97A}" dt="2024-10-25T16:14:59.468" v="239" actId="6549"/>
          <ac:spMkLst>
            <pc:docMk/>
            <pc:sldMk cId="2835681005" sldId="287"/>
            <ac:spMk id="2" creationId="{00000000-0000-0000-0000-000000000000}"/>
          </ac:spMkLst>
        </pc:spChg>
      </pc:sldChg>
      <pc:sldChg chg="addSp modSp add mod">
        <pc:chgData name="Espinola-Arredondo, Ana Fabiola" userId="2389861a-9b00-4e05-a52a-bbe4d3cfc079" providerId="ADAL" clId="{5DD8F333-D162-4681-BDF2-89724E6EA97A}" dt="2024-10-25T16:15:04.165" v="240" actId="6549"/>
        <pc:sldMkLst>
          <pc:docMk/>
          <pc:sldMk cId="3872525721" sldId="288"/>
        </pc:sldMkLst>
        <pc:spChg chg="mod">
          <ac:chgData name="Espinola-Arredondo, Ana Fabiola" userId="2389861a-9b00-4e05-a52a-bbe4d3cfc079" providerId="ADAL" clId="{5DD8F333-D162-4681-BDF2-89724E6EA97A}" dt="2024-10-25T16:15:04.165" v="240" actId="6549"/>
          <ac:spMkLst>
            <pc:docMk/>
            <pc:sldMk cId="3872525721" sldId="288"/>
            <ac:spMk id="2" creationId="{00000000-0000-0000-0000-000000000000}"/>
          </ac:spMkLst>
        </pc:spChg>
        <pc:spChg chg="mod">
          <ac:chgData name="Espinola-Arredondo, Ana Fabiola" userId="2389861a-9b00-4e05-a52a-bbe4d3cfc079" providerId="ADAL" clId="{5DD8F333-D162-4681-BDF2-89724E6EA97A}" dt="2024-10-25T15:59:32.515" v="81" actId="1076"/>
          <ac:spMkLst>
            <pc:docMk/>
            <pc:sldMk cId="3872525721" sldId="288"/>
            <ac:spMk id="3" creationId="{00000000-0000-0000-0000-000000000000}"/>
          </ac:spMkLst>
        </pc:spChg>
        <pc:spChg chg="add mod">
          <ac:chgData name="Espinola-Arredondo, Ana Fabiola" userId="2389861a-9b00-4e05-a52a-bbe4d3cfc079" providerId="ADAL" clId="{5DD8F333-D162-4681-BDF2-89724E6EA97A}" dt="2024-10-25T16:01:31.330" v="175" actId="403"/>
          <ac:spMkLst>
            <pc:docMk/>
            <pc:sldMk cId="3872525721" sldId="288"/>
            <ac:spMk id="4" creationId="{3801761B-C369-D10E-8A14-FA1B95A153B5}"/>
          </ac:spMkLst>
        </pc:spChg>
      </pc:sldChg>
      <pc:sldChg chg="modSp add mod">
        <pc:chgData name="Espinola-Arredondo, Ana Fabiola" userId="2389861a-9b00-4e05-a52a-bbe4d3cfc079" providerId="ADAL" clId="{5DD8F333-D162-4681-BDF2-89724E6EA97A}" dt="2024-10-25T16:15:08.059" v="241" actId="6549"/>
        <pc:sldMkLst>
          <pc:docMk/>
          <pc:sldMk cId="3009514739" sldId="289"/>
        </pc:sldMkLst>
        <pc:spChg chg="mod">
          <ac:chgData name="Espinola-Arredondo, Ana Fabiola" userId="2389861a-9b00-4e05-a52a-bbe4d3cfc079" providerId="ADAL" clId="{5DD8F333-D162-4681-BDF2-89724E6EA97A}" dt="2024-10-25T16:15:08.059" v="241" actId="6549"/>
          <ac:spMkLst>
            <pc:docMk/>
            <pc:sldMk cId="3009514739" sldId="289"/>
            <ac:spMk id="2" creationId="{00000000-0000-0000-0000-000000000000}"/>
          </ac:spMkLst>
        </pc:spChg>
      </pc:sldChg>
      <pc:sldChg chg="addSp delSp modSp del mod">
        <pc:chgData name="Espinola-Arredondo, Ana Fabiola" userId="2389861a-9b00-4e05-a52a-bbe4d3cfc079" providerId="ADAL" clId="{5DD8F333-D162-4681-BDF2-89724E6EA97A}" dt="2024-10-25T15:56:47.485" v="78" actId="47"/>
        <pc:sldMkLst>
          <pc:docMk/>
          <pc:sldMk cId="1192891766" sldId="291"/>
        </pc:sldMkLst>
        <pc:spChg chg="add del mod">
          <ac:chgData name="Espinola-Arredondo, Ana Fabiola" userId="2389861a-9b00-4e05-a52a-bbe4d3cfc079" providerId="ADAL" clId="{5DD8F333-D162-4681-BDF2-89724E6EA97A}" dt="2024-10-25T15:42:39.633" v="40" actId="478"/>
          <ac:spMkLst>
            <pc:docMk/>
            <pc:sldMk cId="1192891766" sldId="291"/>
            <ac:spMk id="3" creationId="{441EE1ED-EAF5-C1DE-BEB5-B30E1115DAD6}"/>
          </ac:spMkLst>
        </pc:spChg>
        <pc:spChg chg="del">
          <ac:chgData name="Espinola-Arredondo, Ana Fabiola" userId="2389861a-9b00-4e05-a52a-bbe4d3cfc079" providerId="ADAL" clId="{5DD8F333-D162-4681-BDF2-89724E6EA97A}" dt="2024-10-25T15:42:42.370" v="41" actId="478"/>
          <ac:spMkLst>
            <pc:docMk/>
            <pc:sldMk cId="1192891766" sldId="291"/>
            <ac:spMk id="5" creationId="{8C2D4D81-AFC9-CC5F-51B4-D785DC7FD76C}"/>
          </ac:spMkLst>
        </pc:spChg>
        <pc:spChg chg="add del mod">
          <ac:chgData name="Espinola-Arredondo, Ana Fabiola" userId="2389861a-9b00-4e05-a52a-bbe4d3cfc079" providerId="ADAL" clId="{5DD8F333-D162-4681-BDF2-89724E6EA97A}" dt="2024-10-25T15:42:49.674" v="44" actId="478"/>
          <ac:spMkLst>
            <pc:docMk/>
            <pc:sldMk cId="1192891766" sldId="291"/>
            <ac:spMk id="8" creationId="{27C39B8A-F70B-2E6E-6913-942CFBD0CF58}"/>
          </ac:spMkLst>
        </pc:spChg>
        <pc:spChg chg="del">
          <ac:chgData name="Espinola-Arredondo, Ana Fabiola" userId="2389861a-9b00-4e05-a52a-bbe4d3cfc079" providerId="ADAL" clId="{5DD8F333-D162-4681-BDF2-89724E6EA97A}" dt="2024-10-25T15:42:36.782" v="39" actId="478"/>
          <ac:spMkLst>
            <pc:docMk/>
            <pc:sldMk cId="1192891766" sldId="291"/>
            <ac:spMk id="9" creationId="{0F7E28DC-C8D7-4B82-8A50-0B07460E92CB}"/>
          </ac:spMkLst>
        </pc:spChg>
        <pc:spChg chg="mod">
          <ac:chgData name="Espinola-Arredondo, Ana Fabiola" userId="2389861a-9b00-4e05-a52a-bbe4d3cfc079" providerId="ADAL" clId="{5DD8F333-D162-4681-BDF2-89724E6EA97A}" dt="2024-10-25T15:42:33.366" v="38" actId="20577"/>
          <ac:spMkLst>
            <pc:docMk/>
            <pc:sldMk cId="1192891766" sldId="291"/>
            <ac:spMk id="56" creationId="{00000000-0000-0000-0000-000000000000}"/>
          </ac:spMkLst>
        </pc:spChg>
        <pc:picChg chg="add del">
          <ac:chgData name="Espinola-Arredondo, Ana Fabiola" userId="2389861a-9b00-4e05-a52a-bbe4d3cfc079" providerId="ADAL" clId="{5DD8F333-D162-4681-BDF2-89724E6EA97A}" dt="2024-10-25T15:42:58.784" v="46"/>
          <ac:picMkLst>
            <pc:docMk/>
            <pc:sldMk cId="1192891766" sldId="291"/>
            <ac:picMk id="4" creationId="{933AE683-6B44-5D51-BFFA-8E7A42DDEB94}"/>
          </ac:picMkLst>
        </pc:picChg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1392370423" sldId="292"/>
        </pc:sldMkLst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2168480399" sldId="293"/>
        </pc:sldMkLst>
      </pc:sldChg>
      <pc:sldChg chg="add del">
        <pc:chgData name="Espinola-Arredondo, Ana Fabiola" userId="2389861a-9b00-4e05-a52a-bbe4d3cfc079" providerId="ADAL" clId="{5DD8F333-D162-4681-BDF2-89724E6EA97A}" dt="2024-10-25T17:03:43.198" v="833" actId="47"/>
        <pc:sldMkLst>
          <pc:docMk/>
          <pc:sldMk cId="3490479620" sldId="296"/>
        </pc:sldMkLst>
      </pc:sldChg>
      <pc:sldChg chg="modSp mod">
        <pc:chgData name="Espinola-Arredondo, Ana Fabiola" userId="2389861a-9b00-4e05-a52a-bbe4d3cfc079" providerId="ADAL" clId="{5DD8F333-D162-4681-BDF2-89724E6EA97A}" dt="2024-10-25T16:20:23.869" v="284" actId="20577"/>
        <pc:sldMkLst>
          <pc:docMk/>
          <pc:sldMk cId="1282481720" sldId="299"/>
        </pc:sldMkLst>
        <pc:spChg chg="mod">
          <ac:chgData name="Espinola-Arredondo, Ana Fabiola" userId="2389861a-9b00-4e05-a52a-bbe4d3cfc079" providerId="ADAL" clId="{5DD8F333-D162-4681-BDF2-89724E6EA97A}" dt="2024-10-25T15:19:16.483" v="2" actId="20577"/>
          <ac:spMkLst>
            <pc:docMk/>
            <pc:sldMk cId="1282481720" sldId="299"/>
            <ac:spMk id="50" creationId="{00000000-0000-0000-0000-000000000000}"/>
          </ac:spMkLst>
        </pc:spChg>
        <pc:spChg chg="mod">
          <ac:chgData name="Espinola-Arredondo, Ana Fabiola" userId="2389861a-9b00-4e05-a52a-bbe4d3cfc079" providerId="ADAL" clId="{5DD8F333-D162-4681-BDF2-89724E6EA97A}" dt="2024-10-25T16:20:23.869" v="284" actId="20577"/>
          <ac:spMkLst>
            <pc:docMk/>
            <pc:sldMk cId="1282481720" sldId="299"/>
            <ac:spMk id="51" creationId="{00000000-0000-0000-0000-000000000000}"/>
          </ac:spMkLst>
        </pc:spChg>
      </pc:sldChg>
      <pc:sldChg chg="addSp modSp add mod">
        <pc:chgData name="Espinola-Arredondo, Ana Fabiola" userId="2389861a-9b00-4e05-a52a-bbe4d3cfc079" providerId="ADAL" clId="{5DD8F333-D162-4681-BDF2-89724E6EA97A}" dt="2024-10-25T16:07:28.379" v="196" actId="1076"/>
        <pc:sldMkLst>
          <pc:docMk/>
          <pc:sldMk cId="1542907256" sldId="300"/>
        </pc:sldMkLst>
        <pc:spChg chg="mod">
          <ac:chgData name="Espinola-Arredondo, Ana Fabiola" userId="2389861a-9b00-4e05-a52a-bbe4d3cfc079" providerId="ADAL" clId="{5DD8F333-D162-4681-BDF2-89724E6EA97A}" dt="2024-10-25T16:07:15.234" v="192" actId="1076"/>
          <ac:spMkLst>
            <pc:docMk/>
            <pc:sldMk cId="1542907256" sldId="300"/>
            <ac:spMk id="3" creationId="{00000000-0000-0000-0000-000000000000}"/>
          </ac:spMkLst>
        </pc:spChg>
        <pc:picChg chg="add mod">
          <ac:chgData name="Espinola-Arredondo, Ana Fabiola" userId="2389861a-9b00-4e05-a52a-bbe4d3cfc079" providerId="ADAL" clId="{5DD8F333-D162-4681-BDF2-89724E6EA97A}" dt="2024-10-25T16:07:28.379" v="196" actId="1076"/>
          <ac:picMkLst>
            <pc:docMk/>
            <pc:sldMk cId="1542907256" sldId="300"/>
            <ac:picMk id="4" creationId="{3BBE40B4-3377-EBF3-259E-7A56EBEB8B41}"/>
          </ac:picMkLst>
        </pc:picChg>
        <pc:picChg chg="add mod">
          <ac:chgData name="Espinola-Arredondo, Ana Fabiola" userId="2389861a-9b00-4e05-a52a-bbe4d3cfc079" providerId="ADAL" clId="{5DD8F333-D162-4681-BDF2-89724E6EA97A}" dt="2024-10-25T16:07:17.666" v="194" actId="1076"/>
          <ac:picMkLst>
            <pc:docMk/>
            <pc:sldMk cId="1542907256" sldId="300"/>
            <ac:picMk id="6" creationId="{94971407-36EE-D38C-4244-D125397613F2}"/>
          </ac:picMkLst>
        </pc:picChg>
      </pc:sldChg>
      <pc:sldChg chg="del">
        <pc:chgData name="Espinola-Arredondo, Ana Fabiola" userId="2389861a-9b00-4e05-a52a-bbe4d3cfc079" providerId="ADAL" clId="{5DD8F333-D162-4681-BDF2-89724E6EA97A}" dt="2024-10-25T15:19:09.765" v="1" actId="47"/>
        <pc:sldMkLst>
          <pc:docMk/>
          <pc:sldMk cId="626430970" sldId="301"/>
        </pc:sldMkLst>
      </pc:sldChg>
      <pc:sldChg chg="addSp delSp modSp mod">
        <pc:chgData name="Espinola-Arredondo, Ana Fabiola" userId="2389861a-9b00-4e05-a52a-bbe4d3cfc079" providerId="ADAL" clId="{5DD8F333-D162-4681-BDF2-89724E6EA97A}" dt="2024-10-25T16:17:34.841" v="263" actId="14100"/>
        <pc:sldMkLst>
          <pc:docMk/>
          <pc:sldMk cId="1071507412" sldId="302"/>
        </pc:sldMkLst>
        <pc:spChg chg="add del mod">
          <ac:chgData name="Espinola-Arredondo, Ana Fabiola" userId="2389861a-9b00-4e05-a52a-bbe4d3cfc079" providerId="ADAL" clId="{5DD8F333-D162-4681-BDF2-89724E6EA97A}" dt="2024-10-25T16:16:47.529" v="249" actId="478"/>
          <ac:spMkLst>
            <pc:docMk/>
            <pc:sldMk cId="1071507412" sldId="302"/>
            <ac:spMk id="3" creationId="{708A5374-B505-C9C1-C536-EDEA8F1BA588}"/>
          </ac:spMkLst>
        </pc:spChg>
        <pc:spChg chg="del">
          <ac:chgData name="Espinola-Arredondo, Ana Fabiola" userId="2389861a-9b00-4e05-a52a-bbe4d3cfc079" providerId="ADAL" clId="{5DD8F333-D162-4681-BDF2-89724E6EA97A}" dt="2024-10-25T16:16:52.970" v="251" actId="478"/>
          <ac:spMkLst>
            <pc:docMk/>
            <pc:sldMk cId="1071507412" sldId="302"/>
            <ac:spMk id="5" creationId="{8C2D4D81-AFC9-CC5F-51B4-D785DC7FD76C}"/>
          </ac:spMkLst>
        </pc:spChg>
        <pc:spChg chg="del">
          <ac:chgData name="Espinola-Arredondo, Ana Fabiola" userId="2389861a-9b00-4e05-a52a-bbe4d3cfc079" providerId="ADAL" clId="{5DD8F333-D162-4681-BDF2-89724E6EA97A}" dt="2024-10-25T16:16:50.342" v="250" actId="478"/>
          <ac:spMkLst>
            <pc:docMk/>
            <pc:sldMk cId="1071507412" sldId="302"/>
            <ac:spMk id="6" creationId="{CC7B5CBB-E14A-276C-8C75-F5CF53479970}"/>
          </ac:spMkLst>
        </pc:spChg>
        <pc:spChg chg="del">
          <ac:chgData name="Espinola-Arredondo, Ana Fabiola" userId="2389861a-9b00-4e05-a52a-bbe4d3cfc079" providerId="ADAL" clId="{5DD8F333-D162-4681-BDF2-89724E6EA97A}" dt="2024-10-25T16:16:45.226" v="248" actId="478"/>
          <ac:spMkLst>
            <pc:docMk/>
            <pc:sldMk cId="1071507412" sldId="302"/>
            <ac:spMk id="9" creationId="{0F7E28DC-C8D7-4B82-8A50-0B07460E92CB}"/>
          </ac:spMkLst>
        </pc:spChg>
        <pc:spChg chg="add del">
          <ac:chgData name="Espinola-Arredondo, Ana Fabiola" userId="2389861a-9b00-4e05-a52a-bbe4d3cfc079" providerId="ADAL" clId="{5DD8F333-D162-4681-BDF2-89724E6EA97A}" dt="2024-10-25T16:17:09.571" v="254" actId="478"/>
          <ac:spMkLst>
            <pc:docMk/>
            <pc:sldMk cId="1071507412" sldId="302"/>
            <ac:spMk id="10" creationId="{004ED78F-390A-FE89-3F5A-C55D6D2361D9}"/>
          </ac:spMkLst>
        </pc:spChg>
        <pc:spChg chg="mod">
          <ac:chgData name="Espinola-Arredondo, Ana Fabiola" userId="2389861a-9b00-4e05-a52a-bbe4d3cfc079" providerId="ADAL" clId="{5DD8F333-D162-4681-BDF2-89724E6EA97A}" dt="2024-10-25T16:16:40.959" v="247" actId="108"/>
          <ac:spMkLst>
            <pc:docMk/>
            <pc:sldMk cId="1071507412" sldId="302"/>
            <ac:spMk id="56" creationId="{00000000-0000-0000-0000-000000000000}"/>
          </ac:spMkLst>
        </pc:spChg>
        <pc:picChg chg="add mod">
          <ac:chgData name="Espinola-Arredondo, Ana Fabiola" userId="2389861a-9b00-4e05-a52a-bbe4d3cfc079" providerId="ADAL" clId="{5DD8F333-D162-4681-BDF2-89724E6EA97A}" dt="2024-10-25T16:17:34.841" v="263" actId="14100"/>
          <ac:picMkLst>
            <pc:docMk/>
            <pc:sldMk cId="1071507412" sldId="302"/>
            <ac:picMk id="7" creationId="{E1C8FC0E-AFC9-90FA-F1FB-101D225CE458}"/>
          </ac:picMkLst>
        </pc:picChg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4242339363" sldId="303"/>
        </pc:sldMkLst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986274779" sldId="304"/>
        </pc:sldMkLst>
      </pc:sldChg>
      <pc:sldChg chg="add del">
        <pc:chgData name="Espinola-Arredondo, Ana Fabiola" userId="2389861a-9b00-4e05-a52a-bbe4d3cfc079" providerId="ADAL" clId="{5DD8F333-D162-4681-BDF2-89724E6EA97A}" dt="2024-10-25T17:04:52.569" v="836" actId="47"/>
        <pc:sldMkLst>
          <pc:docMk/>
          <pc:sldMk cId="1371717587" sldId="305"/>
        </pc:sldMkLst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4205204009" sldId="305"/>
        </pc:sldMkLst>
      </pc:sldChg>
      <pc:sldChg chg="modSp mod">
        <pc:chgData name="Espinola-Arredondo, Ana Fabiola" userId="2389861a-9b00-4e05-a52a-bbe4d3cfc079" providerId="ADAL" clId="{5DD8F333-D162-4681-BDF2-89724E6EA97A}" dt="2024-10-25T15:19:34.481" v="8" actId="20577"/>
        <pc:sldMkLst>
          <pc:docMk/>
          <pc:sldMk cId="2174905373" sldId="306"/>
        </pc:sldMkLst>
        <pc:spChg chg="mod">
          <ac:chgData name="Espinola-Arredondo, Ana Fabiola" userId="2389861a-9b00-4e05-a52a-bbe4d3cfc079" providerId="ADAL" clId="{5DD8F333-D162-4681-BDF2-89724E6EA97A}" dt="2024-10-25T15:19:34.481" v="8" actId="20577"/>
          <ac:spMkLst>
            <pc:docMk/>
            <pc:sldMk cId="2174905373" sldId="306"/>
            <ac:spMk id="50" creationId="{00000000-0000-0000-0000-000000000000}"/>
          </ac:spMkLst>
        </pc:spChg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3420152010" sldId="307"/>
        </pc:sldMkLst>
      </pc:sldChg>
      <pc:sldChg chg="del">
        <pc:chgData name="Espinola-Arredondo, Ana Fabiola" userId="2389861a-9b00-4e05-a52a-bbe4d3cfc079" providerId="ADAL" clId="{5DD8F333-D162-4681-BDF2-89724E6EA97A}" dt="2024-10-25T16:42:52.973" v="646" actId="47"/>
        <pc:sldMkLst>
          <pc:docMk/>
          <pc:sldMk cId="3197568621" sldId="308"/>
        </pc:sldMkLst>
      </pc:sldChg>
      <pc:sldChg chg="modSp add mod">
        <pc:chgData name="Espinola-Arredondo, Ana Fabiola" userId="2389861a-9b00-4e05-a52a-bbe4d3cfc079" providerId="ADAL" clId="{5DD8F333-D162-4681-BDF2-89724E6EA97A}" dt="2024-10-28T18:10:24.757" v="974" actId="20577"/>
        <pc:sldMkLst>
          <pc:docMk/>
          <pc:sldMk cId="0" sldId="309"/>
        </pc:sldMkLst>
        <pc:spChg chg="mod">
          <ac:chgData name="Espinola-Arredondo, Ana Fabiola" userId="2389861a-9b00-4e05-a52a-bbe4d3cfc079" providerId="ADAL" clId="{5DD8F333-D162-4681-BDF2-89724E6EA97A}" dt="2024-10-28T18:10:24.757" v="974" actId="20577"/>
          <ac:spMkLst>
            <pc:docMk/>
            <pc:sldMk cId="0" sldId="309"/>
            <ac:spMk id="51" creationId="{00000000-0000-0000-0000-000000000000}"/>
          </ac:spMkLst>
        </pc:spChg>
      </pc:sldChg>
      <pc:sldChg chg="add">
        <pc:chgData name="Espinola-Arredondo, Ana Fabiola" userId="2389861a-9b00-4e05-a52a-bbe4d3cfc079" providerId="ADAL" clId="{5DD8F333-D162-4681-BDF2-89724E6EA97A}" dt="2024-10-25T15:19:04.523" v="0"/>
        <pc:sldMkLst>
          <pc:docMk/>
          <pc:sldMk cId="1145423309" sldId="310"/>
        </pc:sldMkLst>
      </pc:sldChg>
      <pc:sldChg chg="add">
        <pc:chgData name="Espinola-Arredondo, Ana Fabiola" userId="2389861a-9b00-4e05-a52a-bbe4d3cfc079" providerId="ADAL" clId="{5DD8F333-D162-4681-BDF2-89724E6EA97A}" dt="2024-10-25T17:14:50.754" v="950"/>
        <pc:sldMkLst>
          <pc:docMk/>
          <pc:sldMk cId="591227547" sldId="314"/>
        </pc:sldMkLst>
      </pc:sldChg>
      <pc:sldChg chg="add del">
        <pc:chgData name="Espinola-Arredondo, Ana Fabiola" userId="2389861a-9b00-4e05-a52a-bbe4d3cfc079" providerId="ADAL" clId="{5DD8F333-D162-4681-BDF2-89724E6EA97A}" dt="2024-10-25T17:14:52.788" v="951" actId="47"/>
        <pc:sldMkLst>
          <pc:docMk/>
          <pc:sldMk cId="4149460016" sldId="315"/>
        </pc:sldMkLst>
      </pc:sldChg>
      <pc:sldChg chg="add">
        <pc:chgData name="Espinola-Arredondo, Ana Fabiola" userId="2389861a-9b00-4e05-a52a-bbe4d3cfc079" providerId="ADAL" clId="{5DD8F333-D162-4681-BDF2-89724E6EA97A}" dt="2024-10-25T16:08:44.355" v="197"/>
        <pc:sldMkLst>
          <pc:docMk/>
          <pc:sldMk cId="177795818" sldId="319"/>
        </pc:sldMkLst>
      </pc:sldChg>
      <pc:sldChg chg="add ord">
        <pc:chgData name="Espinola-Arredondo, Ana Fabiola" userId="2389861a-9b00-4e05-a52a-bbe4d3cfc079" providerId="ADAL" clId="{5DD8F333-D162-4681-BDF2-89724E6EA97A}" dt="2024-10-25T15:46:12.912" v="53"/>
        <pc:sldMkLst>
          <pc:docMk/>
          <pc:sldMk cId="2392413969" sldId="321"/>
        </pc:sldMkLst>
      </pc:sldChg>
      <pc:sldChg chg="modSp add mod">
        <pc:chgData name="Espinola-Arredondo, Ana Fabiola" userId="2389861a-9b00-4e05-a52a-bbe4d3cfc079" providerId="ADAL" clId="{5DD8F333-D162-4681-BDF2-89724E6EA97A}" dt="2024-10-25T16:14:40.884" v="238" actId="6549"/>
        <pc:sldMkLst>
          <pc:docMk/>
          <pc:sldMk cId="3200614971" sldId="326"/>
        </pc:sldMkLst>
        <pc:spChg chg="mod">
          <ac:chgData name="Espinola-Arredondo, Ana Fabiola" userId="2389861a-9b00-4e05-a52a-bbe4d3cfc079" providerId="ADAL" clId="{5DD8F333-D162-4681-BDF2-89724E6EA97A}" dt="2024-10-25T16:14:40.884" v="238" actId="6549"/>
          <ac:spMkLst>
            <pc:docMk/>
            <pc:sldMk cId="3200614971" sldId="326"/>
            <ac:spMk id="2" creationId="{00000000-0000-0000-0000-000000000000}"/>
          </ac:spMkLst>
        </pc:spChg>
      </pc:sldChg>
      <pc:sldChg chg="modSp add mod">
        <pc:chgData name="Espinola-Arredondo, Ana Fabiola" userId="2389861a-9b00-4e05-a52a-bbe4d3cfc079" providerId="ADAL" clId="{5DD8F333-D162-4681-BDF2-89724E6EA97A}" dt="2024-10-25T16:14:29.950" v="236" actId="20577"/>
        <pc:sldMkLst>
          <pc:docMk/>
          <pc:sldMk cId="3782436494" sldId="329"/>
        </pc:sldMkLst>
        <pc:spChg chg="mod">
          <ac:chgData name="Espinola-Arredondo, Ana Fabiola" userId="2389861a-9b00-4e05-a52a-bbe4d3cfc079" providerId="ADAL" clId="{5DD8F333-D162-4681-BDF2-89724E6EA97A}" dt="2024-10-25T16:14:29.950" v="236" actId="20577"/>
          <ac:spMkLst>
            <pc:docMk/>
            <pc:sldMk cId="3782436494" sldId="329"/>
            <ac:spMk id="2" creationId="{00000000-0000-0000-0000-000000000000}"/>
          </ac:spMkLst>
        </pc:spChg>
      </pc:sldChg>
      <pc:sldChg chg="add">
        <pc:chgData name="Espinola-Arredondo, Ana Fabiola" userId="2389861a-9b00-4e05-a52a-bbe4d3cfc079" providerId="ADAL" clId="{5DD8F333-D162-4681-BDF2-89724E6EA97A}" dt="2024-10-25T16:03:48.799" v="176"/>
        <pc:sldMkLst>
          <pc:docMk/>
          <pc:sldMk cId="4164155307" sldId="330"/>
        </pc:sldMkLst>
      </pc:sldChg>
      <pc:sldChg chg="add">
        <pc:chgData name="Espinola-Arredondo, Ana Fabiola" userId="2389861a-9b00-4e05-a52a-bbe4d3cfc079" providerId="ADAL" clId="{5DD8F333-D162-4681-BDF2-89724E6EA97A}" dt="2024-10-25T16:09:13.559" v="198"/>
        <pc:sldMkLst>
          <pc:docMk/>
          <pc:sldMk cId="386084151" sldId="331"/>
        </pc:sldMkLst>
      </pc:sldChg>
      <pc:sldChg chg="addSp modSp add mod modAnim">
        <pc:chgData name="Espinola-Arredondo, Ana Fabiola" userId="2389861a-9b00-4e05-a52a-bbe4d3cfc079" providerId="ADAL" clId="{5DD8F333-D162-4681-BDF2-89724E6EA97A}" dt="2024-10-25T16:10:53.915" v="211"/>
        <pc:sldMkLst>
          <pc:docMk/>
          <pc:sldMk cId="820320176" sldId="332"/>
        </pc:sldMkLst>
        <pc:spChg chg="add mod">
          <ac:chgData name="Espinola-Arredondo, Ana Fabiola" userId="2389861a-9b00-4e05-a52a-bbe4d3cfc079" providerId="ADAL" clId="{5DD8F333-D162-4681-BDF2-89724E6EA97A}" dt="2024-10-25T16:10:46.980" v="210" actId="207"/>
          <ac:spMkLst>
            <pc:docMk/>
            <pc:sldMk cId="820320176" sldId="332"/>
            <ac:spMk id="7" creationId="{23B8B32D-6A5B-1725-D8E4-D016925D02B4}"/>
          </ac:spMkLst>
        </pc:spChg>
        <pc:cxnChg chg="add mod">
          <ac:chgData name="Espinola-Arredondo, Ana Fabiola" userId="2389861a-9b00-4e05-a52a-bbe4d3cfc079" providerId="ADAL" clId="{5DD8F333-D162-4681-BDF2-89724E6EA97A}" dt="2024-10-25T16:10:43.438" v="209" actId="14100"/>
          <ac:cxnSpMkLst>
            <pc:docMk/>
            <pc:sldMk cId="820320176" sldId="332"/>
            <ac:cxnSpMk id="5" creationId="{E0541706-84C7-9264-5D5F-AA00EA80FE63}"/>
          </ac:cxnSpMkLst>
        </pc:cxnChg>
      </pc:sldChg>
      <pc:sldChg chg="modSp add mod">
        <pc:chgData name="Espinola-Arredondo, Ana Fabiola" userId="2389861a-9b00-4e05-a52a-bbe4d3cfc079" providerId="ADAL" clId="{5DD8F333-D162-4681-BDF2-89724E6EA97A}" dt="2024-10-25T16:15:23.682" v="243" actId="27636"/>
        <pc:sldMkLst>
          <pc:docMk/>
          <pc:sldMk cId="1780783713" sldId="333"/>
        </pc:sldMkLst>
        <pc:spChg chg="mod">
          <ac:chgData name="Espinola-Arredondo, Ana Fabiola" userId="2389861a-9b00-4e05-a52a-bbe4d3cfc079" providerId="ADAL" clId="{5DD8F333-D162-4681-BDF2-89724E6EA97A}" dt="2024-10-25T16:15:23.682" v="243" actId="27636"/>
          <ac:spMkLst>
            <pc:docMk/>
            <pc:sldMk cId="1780783713" sldId="333"/>
            <ac:spMk id="2" creationId="{00000000-0000-0000-0000-000000000000}"/>
          </ac:spMkLst>
        </pc:spChg>
        <pc:spChg chg="mod">
          <ac:chgData name="Espinola-Arredondo, Ana Fabiola" userId="2389861a-9b00-4e05-a52a-bbe4d3cfc079" providerId="ADAL" clId="{5DD8F333-D162-4681-BDF2-89724E6EA97A}" dt="2024-10-25T16:13:07.243" v="213" actId="27636"/>
          <ac:spMkLst>
            <pc:docMk/>
            <pc:sldMk cId="1780783713" sldId="333"/>
            <ac:spMk id="3" creationId="{00000000-0000-0000-0000-000000000000}"/>
          </ac:spMkLst>
        </pc:spChg>
      </pc:sldChg>
      <pc:sldChg chg="modSp add mod">
        <pc:chgData name="Espinola-Arredondo, Ana Fabiola" userId="2389861a-9b00-4e05-a52a-bbe4d3cfc079" providerId="ADAL" clId="{5DD8F333-D162-4681-BDF2-89724E6EA97A}" dt="2024-10-25T16:14:18.631" v="224" actId="20577"/>
        <pc:sldMkLst>
          <pc:docMk/>
          <pc:sldMk cId="1422023104" sldId="334"/>
        </pc:sldMkLst>
        <pc:spChg chg="mod">
          <ac:chgData name="Espinola-Arredondo, Ana Fabiola" userId="2389861a-9b00-4e05-a52a-bbe4d3cfc079" providerId="ADAL" clId="{5DD8F333-D162-4681-BDF2-89724E6EA97A}" dt="2024-10-25T16:14:18.631" v="224" actId="20577"/>
          <ac:spMkLst>
            <pc:docMk/>
            <pc:sldMk cId="1422023104" sldId="334"/>
            <ac:spMk id="2" creationId="{00000000-0000-0000-0000-000000000000}"/>
          </ac:spMkLst>
        </pc:spChg>
        <pc:spChg chg="mod">
          <ac:chgData name="Espinola-Arredondo, Ana Fabiola" userId="2389861a-9b00-4e05-a52a-bbe4d3cfc079" providerId="ADAL" clId="{5DD8F333-D162-4681-BDF2-89724E6EA97A}" dt="2024-10-25T16:14:09.135" v="215" actId="27636"/>
          <ac:spMkLst>
            <pc:docMk/>
            <pc:sldMk cId="1422023104" sldId="334"/>
            <ac:spMk id="3" creationId="{00000000-0000-0000-0000-000000000000}"/>
          </ac:spMkLst>
        </pc:spChg>
      </pc:sldChg>
      <pc:sldChg chg="addSp delSp modSp add mod delAnim modAnim">
        <pc:chgData name="Espinola-Arredondo, Ana Fabiola" userId="2389861a-9b00-4e05-a52a-bbe4d3cfc079" providerId="ADAL" clId="{5DD8F333-D162-4681-BDF2-89724E6EA97A}" dt="2024-10-25T16:52:47.217" v="791"/>
        <pc:sldMkLst>
          <pc:docMk/>
          <pc:sldMk cId="1230445689" sldId="335"/>
        </pc:sldMkLst>
        <pc:spChg chg="add del mod">
          <ac:chgData name="Espinola-Arredondo, Ana Fabiola" userId="2389861a-9b00-4e05-a52a-bbe4d3cfc079" providerId="ADAL" clId="{5DD8F333-D162-4681-BDF2-89724E6EA97A}" dt="2024-10-25T16:50:49.610" v="710" actId="478"/>
          <ac:spMkLst>
            <pc:docMk/>
            <pc:sldMk cId="1230445689" sldId="335"/>
            <ac:spMk id="4" creationId="{233FE0B3-F7F6-4064-AE88-20188CA198E1}"/>
          </ac:spMkLst>
        </pc:spChg>
        <pc:spChg chg="del">
          <ac:chgData name="Espinola-Arredondo, Ana Fabiola" userId="2389861a-9b00-4e05-a52a-bbe4d3cfc079" providerId="ADAL" clId="{5DD8F333-D162-4681-BDF2-89724E6EA97A}" dt="2024-10-25T16:50:47.484" v="709" actId="478"/>
          <ac:spMkLst>
            <pc:docMk/>
            <pc:sldMk cId="1230445689" sldId="335"/>
            <ac:spMk id="5" creationId="{76EEA08C-D6FF-0C80-1E2D-A1AD5687A2C9}"/>
          </ac:spMkLst>
        </pc:spChg>
        <pc:spChg chg="mod">
          <ac:chgData name="Espinola-Arredondo, Ana Fabiola" userId="2389861a-9b00-4e05-a52a-bbe4d3cfc079" providerId="ADAL" clId="{5DD8F333-D162-4681-BDF2-89724E6EA97A}" dt="2024-10-25T16:52:34.059" v="789"/>
          <ac:spMkLst>
            <pc:docMk/>
            <pc:sldMk cId="1230445689" sldId="335"/>
            <ac:spMk id="111" creationId="{00000000-0000-0000-0000-000000000000}"/>
          </ac:spMkLst>
        </pc:spChg>
        <pc:picChg chg="add mod">
          <ac:chgData name="Espinola-Arredondo, Ana Fabiola" userId="2389861a-9b00-4e05-a52a-bbe4d3cfc079" providerId="ADAL" clId="{5DD8F333-D162-4681-BDF2-89724E6EA97A}" dt="2024-10-25T16:52:40.418" v="790" actId="14100"/>
          <ac:picMkLst>
            <pc:docMk/>
            <pc:sldMk cId="1230445689" sldId="335"/>
            <ac:picMk id="6" creationId="{BFB10687-E4AA-34F3-B235-72C2A20F69D2}"/>
          </ac:picMkLst>
        </pc:picChg>
        <pc:picChg chg="del">
          <ac:chgData name="Espinola-Arredondo, Ana Fabiola" userId="2389861a-9b00-4e05-a52a-bbe4d3cfc079" providerId="ADAL" clId="{5DD8F333-D162-4681-BDF2-89724E6EA97A}" dt="2024-10-25T16:50:44.805" v="708" actId="478"/>
          <ac:picMkLst>
            <pc:docMk/>
            <pc:sldMk cId="1230445689" sldId="335"/>
            <ac:picMk id="113" creationId="{00000000-0000-0000-0000-000000000000}"/>
          </ac:picMkLst>
        </pc:picChg>
        <pc:picChg chg="del">
          <ac:chgData name="Espinola-Arredondo, Ana Fabiola" userId="2389861a-9b00-4e05-a52a-bbe4d3cfc079" providerId="ADAL" clId="{5DD8F333-D162-4681-BDF2-89724E6EA97A}" dt="2024-10-25T16:50:43.029" v="707" actId="478"/>
          <ac:picMkLst>
            <pc:docMk/>
            <pc:sldMk cId="1230445689" sldId="335"/>
            <ac:picMk id="114" creationId="{00000000-0000-0000-0000-000000000000}"/>
          </ac:picMkLst>
        </pc:picChg>
        <pc:picChg chg="del">
          <ac:chgData name="Espinola-Arredondo, Ana Fabiola" userId="2389861a-9b00-4e05-a52a-bbe4d3cfc079" providerId="ADAL" clId="{5DD8F333-D162-4681-BDF2-89724E6EA97A}" dt="2024-10-25T16:50:38.597" v="706" actId="478"/>
          <ac:picMkLst>
            <pc:docMk/>
            <pc:sldMk cId="1230445689" sldId="335"/>
            <ac:picMk id="115" creationId="{00000000-0000-0000-0000-000000000000}"/>
          </ac:picMkLst>
        </pc:picChg>
        <pc:picChg chg="del">
          <ac:chgData name="Espinola-Arredondo, Ana Fabiola" userId="2389861a-9b00-4e05-a52a-bbe4d3cfc079" providerId="ADAL" clId="{5DD8F333-D162-4681-BDF2-89724E6EA97A}" dt="2024-10-25T16:50:36.635" v="705" actId="478"/>
          <ac:picMkLst>
            <pc:docMk/>
            <pc:sldMk cId="1230445689" sldId="335"/>
            <ac:picMk id="116" creationId="{00000000-0000-0000-0000-000000000000}"/>
          </ac:picMkLst>
        </pc:picChg>
      </pc:sldChg>
      <pc:sldChg chg="modSp add mod">
        <pc:chgData name="Espinola-Arredondo, Ana Fabiola" userId="2389861a-9b00-4e05-a52a-bbe4d3cfc079" providerId="ADAL" clId="{5DD8F333-D162-4681-BDF2-89724E6EA97A}" dt="2024-10-25T16:55:14.641" v="806" actId="20577"/>
        <pc:sldMkLst>
          <pc:docMk/>
          <pc:sldMk cId="3056533403" sldId="336"/>
        </pc:sldMkLst>
        <pc:spChg chg="mod">
          <ac:chgData name="Espinola-Arredondo, Ana Fabiola" userId="2389861a-9b00-4e05-a52a-bbe4d3cfc079" providerId="ADAL" clId="{5DD8F333-D162-4681-BDF2-89724E6EA97A}" dt="2024-10-25T16:55:14.641" v="806" actId="20577"/>
          <ac:spMkLst>
            <pc:docMk/>
            <pc:sldMk cId="3056533403" sldId="336"/>
            <ac:spMk id="326" creationId="{00000000-0000-0000-0000-000000000000}"/>
          </ac:spMkLst>
        </pc:spChg>
      </pc:sldChg>
      <pc:sldChg chg="modSp add mod">
        <pc:chgData name="Espinola-Arredondo, Ana Fabiola" userId="2389861a-9b00-4e05-a52a-bbe4d3cfc079" providerId="ADAL" clId="{5DD8F333-D162-4681-BDF2-89724E6EA97A}" dt="2024-10-25T16:57:58.184" v="813" actId="1076"/>
        <pc:sldMkLst>
          <pc:docMk/>
          <pc:sldMk cId="0" sldId="337"/>
        </pc:sldMkLst>
        <pc:spChg chg="mod">
          <ac:chgData name="Espinola-Arredondo, Ana Fabiola" userId="2389861a-9b00-4e05-a52a-bbe4d3cfc079" providerId="ADAL" clId="{5DD8F333-D162-4681-BDF2-89724E6EA97A}" dt="2024-10-25T16:57:42.584" v="809" actId="1076"/>
          <ac:spMkLst>
            <pc:docMk/>
            <pc:sldMk cId="0" sldId="337"/>
            <ac:spMk id="259" creationId="{00000000-0000-0000-0000-000000000000}"/>
          </ac:spMkLst>
        </pc:spChg>
        <pc:spChg chg="mod">
          <ac:chgData name="Espinola-Arredondo, Ana Fabiola" userId="2389861a-9b00-4e05-a52a-bbe4d3cfc079" providerId="ADAL" clId="{5DD8F333-D162-4681-BDF2-89724E6EA97A}" dt="2024-10-25T16:57:58.184" v="813" actId="1076"/>
          <ac:spMkLst>
            <pc:docMk/>
            <pc:sldMk cId="0" sldId="337"/>
            <ac:spMk id="260" creationId="{00000000-0000-0000-0000-000000000000}"/>
          </ac:spMkLst>
        </pc:spChg>
      </pc:sldChg>
      <pc:sldChg chg="add">
        <pc:chgData name="Espinola-Arredondo, Ana Fabiola" userId="2389861a-9b00-4e05-a52a-bbe4d3cfc079" providerId="ADAL" clId="{5DD8F333-D162-4681-BDF2-89724E6EA97A}" dt="2024-10-25T17:04:06.682" v="834"/>
        <pc:sldMkLst>
          <pc:docMk/>
          <pc:sldMk cId="0" sldId="338"/>
        </pc:sldMkLst>
      </pc:sldChg>
      <pc:sldChg chg="addSp modSp add mod">
        <pc:chgData name="Espinola-Arredondo, Ana Fabiola" userId="2389861a-9b00-4e05-a52a-bbe4d3cfc079" providerId="ADAL" clId="{5DD8F333-D162-4681-BDF2-89724E6EA97A}" dt="2024-10-25T17:06:04.064" v="872" actId="14100"/>
        <pc:sldMkLst>
          <pc:docMk/>
          <pc:sldMk cId="0" sldId="339"/>
        </pc:sldMkLst>
        <pc:spChg chg="add mod">
          <ac:chgData name="Espinola-Arredondo, Ana Fabiola" userId="2389861a-9b00-4e05-a52a-bbe4d3cfc079" providerId="ADAL" clId="{5DD8F333-D162-4681-BDF2-89724E6EA97A}" dt="2024-10-25T17:06:04.064" v="872" actId="14100"/>
          <ac:spMkLst>
            <pc:docMk/>
            <pc:sldMk cId="0" sldId="339"/>
            <ac:spMk id="5" creationId="{A3D057B6-457B-1BB7-791B-4F1F0E6CC38C}"/>
          </ac:spMkLst>
        </pc:spChg>
      </pc:sldChg>
      <pc:sldChg chg="addSp delSp modSp add mod delAnim">
        <pc:chgData name="Espinola-Arredondo, Ana Fabiola" userId="2389861a-9b00-4e05-a52a-bbe4d3cfc079" providerId="ADAL" clId="{5DD8F333-D162-4681-BDF2-89724E6EA97A}" dt="2024-10-25T17:14:31.755" v="949" actId="1076"/>
        <pc:sldMkLst>
          <pc:docMk/>
          <pc:sldMk cId="1222040071" sldId="340"/>
        </pc:sldMkLst>
        <pc:spChg chg="mod">
          <ac:chgData name="Espinola-Arredondo, Ana Fabiola" userId="2389861a-9b00-4e05-a52a-bbe4d3cfc079" providerId="ADAL" clId="{5DD8F333-D162-4681-BDF2-89724E6EA97A}" dt="2024-10-25T17:13:38.447" v="899" actId="33524"/>
          <ac:spMkLst>
            <pc:docMk/>
            <pc:sldMk cId="1222040071" sldId="340"/>
            <ac:spMk id="5" creationId="{F19A5596-80E8-4EEB-9499-FB1E34BE04D6}"/>
          </ac:spMkLst>
        </pc:spChg>
        <pc:spChg chg="del">
          <ac:chgData name="Espinola-Arredondo, Ana Fabiola" userId="2389861a-9b00-4e05-a52a-bbe4d3cfc079" providerId="ADAL" clId="{5DD8F333-D162-4681-BDF2-89724E6EA97A}" dt="2024-10-25T17:13:10.884" v="896" actId="478"/>
          <ac:spMkLst>
            <pc:docMk/>
            <pc:sldMk cId="1222040071" sldId="340"/>
            <ac:spMk id="7" creationId="{005F1651-08DC-4F77-A4F2-905985CEF242}"/>
          </ac:spMkLst>
        </pc:spChg>
        <pc:spChg chg="add mod">
          <ac:chgData name="Espinola-Arredondo, Ana Fabiola" userId="2389861a-9b00-4e05-a52a-bbe4d3cfc079" providerId="ADAL" clId="{5DD8F333-D162-4681-BDF2-89724E6EA97A}" dt="2024-10-25T17:14:31.755" v="949" actId="1076"/>
          <ac:spMkLst>
            <pc:docMk/>
            <pc:sldMk cId="1222040071" sldId="340"/>
            <ac:spMk id="8" creationId="{47A70B4A-557F-1A2F-34B5-79A2D57F82C4}"/>
          </ac:spMkLst>
        </pc:spChg>
        <pc:spChg chg="del">
          <ac:chgData name="Espinola-Arredondo, Ana Fabiola" userId="2389861a-9b00-4e05-a52a-bbe4d3cfc079" providerId="ADAL" clId="{5DD8F333-D162-4681-BDF2-89724E6EA97A}" dt="2024-10-25T17:13:16.092" v="897" actId="478"/>
          <ac:spMkLst>
            <pc:docMk/>
            <pc:sldMk cId="1222040071" sldId="340"/>
            <ac:spMk id="22" creationId="{82BEC865-AA14-46E8-BDD9-047695FFD121}"/>
          </ac:spMkLst>
        </pc:spChg>
        <pc:picChg chg="del">
          <ac:chgData name="Espinola-Arredondo, Ana Fabiola" userId="2389861a-9b00-4e05-a52a-bbe4d3cfc079" providerId="ADAL" clId="{5DD8F333-D162-4681-BDF2-89724E6EA97A}" dt="2024-10-25T17:13:07.966" v="895" actId="478"/>
          <ac:picMkLst>
            <pc:docMk/>
            <pc:sldMk cId="1222040071" sldId="340"/>
            <ac:picMk id="9" creationId="{B9ADAFA8-2A68-447B-B939-93D471550A90}"/>
          </ac:picMkLst>
        </pc:picChg>
      </pc:sldChg>
    </pc:docChg>
  </pc:docChgLst>
  <pc:docChgLst>
    <pc:chgData name="Espinola-Arredondo, Ana Fabiola" userId="2389861a-9b00-4e05-a52a-bbe4d3cfc079" providerId="ADAL" clId="{6948539F-A67A-461C-9480-2CB6D9179502}"/>
    <pc:docChg chg="custSel modSld">
      <pc:chgData name="Espinola-Arredondo, Ana Fabiola" userId="2389861a-9b00-4e05-a52a-bbe4d3cfc079" providerId="ADAL" clId="{6948539F-A67A-461C-9480-2CB6D9179502}" dt="2024-10-28T20:40:52.565" v="116"/>
      <pc:docMkLst>
        <pc:docMk/>
      </pc:docMkLst>
      <pc:sldChg chg="modSp mod modAnim">
        <pc:chgData name="Espinola-Arredondo, Ana Fabiola" userId="2389861a-9b00-4e05-a52a-bbe4d3cfc079" providerId="ADAL" clId="{6948539F-A67A-461C-9480-2CB6D9179502}" dt="2024-10-28T20:33:44.855" v="70"/>
        <pc:sldMkLst>
          <pc:docMk/>
          <pc:sldMk cId="1690623520" sldId="273"/>
        </pc:sldMkLst>
        <pc:spChg chg="mod">
          <ac:chgData name="Espinola-Arredondo, Ana Fabiola" userId="2389861a-9b00-4e05-a52a-bbe4d3cfc079" providerId="ADAL" clId="{6948539F-A67A-461C-9480-2CB6D9179502}" dt="2024-10-28T20:33:33.255" v="66" actId="1076"/>
          <ac:spMkLst>
            <pc:docMk/>
            <pc:sldMk cId="1690623520" sldId="273"/>
            <ac:spMk id="3" creationId="{00000000-0000-0000-0000-000000000000}"/>
          </ac:spMkLst>
        </pc:spChg>
        <pc:graphicFrameChg chg="mod">
          <ac:chgData name="Espinola-Arredondo, Ana Fabiola" userId="2389861a-9b00-4e05-a52a-bbe4d3cfc079" providerId="ADAL" clId="{6948539F-A67A-461C-9480-2CB6D9179502}" dt="2024-10-28T20:33:36.734" v="67" actId="1076"/>
          <ac:graphicFrameMkLst>
            <pc:docMk/>
            <pc:sldMk cId="1690623520" sldId="273"/>
            <ac:graphicFrameMk id="4" creationId="{AF22249A-74E3-C3CF-6BDB-6B54E9343F1E}"/>
          </ac:graphicFrameMkLst>
        </pc:graphicFrameChg>
      </pc:sldChg>
      <pc:sldChg chg="modSp mod modAnim">
        <pc:chgData name="Espinola-Arredondo, Ana Fabiola" userId="2389861a-9b00-4e05-a52a-bbe4d3cfc079" providerId="ADAL" clId="{6948539F-A67A-461C-9480-2CB6D9179502}" dt="2024-10-28T20:35:55.548" v="95" actId="6549"/>
        <pc:sldMkLst>
          <pc:docMk/>
          <pc:sldMk cId="2203131789" sldId="276"/>
        </pc:sldMkLst>
        <pc:spChg chg="mod">
          <ac:chgData name="Espinola-Arredondo, Ana Fabiola" userId="2389861a-9b00-4e05-a52a-bbe4d3cfc079" providerId="ADAL" clId="{6948539F-A67A-461C-9480-2CB6D9179502}" dt="2024-10-28T20:35:55.548" v="95" actId="6549"/>
          <ac:spMkLst>
            <pc:docMk/>
            <pc:sldMk cId="2203131789" sldId="276"/>
            <ac:spMk id="2" creationId="{00000000-0000-0000-0000-000000000000}"/>
          </ac:spMkLst>
        </pc:spChg>
        <pc:spChg chg="mod">
          <ac:chgData name="Espinola-Arredondo, Ana Fabiola" userId="2389861a-9b00-4e05-a52a-bbe4d3cfc079" providerId="ADAL" clId="{6948539F-A67A-461C-9480-2CB6D9179502}" dt="2024-10-28T20:35:07.340" v="90" actId="207"/>
          <ac:spMkLst>
            <pc:docMk/>
            <pc:sldMk cId="2203131789" sldId="276"/>
            <ac:spMk id="3" creationId="{00000000-0000-0000-0000-000000000000}"/>
          </ac:spMkLst>
        </pc:spChg>
        <pc:graphicFrameChg chg="mod">
          <ac:chgData name="Espinola-Arredondo, Ana Fabiola" userId="2389861a-9b00-4e05-a52a-bbe4d3cfc079" providerId="ADAL" clId="{6948539F-A67A-461C-9480-2CB6D9179502}" dt="2024-10-28T20:35:23.753" v="92" actId="1076"/>
          <ac:graphicFrameMkLst>
            <pc:docMk/>
            <pc:sldMk cId="2203131789" sldId="276"/>
            <ac:graphicFrameMk id="8" creationId="{12ED2D43-7DC6-1EC7-58E4-71AF5F9BB81F}"/>
          </ac:graphicFrameMkLst>
        </pc:graphicFrameChg>
      </pc:sldChg>
      <pc:sldChg chg="modSp mod modAnim">
        <pc:chgData name="Espinola-Arredondo, Ana Fabiola" userId="2389861a-9b00-4e05-a52a-bbe4d3cfc079" providerId="ADAL" clId="{6948539F-A67A-461C-9480-2CB6D9179502}" dt="2024-10-28T20:34:07.694" v="76"/>
        <pc:sldMkLst>
          <pc:docMk/>
          <pc:sldMk cId="3133083968" sldId="279"/>
        </pc:sldMkLst>
        <pc:spChg chg="mod">
          <ac:chgData name="Espinola-Arredondo, Ana Fabiola" userId="2389861a-9b00-4e05-a52a-bbe4d3cfc079" providerId="ADAL" clId="{6948539F-A67A-461C-9480-2CB6D9179502}" dt="2024-10-28T20:34:06.374" v="75" actId="1076"/>
          <ac:spMkLst>
            <pc:docMk/>
            <pc:sldMk cId="3133083968" sldId="279"/>
            <ac:spMk id="6" creationId="{F2B415F8-B5EF-4D6B-B7DD-0BA8EE135EBE}"/>
          </ac:spMkLst>
        </pc:spChg>
        <pc:spChg chg="mod">
          <ac:chgData name="Espinola-Arredondo, Ana Fabiola" userId="2389861a-9b00-4e05-a52a-bbe4d3cfc079" providerId="ADAL" clId="{6948539F-A67A-461C-9480-2CB6D9179502}" dt="2024-10-28T20:33:53.440" v="71" actId="1076"/>
          <ac:spMkLst>
            <pc:docMk/>
            <pc:sldMk cId="3133083968" sldId="279"/>
            <ac:spMk id="9" creationId="{00000000-0000-0000-0000-000000000000}"/>
          </ac:spMkLst>
        </pc:spChg>
        <pc:graphicFrameChg chg="mod">
          <ac:chgData name="Espinola-Arredondo, Ana Fabiola" userId="2389861a-9b00-4e05-a52a-bbe4d3cfc079" providerId="ADAL" clId="{6948539F-A67A-461C-9480-2CB6D9179502}" dt="2024-10-28T20:34:01.545" v="73" actId="1076"/>
          <ac:graphicFrameMkLst>
            <pc:docMk/>
            <pc:sldMk cId="3133083968" sldId="279"/>
            <ac:graphicFrameMk id="4" creationId="{AD60478E-38C3-CD4E-3813-F86D529223E0}"/>
          </ac:graphicFrameMkLst>
        </pc:graphicFrameChg>
      </pc:sldChg>
      <pc:sldChg chg="modSp mod">
        <pc:chgData name="Espinola-Arredondo, Ana Fabiola" userId="2389861a-9b00-4e05-a52a-bbe4d3cfc079" providerId="ADAL" clId="{6948539F-A67A-461C-9480-2CB6D9179502}" dt="2024-10-28T20:37:38.946" v="103" actId="1076"/>
        <pc:sldMkLst>
          <pc:docMk/>
          <pc:sldMk cId="2835681005" sldId="287"/>
        </pc:sldMkLst>
        <pc:spChg chg="mod">
          <ac:chgData name="Espinola-Arredondo, Ana Fabiola" userId="2389861a-9b00-4e05-a52a-bbe4d3cfc079" providerId="ADAL" clId="{6948539F-A67A-461C-9480-2CB6D9179502}" dt="2024-10-28T20:37:36.889" v="102" actId="1076"/>
          <ac:spMkLst>
            <pc:docMk/>
            <pc:sldMk cId="2835681005" sldId="287"/>
            <ac:spMk id="2" creationId="{00000000-0000-0000-0000-000000000000}"/>
          </ac:spMkLst>
        </pc:spChg>
        <pc:spChg chg="mod">
          <ac:chgData name="Espinola-Arredondo, Ana Fabiola" userId="2389861a-9b00-4e05-a52a-bbe4d3cfc079" providerId="ADAL" clId="{6948539F-A67A-461C-9480-2CB6D9179502}" dt="2024-10-28T20:37:38.946" v="103" actId="1076"/>
          <ac:spMkLst>
            <pc:docMk/>
            <pc:sldMk cId="2835681005" sldId="287"/>
            <ac:spMk id="3" creationId="{00000000-0000-0000-0000-000000000000}"/>
          </ac:spMkLst>
        </pc:spChg>
      </pc:sldChg>
      <pc:sldChg chg="modSp mod">
        <pc:chgData name="Espinola-Arredondo, Ana Fabiola" userId="2389861a-9b00-4e05-a52a-bbe4d3cfc079" providerId="ADAL" clId="{6948539F-A67A-461C-9480-2CB6D9179502}" dt="2024-10-28T20:38:03.666" v="106" actId="1076"/>
        <pc:sldMkLst>
          <pc:docMk/>
          <pc:sldMk cId="3872525721" sldId="288"/>
        </pc:sldMkLst>
        <pc:spChg chg="mod">
          <ac:chgData name="Espinola-Arredondo, Ana Fabiola" userId="2389861a-9b00-4e05-a52a-bbe4d3cfc079" providerId="ADAL" clId="{6948539F-A67A-461C-9480-2CB6D9179502}" dt="2024-10-28T20:37:54.402" v="105" actId="114"/>
          <ac:spMkLst>
            <pc:docMk/>
            <pc:sldMk cId="3872525721" sldId="288"/>
            <ac:spMk id="3" creationId="{00000000-0000-0000-0000-000000000000}"/>
          </ac:spMkLst>
        </pc:spChg>
        <pc:spChg chg="mod">
          <ac:chgData name="Espinola-Arredondo, Ana Fabiola" userId="2389861a-9b00-4e05-a52a-bbe4d3cfc079" providerId="ADAL" clId="{6948539F-A67A-461C-9480-2CB6D9179502}" dt="2024-10-28T20:38:03.666" v="106" actId="1076"/>
          <ac:spMkLst>
            <pc:docMk/>
            <pc:sldMk cId="3872525721" sldId="288"/>
            <ac:spMk id="4" creationId="{3801761B-C369-D10E-8A14-FA1B95A153B5}"/>
          </ac:spMkLst>
        </pc:spChg>
      </pc:sldChg>
      <pc:sldChg chg="modSp mod">
        <pc:chgData name="Espinola-Arredondo, Ana Fabiola" userId="2389861a-9b00-4e05-a52a-bbe4d3cfc079" providerId="ADAL" clId="{6948539F-A67A-461C-9480-2CB6D9179502}" dt="2024-10-28T20:38:28.463" v="110" actId="20577"/>
        <pc:sldMkLst>
          <pc:docMk/>
          <pc:sldMk cId="3009514739" sldId="289"/>
        </pc:sldMkLst>
        <pc:spChg chg="mod">
          <ac:chgData name="Espinola-Arredondo, Ana Fabiola" userId="2389861a-9b00-4e05-a52a-bbe4d3cfc079" providerId="ADAL" clId="{6948539F-A67A-461C-9480-2CB6D9179502}" dt="2024-10-28T20:38:28.463" v="110" actId="20577"/>
          <ac:spMkLst>
            <pc:docMk/>
            <pc:sldMk cId="3009514739" sldId="289"/>
            <ac:spMk id="3" creationId="{00000000-0000-0000-0000-000000000000}"/>
          </ac:spMkLst>
        </pc:spChg>
      </pc:sldChg>
      <pc:sldChg chg="modAnim">
        <pc:chgData name="Espinola-Arredondo, Ana Fabiola" userId="2389861a-9b00-4e05-a52a-bbe4d3cfc079" providerId="ADAL" clId="{6948539F-A67A-461C-9480-2CB6D9179502}" dt="2024-10-28T20:38:57.387" v="113"/>
        <pc:sldMkLst>
          <pc:docMk/>
          <pc:sldMk cId="1542907256" sldId="300"/>
        </pc:sldMkLst>
      </pc:sldChg>
      <pc:sldChg chg="modSp mod">
        <pc:chgData name="Espinola-Arredondo, Ana Fabiola" userId="2389861a-9b00-4e05-a52a-bbe4d3cfc079" providerId="ADAL" clId="{6948539F-A67A-461C-9480-2CB6D9179502}" dt="2024-10-28T20:30:11.156" v="64" actId="20577"/>
        <pc:sldMkLst>
          <pc:docMk/>
          <pc:sldMk cId="0" sldId="309"/>
        </pc:sldMkLst>
        <pc:spChg chg="mod">
          <ac:chgData name="Espinola-Arredondo, Ana Fabiola" userId="2389861a-9b00-4e05-a52a-bbe4d3cfc079" providerId="ADAL" clId="{6948539F-A67A-461C-9480-2CB6D9179502}" dt="2024-10-28T20:30:11.156" v="64" actId="20577"/>
          <ac:spMkLst>
            <pc:docMk/>
            <pc:sldMk cId="0" sldId="309"/>
            <ac:spMk id="51" creationId="{00000000-0000-0000-0000-000000000000}"/>
          </ac:spMkLst>
        </pc:spChg>
      </pc:sldChg>
      <pc:sldChg chg="modSp mod modAnim">
        <pc:chgData name="Espinola-Arredondo, Ana Fabiola" userId="2389861a-9b00-4e05-a52a-bbe4d3cfc079" providerId="ADAL" clId="{6948539F-A67A-461C-9480-2CB6D9179502}" dt="2024-10-28T20:34:44.011" v="86"/>
        <pc:sldMkLst>
          <pc:docMk/>
          <pc:sldMk cId="3200614971" sldId="326"/>
        </pc:sldMkLst>
        <pc:spChg chg="mod">
          <ac:chgData name="Espinola-Arredondo, Ana Fabiola" userId="2389861a-9b00-4e05-a52a-bbe4d3cfc079" providerId="ADAL" clId="{6948539F-A67A-461C-9480-2CB6D9179502}" dt="2024-10-28T20:34:34.611" v="82" actId="1076"/>
          <ac:spMkLst>
            <pc:docMk/>
            <pc:sldMk cId="3200614971" sldId="326"/>
            <ac:spMk id="2" creationId="{00000000-0000-0000-0000-000000000000}"/>
          </ac:spMkLst>
        </pc:spChg>
        <pc:spChg chg="mod">
          <ac:chgData name="Espinola-Arredondo, Ana Fabiola" userId="2389861a-9b00-4e05-a52a-bbe4d3cfc079" providerId="ADAL" clId="{6948539F-A67A-461C-9480-2CB6D9179502}" dt="2024-10-28T20:34:32.160" v="81" actId="1076"/>
          <ac:spMkLst>
            <pc:docMk/>
            <pc:sldMk cId="3200614971" sldId="326"/>
            <ac:spMk id="4" creationId="{A3D22520-73FA-DE88-C877-2FCB8B234DE4}"/>
          </ac:spMkLst>
        </pc:spChg>
        <pc:graphicFrameChg chg="mod">
          <ac:chgData name="Espinola-Arredondo, Ana Fabiola" userId="2389861a-9b00-4e05-a52a-bbe4d3cfc079" providerId="ADAL" clId="{6948539F-A67A-461C-9480-2CB6D9179502}" dt="2024-10-28T20:34:37.465" v="83" actId="1076"/>
          <ac:graphicFrameMkLst>
            <pc:docMk/>
            <pc:sldMk cId="3200614971" sldId="326"/>
            <ac:graphicFrameMk id="3" creationId="{D2002528-7488-9D42-BC92-BE7A190A9CE9}"/>
          </ac:graphicFrameMkLst>
        </pc:graphicFrameChg>
        <pc:graphicFrameChg chg="mod">
          <ac:chgData name="Espinola-Arredondo, Ana Fabiola" userId="2389861a-9b00-4e05-a52a-bbe4d3cfc079" providerId="ADAL" clId="{6948539F-A67A-461C-9480-2CB6D9179502}" dt="2024-10-28T20:34:42.895" v="85" actId="1076"/>
          <ac:graphicFrameMkLst>
            <pc:docMk/>
            <pc:sldMk cId="3200614971" sldId="326"/>
            <ac:graphicFrameMk id="7" creationId="{9BFFCB07-199E-AAF3-CAEA-70549B2FFB16}"/>
          </ac:graphicFrameMkLst>
        </pc:graphicFrameChg>
      </pc:sldChg>
      <pc:sldChg chg="modAnim">
        <pc:chgData name="Espinola-Arredondo, Ana Fabiola" userId="2389861a-9b00-4e05-a52a-bbe4d3cfc079" providerId="ADAL" clId="{6948539F-A67A-461C-9480-2CB6D9179502}" dt="2024-10-28T20:38:38.539" v="111"/>
        <pc:sldMkLst>
          <pc:docMk/>
          <pc:sldMk cId="4164155307" sldId="330"/>
        </pc:sldMkLst>
      </pc:sldChg>
      <pc:sldChg chg="addSp modSp mod modAnim">
        <pc:chgData name="Espinola-Arredondo, Ana Fabiola" userId="2389861a-9b00-4e05-a52a-bbe4d3cfc079" providerId="ADAL" clId="{6948539F-A67A-461C-9480-2CB6D9179502}" dt="2024-10-28T20:40:52.565" v="116"/>
        <pc:sldMkLst>
          <pc:docMk/>
          <pc:sldMk cId="386084151" sldId="331"/>
        </pc:sldMkLst>
        <pc:graphicFrameChg chg="add mod">
          <ac:chgData name="Espinola-Arredondo, Ana Fabiola" userId="2389861a-9b00-4e05-a52a-bbe4d3cfc079" providerId="ADAL" clId="{6948539F-A67A-461C-9480-2CB6D9179502}" dt="2024-10-28T20:40:46.974" v="115" actId="1076"/>
          <ac:graphicFrameMkLst>
            <pc:docMk/>
            <pc:sldMk cId="386084151" sldId="331"/>
            <ac:graphicFrameMk id="4" creationId="{401D51AD-025A-4CB6-93D8-7993DB1B8A7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91938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en-US" b="0" i="0" dirty="0">
                <a:solidFill>
                  <a:srgbClr val="242424"/>
                </a:solidFill>
                <a:effectLst/>
                <a:latin typeface="Segoe UI" panose="020F0502020204030204" pitchFamily="34" charset="0"/>
              </a:rPr>
              <a:t>Cover Credits: Currency Exchange Stock Chart: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egoe UI" panose="020F0502020204030204" pitchFamily="34" charset="0"/>
              </a:rPr>
              <a:t>cemagraphics</a:t>
            </a:r>
            <a:r>
              <a:rPr lang="en-US" b="0" i="0" dirty="0">
                <a:solidFill>
                  <a:srgbClr val="242424"/>
                </a:solidFill>
                <a:effectLst/>
                <a:latin typeface="Segoe UI" panose="020F0502020204030204" pitchFamily="34" charset="0"/>
              </a:rPr>
              <a:t>/Getty Images, Social Media Montage: SEAN GLADWELL/Getty Images, Circuit Pattern: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egoe UI" panose="020F0502020204030204" pitchFamily="34" charset="0"/>
              </a:rPr>
              <a:t>somsak</a:t>
            </a:r>
            <a:r>
              <a:rPr lang="en-US" b="0" i="0" dirty="0">
                <a:solidFill>
                  <a:srgbClr val="242424"/>
                </a:solidFill>
                <a:effectLst/>
                <a:latin typeface="Segoe U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egoe UI" panose="020F0502020204030204" pitchFamily="34" charset="0"/>
              </a:rPr>
              <a:t>Tangdamrongsub</a:t>
            </a:r>
            <a:r>
              <a:rPr lang="en-US" b="0" i="0" dirty="0">
                <a:solidFill>
                  <a:srgbClr val="242424"/>
                </a:solidFill>
                <a:effectLst/>
                <a:latin typeface="Segoe UI" panose="020F0502020204030204" pitchFamily="34" charset="0"/>
              </a:rPr>
              <a:t>/Getty Images, Cargo Containers: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egoe UI" panose="020F0502020204030204" pitchFamily="34" charset="0"/>
              </a:rPr>
              <a:t>urzine</a:t>
            </a:r>
            <a:r>
              <a:rPr lang="en-US" b="0" i="0" dirty="0">
                <a:solidFill>
                  <a:srgbClr val="242424"/>
                </a:solidFill>
                <a:effectLst/>
                <a:latin typeface="Segoe UI" panose="020F0502020204030204" pitchFamily="34" charset="0"/>
              </a:rPr>
              <a:t>/Getty Images</a:t>
            </a:r>
            <a:endParaRPr lang="en-US"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5"/>
              <a:buFont typeface="Calibri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507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5520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7162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233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6011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2857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6904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042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34629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art Opener">
  <p:cSld name="1_Part Opener">
    <p:bg>
      <p:bgPr>
        <a:gradFill>
          <a:gsLst>
            <a:gs pos="0">
              <a:srgbClr val="192E47"/>
            </a:gs>
            <a:gs pos="100000">
              <a:srgbClr val="515B6F"/>
            </a:gs>
          </a:gsLst>
          <a:lin ang="3000000" scaled="0"/>
        </a:gra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7"/>
          <p:cNvSpPr txBox="1">
            <a:spLocks noGrp="1"/>
          </p:cNvSpPr>
          <p:nvPr>
            <p:ph type="title"/>
          </p:nvPr>
        </p:nvSpPr>
        <p:spPr>
          <a:xfrm>
            <a:off x="3946524" y="3648816"/>
            <a:ext cx="6111875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 b="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body" idx="1"/>
          </p:nvPr>
        </p:nvSpPr>
        <p:spPr>
          <a:xfrm>
            <a:off x="7954963" y="1006475"/>
            <a:ext cx="1204912" cy="1355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0000"/>
              <a:buNone/>
              <a:defRPr sz="10000" b="1"/>
            </a:lvl1pPr>
            <a:lvl2pPr marL="914400" lvl="1" indent="-22860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7"/>
          <p:cNvSpPr>
            <a:spLocks noGrp="1"/>
          </p:cNvSpPr>
          <p:nvPr>
            <p:ph type="pic" idx="2"/>
          </p:nvPr>
        </p:nvSpPr>
        <p:spPr>
          <a:xfrm>
            <a:off x="152400" y="1920875"/>
            <a:ext cx="3794125" cy="5135563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37"/>
          <p:cNvSpPr/>
          <p:nvPr/>
        </p:nvSpPr>
        <p:spPr>
          <a:xfrm rot="-5400000">
            <a:off x="7723955" y="767215"/>
            <a:ext cx="1834243" cy="1834243"/>
          </a:xfrm>
          <a:prstGeom prst="halfFrame">
            <a:avLst>
              <a:gd name="adj1" fmla="val 10484"/>
              <a:gd name="adj2" fmla="val 10485"/>
            </a:avLst>
          </a:prstGeom>
          <a:solidFill>
            <a:srgbClr val="C1C1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8"/>
          <p:cNvSpPr txBox="1">
            <a:spLocks noGrp="1"/>
          </p:cNvSpPr>
          <p:nvPr>
            <p:ph type="title"/>
          </p:nvPr>
        </p:nvSpPr>
        <p:spPr>
          <a:xfrm>
            <a:off x="0" y="379608"/>
            <a:ext cx="10058400" cy="8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SzPts val="3600"/>
              <a:buNone/>
              <a:defRPr sz="3600" b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8"/>
          <p:cNvSpPr txBox="1">
            <a:spLocks noGrp="1"/>
          </p:cNvSpPr>
          <p:nvPr>
            <p:ph type="body" idx="1"/>
          </p:nvPr>
        </p:nvSpPr>
        <p:spPr>
          <a:xfrm>
            <a:off x="117582" y="1933292"/>
            <a:ext cx="9804186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600"/>
              <a:buFont typeface="Arial"/>
              <a:buChar char="–"/>
              <a:defRPr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400"/>
              <a:buFont typeface="Noto Sans Symbols"/>
              <a:buChar char="▪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000"/>
              <a:buFont typeface="Noto Sans Symbols"/>
              <a:buChar char="❑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683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200"/>
              <a:buFont typeface="Arial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5" name="Google Shape;25;p38" descr="MacLearn_logo_revers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48" y="117555"/>
            <a:ext cx="1524000" cy="468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preserve="1" userDrawn="1">
  <p:cSld name="2_Title and Content 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8"/>
          <p:cNvSpPr txBox="1">
            <a:spLocks noGrp="1"/>
          </p:cNvSpPr>
          <p:nvPr>
            <p:ph type="title"/>
          </p:nvPr>
        </p:nvSpPr>
        <p:spPr>
          <a:xfrm>
            <a:off x="0" y="379608"/>
            <a:ext cx="10058400" cy="8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SzPts val="3600"/>
              <a:buNone/>
              <a:defRPr sz="3600" b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8"/>
          <p:cNvSpPr txBox="1">
            <a:spLocks noGrp="1"/>
          </p:cNvSpPr>
          <p:nvPr>
            <p:ph type="body" idx="1"/>
          </p:nvPr>
        </p:nvSpPr>
        <p:spPr>
          <a:xfrm>
            <a:off x="117582" y="1933292"/>
            <a:ext cx="9804186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600"/>
              <a:buFont typeface="Arial"/>
              <a:buChar char="–"/>
              <a:defRPr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400"/>
              <a:buFont typeface="Noto Sans Symbols"/>
              <a:buChar char="▪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000"/>
              <a:buFont typeface="Noto Sans Symbols"/>
              <a:buChar char="❑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683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200"/>
              <a:buFont typeface="Arial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5" name="Google Shape;25;p38" descr="MacLearn_logo_revers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48" y="117555"/>
            <a:ext cx="1524000" cy="46822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83E5C-D4ED-B32E-E0CB-583F456B94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33675" y="4864100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851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_pictures">
  <p:cSld name="title_w_picture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0"/>
          <p:cNvSpPr txBox="1">
            <a:spLocks noGrp="1"/>
          </p:cNvSpPr>
          <p:nvPr>
            <p:ph type="subTitle" idx="1"/>
          </p:nvPr>
        </p:nvSpPr>
        <p:spPr>
          <a:xfrm>
            <a:off x="370580" y="5029200"/>
            <a:ext cx="4980926" cy="1392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888888"/>
              </a:buClr>
              <a:buSzPts val="3100"/>
              <a:buFont typeface="Arial"/>
              <a:buNone/>
              <a:defRPr sz="31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33" name="Google Shape;33;p40"/>
          <p:cNvCxnSpPr/>
          <p:nvPr/>
        </p:nvCxnSpPr>
        <p:spPr>
          <a:xfrm>
            <a:off x="469743" y="4845794"/>
            <a:ext cx="3604823" cy="0"/>
          </a:xfrm>
          <a:prstGeom prst="straightConnector1">
            <a:avLst/>
          </a:prstGeom>
          <a:noFill/>
          <a:ln w="1270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34;p40"/>
          <p:cNvSpPr txBox="1">
            <a:spLocks noGrp="1"/>
          </p:cNvSpPr>
          <p:nvPr>
            <p:ph type="body" idx="2"/>
          </p:nvPr>
        </p:nvSpPr>
        <p:spPr>
          <a:xfrm>
            <a:off x="364260" y="3588682"/>
            <a:ext cx="9313139" cy="103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rial"/>
              <a:buNone/>
              <a:defRPr sz="6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None/>
              <a:defRPr sz="31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_w_pictures">
  <p:cSld name="2_title_w_picture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41"/>
          <p:cNvCxnSpPr/>
          <p:nvPr/>
        </p:nvCxnSpPr>
        <p:spPr>
          <a:xfrm>
            <a:off x="469743" y="4845794"/>
            <a:ext cx="3604823" cy="0"/>
          </a:xfrm>
          <a:prstGeom prst="straightConnector1">
            <a:avLst/>
          </a:prstGeom>
          <a:noFill/>
          <a:ln w="1270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" name="Google Shape;37;p41"/>
          <p:cNvSpPr txBox="1">
            <a:spLocks noGrp="1"/>
          </p:cNvSpPr>
          <p:nvPr>
            <p:ph type="subTitle" idx="1"/>
          </p:nvPr>
        </p:nvSpPr>
        <p:spPr>
          <a:xfrm>
            <a:off x="370580" y="5029200"/>
            <a:ext cx="4980926" cy="1392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888888"/>
              </a:buClr>
              <a:buSzPts val="3100"/>
              <a:buFont typeface="Arial"/>
              <a:buNone/>
              <a:defRPr sz="31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41"/>
          <p:cNvSpPr txBox="1">
            <a:spLocks noGrp="1"/>
          </p:cNvSpPr>
          <p:nvPr>
            <p:ph type="body" idx="2"/>
          </p:nvPr>
        </p:nvSpPr>
        <p:spPr>
          <a:xfrm>
            <a:off x="364260" y="3611880"/>
            <a:ext cx="9313139" cy="103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36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rial"/>
              <a:buNone/>
              <a:defRPr sz="6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None/>
              <a:defRPr sz="31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Figure+Ca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Textbox 89" descr="MacLearn_logo_revers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48" y="117555"/>
            <a:ext cx="1524000" cy="46822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28" y="384212"/>
            <a:ext cx="10053472" cy="987115"/>
          </a:xfrm>
        </p:spPr>
        <p:txBody>
          <a:bodyPr/>
          <a:lstStyle>
            <a:lvl1pPr>
              <a:spcBef>
                <a:spcPts val="624"/>
              </a:spcBef>
              <a:defRPr sz="3600" b="0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0"/>
          </p:nvPr>
        </p:nvSpPr>
        <p:spPr>
          <a:xfrm>
            <a:off x="136632" y="2110519"/>
            <a:ext cx="9804186" cy="2903663"/>
          </a:xfrm>
        </p:spPr>
        <p:txBody>
          <a:bodyPr/>
          <a:lstStyle>
            <a:lvl1pPr marL="457200" indent="-457200">
              <a:spcBef>
                <a:spcPts val="624"/>
              </a:spcBef>
              <a:buClr>
                <a:srgbClr val="4E4E4E"/>
              </a:buClr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65200" indent="-457200">
              <a:spcBef>
                <a:spcPts val="624"/>
              </a:spcBef>
              <a:buClr>
                <a:srgbClr val="4E4E4E"/>
              </a:buClr>
              <a:buFont typeface="Arial" pitchFamily="34" charset="0"/>
              <a:buChar char="–"/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473200" indent="-457200">
              <a:spcBef>
                <a:spcPts val="624"/>
              </a:spcBef>
              <a:buClr>
                <a:srgbClr val="4E4E4E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866900" indent="-342900">
              <a:spcBef>
                <a:spcPts val="624"/>
              </a:spcBef>
              <a:buClr>
                <a:srgbClr val="4E4E4E"/>
              </a:buClr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374900" indent="-342900">
              <a:spcBef>
                <a:spcPts val="624"/>
              </a:spcBef>
              <a:buClr>
                <a:srgbClr val="4E4E4E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90500" y="5200650"/>
            <a:ext cx="3162300" cy="211455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29350" y="5429250"/>
            <a:ext cx="3124200" cy="188595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187329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 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9608"/>
            <a:ext cx="10058400" cy="815797"/>
          </a:xfrm>
        </p:spPr>
        <p:txBody>
          <a:bodyPr>
            <a:normAutofit/>
          </a:bodyPr>
          <a:lstStyle>
            <a:lvl1pPr>
              <a:spcBef>
                <a:spcPts val="624"/>
              </a:spcBef>
              <a:defRPr sz="3600" b="0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17582" y="1933292"/>
            <a:ext cx="9804186" cy="2339072"/>
          </a:xfrm>
        </p:spPr>
        <p:txBody>
          <a:bodyPr>
            <a:normAutofit/>
          </a:bodyPr>
          <a:lstStyle>
            <a:lvl1pPr marL="457200" indent="-457200">
              <a:spcBef>
                <a:spcPts val="624"/>
              </a:spcBef>
              <a:buClr>
                <a:srgbClr val="4E4E4E"/>
              </a:buClr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65200" indent="-457200">
              <a:spcBef>
                <a:spcPts val="624"/>
              </a:spcBef>
              <a:buClr>
                <a:srgbClr val="4E4E4E"/>
              </a:buClr>
              <a:buFont typeface="Arial" pitchFamily="34" charset="0"/>
              <a:buChar char="–"/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473200" indent="-457200">
              <a:spcBef>
                <a:spcPts val="624"/>
              </a:spcBef>
              <a:buClr>
                <a:srgbClr val="4E4E4E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866900" indent="-342900">
              <a:spcBef>
                <a:spcPts val="624"/>
              </a:spcBef>
              <a:buClr>
                <a:srgbClr val="4E4E4E"/>
              </a:buClr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374900" indent="-342900">
              <a:spcBef>
                <a:spcPts val="624"/>
              </a:spcBef>
              <a:buClr>
                <a:srgbClr val="4E4E4E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3356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Figure+Caption">
  <p:cSld name="3_Figure+Caption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6"/>
          <p:cNvSpPr txBox="1">
            <a:spLocks noGrp="1"/>
          </p:cNvSpPr>
          <p:nvPr>
            <p:ph type="title"/>
          </p:nvPr>
        </p:nvSpPr>
        <p:spPr>
          <a:xfrm>
            <a:off x="0" y="737299"/>
            <a:ext cx="9996324" cy="987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SzPts val="3600"/>
              <a:buNone/>
              <a:defRPr sz="3600" b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6"/>
          <p:cNvSpPr txBox="1">
            <a:spLocks noGrp="1"/>
          </p:cNvSpPr>
          <p:nvPr>
            <p:ph type="body" idx="1"/>
          </p:nvPr>
        </p:nvSpPr>
        <p:spPr>
          <a:xfrm>
            <a:off x="136632" y="2110519"/>
            <a:ext cx="9804186" cy="290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600"/>
              <a:buFont typeface="Arial"/>
              <a:buChar char="–"/>
              <a:defRPr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400"/>
              <a:buFont typeface="Noto Sans Symbols"/>
              <a:buChar char="▪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000"/>
              <a:buFont typeface="Noto Sans Symbols"/>
              <a:buChar char="❑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683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200"/>
              <a:buFont typeface="Arial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6"/>
          <p:cNvSpPr>
            <a:spLocks noGrp="1"/>
          </p:cNvSpPr>
          <p:nvPr>
            <p:ph type="pic" idx="2"/>
          </p:nvPr>
        </p:nvSpPr>
        <p:spPr>
          <a:xfrm>
            <a:off x="190500" y="5200650"/>
            <a:ext cx="3162300" cy="211455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46"/>
          <p:cNvSpPr>
            <a:spLocks noGrp="1"/>
          </p:cNvSpPr>
          <p:nvPr>
            <p:ph type="pic" idx="3"/>
          </p:nvPr>
        </p:nvSpPr>
        <p:spPr>
          <a:xfrm>
            <a:off x="6229350" y="5429250"/>
            <a:ext cx="3124200" cy="188595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46"/>
          <p:cNvSpPr txBox="1">
            <a:spLocks noGrp="1"/>
          </p:cNvSpPr>
          <p:nvPr>
            <p:ph type="body" idx="4"/>
          </p:nvPr>
        </p:nvSpPr>
        <p:spPr>
          <a:xfrm>
            <a:off x="3657600" y="5383213"/>
            <a:ext cx="1914525" cy="148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7292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Figure+Caption">
  <p:cSld name="4_Figure+Captio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9" descr="MacLearn_logo_revers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48" y="117555"/>
            <a:ext cx="1524000" cy="46822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9"/>
          <p:cNvSpPr txBox="1">
            <a:spLocks noGrp="1"/>
          </p:cNvSpPr>
          <p:nvPr>
            <p:ph type="title"/>
          </p:nvPr>
        </p:nvSpPr>
        <p:spPr>
          <a:xfrm>
            <a:off x="4928" y="384212"/>
            <a:ext cx="10053472" cy="987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SzPts val="3600"/>
              <a:buNone/>
              <a:defRPr sz="3600" b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9"/>
          <p:cNvSpPr txBox="1">
            <a:spLocks noGrp="1"/>
          </p:cNvSpPr>
          <p:nvPr>
            <p:ph type="body" idx="1"/>
          </p:nvPr>
        </p:nvSpPr>
        <p:spPr>
          <a:xfrm>
            <a:off x="136632" y="2110519"/>
            <a:ext cx="9804186" cy="290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600"/>
              <a:buFont typeface="Arial"/>
              <a:buChar char="–"/>
              <a:defRPr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400"/>
              <a:buFont typeface="Noto Sans Symbols"/>
              <a:buChar char="▪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000"/>
              <a:buFont typeface="Noto Sans Symbols"/>
              <a:buChar char="❑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68300" algn="l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200"/>
              <a:buFont typeface="Arial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9"/>
          <p:cNvSpPr>
            <a:spLocks noGrp="1"/>
          </p:cNvSpPr>
          <p:nvPr>
            <p:ph type="pic" idx="2"/>
          </p:nvPr>
        </p:nvSpPr>
        <p:spPr>
          <a:xfrm>
            <a:off x="190500" y="5200650"/>
            <a:ext cx="3162300" cy="211455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39"/>
          <p:cNvSpPr>
            <a:spLocks noGrp="1"/>
          </p:cNvSpPr>
          <p:nvPr>
            <p:ph type="pic" idx="3"/>
          </p:nvPr>
        </p:nvSpPr>
        <p:spPr>
          <a:xfrm>
            <a:off x="6229350" y="5429250"/>
            <a:ext cx="3124200" cy="188595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00175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6" descr="MacLearn_logo_revers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28600" y="217571"/>
            <a:ext cx="1524000" cy="4682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6"/>
          <p:cNvSpPr txBox="1">
            <a:spLocks noGrp="1"/>
          </p:cNvSpPr>
          <p:nvPr>
            <p:ph type="title"/>
          </p:nvPr>
        </p:nvSpPr>
        <p:spPr>
          <a:xfrm>
            <a:off x="2659577" y="311256"/>
            <a:ext cx="68959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Helvetica Neue"/>
              <a:buNone/>
              <a:defRPr sz="49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36"/>
          <p:cNvSpPr txBox="1">
            <a:spLocks noGrp="1"/>
          </p:cNvSpPr>
          <p:nvPr>
            <p:ph type="body" idx="1"/>
          </p:nvPr>
        </p:nvSpPr>
        <p:spPr>
          <a:xfrm>
            <a:off x="502920" y="1813559"/>
            <a:ext cx="9052559" cy="512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None/>
              <a:defRPr sz="31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6"/>
          <p:cNvSpPr/>
          <p:nvPr/>
        </p:nvSpPr>
        <p:spPr>
          <a:xfrm>
            <a:off x="3954780" y="7401580"/>
            <a:ext cx="6103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Krugman, </a:t>
            </a:r>
            <a:r>
              <a:rPr lang="en-US" sz="1400" b="0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Economics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6e, © 2020 Worth Publishers</a:t>
            </a:r>
            <a:endParaRPr dirty="0"/>
          </a:p>
        </p:txBody>
      </p:sp>
      <p:sp>
        <p:nvSpPr>
          <p:cNvPr id="14" name="Google Shape;14;p36"/>
          <p:cNvSpPr/>
          <p:nvPr/>
        </p:nvSpPr>
        <p:spPr>
          <a:xfrm>
            <a:off x="0" y="7374355"/>
            <a:ext cx="10058399" cy="398045"/>
          </a:xfrm>
          <a:prstGeom prst="rect">
            <a:avLst/>
          </a:prstGeom>
          <a:gradFill>
            <a:gsLst>
              <a:gs pos="0">
                <a:srgbClr val="192E47"/>
              </a:gs>
              <a:gs pos="100000">
                <a:srgbClr val="515B6F"/>
              </a:gs>
            </a:gsLst>
            <a:lin ang="3000000" scaled="0"/>
          </a:gradFill>
          <a:ln>
            <a:noFill/>
          </a:ln>
        </p:spPr>
        <p:txBody>
          <a:bodyPr spcFirstLastPara="1" wrap="square" lIns="101875" tIns="50925" rIns="101875" bIns="5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6"/>
          <p:cNvSpPr/>
          <p:nvPr/>
        </p:nvSpPr>
        <p:spPr>
          <a:xfrm>
            <a:off x="0" y="7401580"/>
            <a:ext cx="100584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Krugman, </a:t>
            </a:r>
            <a:r>
              <a:rPr lang="en-US" sz="1400" b="0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Economics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7e, © 2024 Worth Publishers</a:t>
            </a:r>
            <a:endParaRPr dirty="0"/>
          </a:p>
        </p:txBody>
      </p:sp>
      <p:pic>
        <p:nvPicPr>
          <p:cNvPr id="16" name="Google Shape;16;p36" descr="MacLearn_logo_revers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6200" y="7424440"/>
            <a:ext cx="1001762" cy="30777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5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520.png"/><Relationship Id="rId12" Type="http://schemas.openxmlformats.org/officeDocument/2006/relationships/image" Target="../media/image5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56.png"/><Relationship Id="rId5" Type="http://schemas.openxmlformats.org/officeDocument/2006/relationships/image" Target="../media/image35.png"/><Relationship Id="rId10" Type="http://schemas.openxmlformats.org/officeDocument/2006/relationships/image" Target="../media/image55.png"/><Relationship Id="rId4" Type="http://schemas.openxmlformats.org/officeDocument/2006/relationships/image" Target="../media/image34.png"/><Relationship Id="rId9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0.png"/><Relationship Id="rId1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14.png"/><Relationship Id="rId4" Type="http://schemas.openxmlformats.org/officeDocument/2006/relationships/image" Target="../media/image52.png"/><Relationship Id="rId9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xC161GvMPc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 txBox="1">
            <a:spLocks noGrp="1"/>
          </p:cNvSpPr>
          <p:nvPr>
            <p:ph type="title"/>
          </p:nvPr>
        </p:nvSpPr>
        <p:spPr>
          <a:xfrm>
            <a:off x="1735016" y="3010756"/>
            <a:ext cx="6091880" cy="1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4800" dirty="0">
                <a:latin typeface="+mn-lt"/>
              </a:rPr>
              <a:t>Review Session</a:t>
            </a:r>
            <a:br>
              <a:rPr lang="en-US" sz="4800" dirty="0">
                <a:latin typeface="+mn-lt"/>
              </a:rPr>
            </a:br>
            <a:r>
              <a:rPr lang="en-US" sz="4800" dirty="0">
                <a:latin typeface="+mn-lt"/>
              </a:rPr>
              <a:t>Midterm #2</a:t>
            </a:r>
            <a:br>
              <a:rPr lang="en-US" sz="4800" dirty="0">
                <a:latin typeface="+mn-lt"/>
              </a:rPr>
            </a:br>
            <a:r>
              <a:rPr lang="en-US" sz="4800" dirty="0">
                <a:latin typeface="+mn-lt"/>
              </a:rPr>
              <a:t>Chapters 6-12</a:t>
            </a:r>
            <a:endParaRPr sz="480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58400" cy="8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>
                <a:latin typeface="+mn-lt"/>
              </a:rPr>
              <a:t>Important Dates</a:t>
            </a:r>
            <a:endParaRPr dirty="0">
              <a:latin typeface="+mn-lt"/>
            </a:endParaRPr>
          </a:p>
        </p:txBody>
      </p:sp>
      <p:sp>
        <p:nvSpPr>
          <p:cNvPr id="51" name="Google Shape;51;p2"/>
          <p:cNvSpPr txBox="1">
            <a:spLocks noGrp="1"/>
          </p:cNvSpPr>
          <p:nvPr>
            <p:ph type="body" idx="1"/>
          </p:nvPr>
        </p:nvSpPr>
        <p:spPr>
          <a:xfrm>
            <a:off x="-54981" y="1467556"/>
            <a:ext cx="10168362" cy="511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endParaRPr lang="en-US" sz="3200" dirty="0">
              <a:solidFill>
                <a:schemeClr val="dk1"/>
              </a:solidFill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r>
              <a:rPr lang="en-US" sz="3600" b="1" dirty="0">
                <a:solidFill>
                  <a:schemeClr val="dk1"/>
                </a:solidFill>
                <a:latin typeface="+mn-lt"/>
              </a:rPr>
              <a:t>Wednesday Oct 30</a:t>
            </a:r>
            <a:r>
              <a:rPr lang="en-US" sz="3600" b="1" baseline="30000" dirty="0">
                <a:solidFill>
                  <a:schemeClr val="dk1"/>
                </a:solidFill>
                <a:latin typeface="+mn-lt"/>
              </a:rPr>
              <a:t>th</a:t>
            </a:r>
            <a:r>
              <a:rPr lang="en-US" sz="3600" dirty="0">
                <a:solidFill>
                  <a:schemeClr val="dk1"/>
                </a:solidFill>
                <a:latin typeface="+mn-lt"/>
              </a:rPr>
              <a:t>: Homework #10 (CH 11).</a:t>
            </a: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endParaRPr lang="en-US" sz="3600" dirty="0">
              <a:solidFill>
                <a:schemeClr val="dk1"/>
              </a:solidFill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r>
              <a:rPr lang="en-US" sz="3600" b="1" dirty="0">
                <a:latin typeface="+mn-lt"/>
              </a:rPr>
              <a:t>Thursday Oct 31</a:t>
            </a:r>
            <a:r>
              <a:rPr lang="en-US" sz="3600" b="1" baseline="30000" dirty="0">
                <a:latin typeface="+mn-lt"/>
              </a:rPr>
              <a:t>st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dirty="0">
                <a:latin typeface="+mn-lt"/>
              </a:rPr>
              <a:t>: No class [Office Hours].</a:t>
            </a: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endParaRPr lang="en-US" sz="3600" dirty="0"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r>
              <a:rPr lang="en-US" sz="3600" b="1" dirty="0">
                <a:latin typeface="+mn-lt"/>
              </a:rPr>
              <a:t>Sunday Nov 3</a:t>
            </a:r>
            <a:r>
              <a:rPr lang="en-US" sz="3600" b="1" baseline="30000" dirty="0">
                <a:latin typeface="+mn-lt"/>
              </a:rPr>
              <a:t>rd</a:t>
            </a:r>
            <a:r>
              <a:rPr lang="en-US" sz="3600" dirty="0">
                <a:latin typeface="+mn-lt"/>
              </a:rPr>
              <a:t>: Quiz #5 (CH 10 and 11).</a:t>
            </a: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endParaRPr lang="en-US" sz="3600" dirty="0"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r>
              <a:rPr lang="en-US" sz="3600" b="1" dirty="0">
                <a:latin typeface="+mn-lt"/>
              </a:rPr>
              <a:t>Monday Nov 4</a:t>
            </a:r>
            <a:r>
              <a:rPr lang="en-US" sz="3600" b="1" baseline="30000" dirty="0">
                <a:latin typeface="+mn-lt"/>
              </a:rPr>
              <a:t>th</a:t>
            </a:r>
            <a:r>
              <a:rPr lang="en-US" sz="3600" dirty="0">
                <a:latin typeface="+mn-lt"/>
              </a:rPr>
              <a:t>: Homework #11 (CH 12).</a:t>
            </a: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endParaRPr lang="en-US" sz="3200" dirty="0"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endParaRPr sz="3200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>
            <a:spLocks noGrp="1"/>
          </p:cNvSpPr>
          <p:nvPr>
            <p:ph type="title"/>
          </p:nvPr>
        </p:nvSpPr>
        <p:spPr>
          <a:xfrm>
            <a:off x="-1" y="761743"/>
            <a:ext cx="10058400" cy="8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>
                <a:latin typeface="+mn-lt"/>
              </a:rPr>
              <a:t>Important Dates</a:t>
            </a:r>
            <a:endParaRPr dirty="0">
              <a:latin typeface="+mn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5B9B33F-C8ED-4F23-8021-F109E0AA9899}"/>
              </a:ext>
            </a:extLst>
          </p:cNvPr>
          <p:cNvCxnSpPr/>
          <p:nvPr/>
        </p:nvCxnSpPr>
        <p:spPr>
          <a:xfrm>
            <a:off x="880533" y="2867378"/>
            <a:ext cx="8094134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9DAD81-7E77-4D8D-AA68-CF03B88F34D4}"/>
              </a:ext>
            </a:extLst>
          </p:cNvPr>
          <p:cNvCxnSpPr/>
          <p:nvPr/>
        </p:nvCxnSpPr>
        <p:spPr>
          <a:xfrm>
            <a:off x="880533" y="2867378"/>
            <a:ext cx="0" cy="745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D7AA3C0-093F-4D00-BE87-AAFFFC2B8009}"/>
              </a:ext>
            </a:extLst>
          </p:cNvPr>
          <p:cNvSpPr txBox="1"/>
          <p:nvPr/>
        </p:nvSpPr>
        <p:spPr>
          <a:xfrm>
            <a:off x="1704627" y="3662137"/>
            <a:ext cx="1312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HW #10</a:t>
            </a:r>
          </a:p>
          <a:p>
            <a:pPr algn="ctr"/>
            <a:r>
              <a:rPr lang="en-US" sz="2400" b="1" dirty="0"/>
              <a:t>10/30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DB650B-66ED-474A-87E2-98107E5A4DD6}"/>
              </a:ext>
            </a:extLst>
          </p:cNvPr>
          <p:cNvCxnSpPr/>
          <p:nvPr/>
        </p:nvCxnSpPr>
        <p:spPr>
          <a:xfrm>
            <a:off x="3606800" y="2867378"/>
            <a:ext cx="0" cy="745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A22886F-83E5-4DC0-8B81-898218B1E9F7}"/>
              </a:ext>
            </a:extLst>
          </p:cNvPr>
          <p:cNvSpPr txBox="1"/>
          <p:nvPr/>
        </p:nvSpPr>
        <p:spPr>
          <a:xfrm>
            <a:off x="2904065" y="3662137"/>
            <a:ext cx="1721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No Class</a:t>
            </a:r>
          </a:p>
          <a:p>
            <a:pPr algn="ctr"/>
            <a:r>
              <a:rPr lang="en-US" sz="2000" b="1" dirty="0"/>
              <a:t>10/31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9C4E55-8FDD-4B38-9DB3-2FACB4A7CC8D}"/>
              </a:ext>
            </a:extLst>
          </p:cNvPr>
          <p:cNvCxnSpPr/>
          <p:nvPr/>
        </p:nvCxnSpPr>
        <p:spPr>
          <a:xfrm>
            <a:off x="5373511" y="2867378"/>
            <a:ext cx="0" cy="745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9604698-EF67-4614-B33B-072BB6EDB02E}"/>
              </a:ext>
            </a:extLst>
          </p:cNvPr>
          <p:cNvSpPr txBox="1"/>
          <p:nvPr/>
        </p:nvSpPr>
        <p:spPr>
          <a:xfrm>
            <a:off x="4512734" y="3635020"/>
            <a:ext cx="1721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400" b="1"/>
            </a:lvl1pPr>
          </a:lstStyle>
          <a:p>
            <a:r>
              <a:rPr lang="en-US" dirty="0"/>
              <a:t>Quiz #5</a:t>
            </a:r>
          </a:p>
          <a:p>
            <a:r>
              <a:rPr lang="en-US" dirty="0"/>
              <a:t>11/03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F77047A-C84D-4BD0-BDDE-BF97EE0532F1}"/>
              </a:ext>
            </a:extLst>
          </p:cNvPr>
          <p:cNvCxnSpPr/>
          <p:nvPr/>
        </p:nvCxnSpPr>
        <p:spPr>
          <a:xfrm>
            <a:off x="6993467" y="2867378"/>
            <a:ext cx="0" cy="745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C96D1FF-64EE-4582-8B8F-0E3770196717}"/>
              </a:ext>
            </a:extLst>
          </p:cNvPr>
          <p:cNvSpPr txBox="1"/>
          <p:nvPr/>
        </p:nvSpPr>
        <p:spPr>
          <a:xfrm>
            <a:off x="6121403" y="3623732"/>
            <a:ext cx="1721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400" b="1"/>
            </a:lvl1pPr>
          </a:lstStyle>
          <a:p>
            <a:r>
              <a:rPr lang="en-US" dirty="0"/>
              <a:t>HW #11</a:t>
            </a:r>
          </a:p>
          <a:p>
            <a:r>
              <a:rPr lang="en-US" dirty="0"/>
              <a:t>10/04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F23A97F-F4C2-4BE9-BB0D-2D9E816676D3}"/>
              </a:ext>
            </a:extLst>
          </p:cNvPr>
          <p:cNvCxnSpPr/>
          <p:nvPr/>
        </p:nvCxnSpPr>
        <p:spPr>
          <a:xfrm>
            <a:off x="8963378" y="2867378"/>
            <a:ext cx="0" cy="745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E9A075E-99A5-42AF-8504-DF97AA9AAD9B}"/>
              </a:ext>
            </a:extLst>
          </p:cNvPr>
          <p:cNvSpPr txBox="1"/>
          <p:nvPr/>
        </p:nvSpPr>
        <p:spPr>
          <a:xfrm>
            <a:off x="8048982" y="3646310"/>
            <a:ext cx="18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400" b="1"/>
            </a:lvl1pPr>
          </a:lstStyle>
          <a:p>
            <a:r>
              <a:rPr lang="en-US" dirty="0">
                <a:solidFill>
                  <a:srgbClr val="FF0000"/>
                </a:solidFill>
              </a:rPr>
              <a:t>Midterm #2</a:t>
            </a:r>
          </a:p>
          <a:p>
            <a:r>
              <a:rPr lang="en-US" dirty="0">
                <a:solidFill>
                  <a:srgbClr val="FF0000"/>
                </a:solidFill>
              </a:rPr>
              <a:t>10/05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81899EF-47CE-4006-A541-9CCE14973D42}"/>
              </a:ext>
            </a:extLst>
          </p:cNvPr>
          <p:cNvCxnSpPr/>
          <p:nvPr/>
        </p:nvCxnSpPr>
        <p:spPr>
          <a:xfrm>
            <a:off x="2359377" y="2867378"/>
            <a:ext cx="0" cy="74506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E23C437-C2D5-4CB7-BFD8-3A2951B5173F}"/>
              </a:ext>
            </a:extLst>
          </p:cNvPr>
          <p:cNvSpPr txBox="1"/>
          <p:nvPr/>
        </p:nvSpPr>
        <p:spPr>
          <a:xfrm>
            <a:off x="287871" y="3662137"/>
            <a:ext cx="1416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Review Session</a:t>
            </a:r>
          </a:p>
          <a:p>
            <a:pPr algn="ctr"/>
            <a:r>
              <a:rPr lang="en-US" sz="2400" b="1" dirty="0"/>
              <a:t>10/29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2ABFF6-3EF0-406B-B606-95E0AD31C25E}"/>
              </a:ext>
            </a:extLst>
          </p:cNvPr>
          <p:cNvSpPr txBox="1"/>
          <p:nvPr/>
        </p:nvSpPr>
        <p:spPr>
          <a:xfrm>
            <a:off x="19756" y="2339646"/>
            <a:ext cx="172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Tuesday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7CD47E-A2AD-4ADC-86CB-79233D6CEBED}"/>
              </a:ext>
            </a:extLst>
          </p:cNvPr>
          <p:cNvSpPr txBox="1"/>
          <p:nvPr/>
        </p:nvSpPr>
        <p:spPr>
          <a:xfrm>
            <a:off x="1498600" y="2331559"/>
            <a:ext cx="172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Wednesday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F95735-B383-4CB4-9D21-DE702BE183DA}"/>
              </a:ext>
            </a:extLst>
          </p:cNvPr>
          <p:cNvSpPr txBox="1"/>
          <p:nvPr/>
        </p:nvSpPr>
        <p:spPr>
          <a:xfrm>
            <a:off x="2904065" y="2340208"/>
            <a:ext cx="172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Thursday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3ABAC2-B0DB-4E45-97EE-711483383287}"/>
              </a:ext>
            </a:extLst>
          </p:cNvPr>
          <p:cNvSpPr txBox="1"/>
          <p:nvPr/>
        </p:nvSpPr>
        <p:spPr>
          <a:xfrm>
            <a:off x="4512733" y="2326028"/>
            <a:ext cx="172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Sunday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DBEBB9-3274-46C8-9580-1C809AF2AF40}"/>
              </a:ext>
            </a:extLst>
          </p:cNvPr>
          <p:cNvSpPr txBox="1"/>
          <p:nvPr/>
        </p:nvSpPr>
        <p:spPr>
          <a:xfrm>
            <a:off x="6121402" y="2311848"/>
            <a:ext cx="172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Monday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8549C9-E402-49F4-9E12-6DB6C743E049}"/>
              </a:ext>
            </a:extLst>
          </p:cNvPr>
          <p:cNvSpPr txBox="1"/>
          <p:nvPr/>
        </p:nvSpPr>
        <p:spPr>
          <a:xfrm>
            <a:off x="8040516" y="2342848"/>
            <a:ext cx="172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Tuesday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31CBE7-9889-42F1-B8E7-CE14918C4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954" y="4706937"/>
            <a:ext cx="205740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2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/>
      <p:bldP spid="16" grpId="0"/>
      <p:bldP spid="18" grpId="0"/>
      <p:bldP spid="20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>
            <a:spLocks noGrp="1"/>
          </p:cNvSpPr>
          <p:nvPr>
            <p:ph type="title"/>
          </p:nvPr>
        </p:nvSpPr>
        <p:spPr>
          <a:xfrm>
            <a:off x="0" y="379608"/>
            <a:ext cx="10058400" cy="8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>
                <a:latin typeface="+mn-lt"/>
              </a:rPr>
              <a:t>Midterm #2</a:t>
            </a:r>
            <a:endParaRPr dirty="0">
              <a:latin typeface="+mn-lt"/>
            </a:endParaRPr>
          </a:p>
        </p:txBody>
      </p:sp>
      <p:sp>
        <p:nvSpPr>
          <p:cNvPr id="51" name="Google Shape;51;p2"/>
          <p:cNvSpPr txBox="1">
            <a:spLocks noGrp="1"/>
          </p:cNvSpPr>
          <p:nvPr>
            <p:ph type="body" idx="1"/>
          </p:nvPr>
        </p:nvSpPr>
        <p:spPr>
          <a:xfrm>
            <a:off x="127107" y="1769168"/>
            <a:ext cx="9804186" cy="451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+mn-lt"/>
              </a:rPr>
              <a:t>20 Questions, m</a:t>
            </a:r>
            <a:r>
              <a:rPr lang="en-US" sz="3200" dirty="0">
                <a:latin typeface="+mn-lt"/>
              </a:rPr>
              <a:t>ultiple choice.</a:t>
            </a: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endParaRPr lang="en-US" sz="3200" dirty="0"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r>
              <a:rPr lang="en-US" sz="3200" dirty="0">
                <a:latin typeface="+mn-lt"/>
              </a:rPr>
              <a:t>Chapters 6, 7, 9, 10, 11 and 12.</a:t>
            </a:r>
            <a:endParaRPr sz="3200" dirty="0"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1824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+mn-lt"/>
              </a:rPr>
              <a:t>1 hour and 15 minutes.</a:t>
            </a:r>
            <a:endParaRPr sz="3200" dirty="0"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1824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+mn-lt"/>
              </a:rPr>
              <a:t>No phones are allowed.</a:t>
            </a:r>
            <a:endParaRPr sz="3200" dirty="0"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1824"/>
              </a:spcBef>
              <a:spcAft>
                <a:spcPts val="0"/>
              </a:spcAft>
              <a:buClr>
                <a:srgbClr val="4E4E4E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+mn-lt"/>
              </a:rPr>
              <a:t>You can bring a calculator.</a:t>
            </a:r>
            <a:endParaRPr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248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>
            <a:spLocks noGrp="1"/>
          </p:cNvSpPr>
          <p:nvPr>
            <p:ph type="title"/>
          </p:nvPr>
        </p:nvSpPr>
        <p:spPr>
          <a:xfrm>
            <a:off x="0" y="1"/>
            <a:ext cx="10058400" cy="527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>
                <a:latin typeface="+mn-lt"/>
              </a:rPr>
              <a:t>Midterm #2 – Scantron answer sheet</a:t>
            </a:r>
            <a:endParaRPr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C66472-5DC1-2DD3-62FE-CEF8A9AE4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834" y="621324"/>
            <a:ext cx="6112412" cy="664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05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CALCULATING THE PRICE ELASTICITY OF DEMAND (Chapter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54013" indent="-354013"/>
            <a:r>
              <a:rPr lang="en-US" dirty="0">
                <a:solidFill>
                  <a:srgbClr val="000000"/>
                </a:solidFill>
                <a:latin typeface="+mn-lt"/>
              </a:rPr>
              <a:t>Price elasticity of demand = the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percentage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change in quantity demanded divided by the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percentage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 change in price.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00E6738-B027-7F5D-73BE-D9BAC7187D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6416" y="3908923"/>
          <a:ext cx="8163980" cy="816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89180" imgH="419641" progId="Equation.DSMT4">
                  <p:embed/>
                </p:oleObj>
              </mc:Choice>
              <mc:Fallback>
                <p:oleObj name="Equation" r:id="rId2" imgW="4189180" imgH="419641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00E6738-B027-7F5D-73BE-D9BAC7187D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46416" y="3908923"/>
                        <a:ext cx="8163980" cy="816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2436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CALCULATING THE PRICE ELASTICITY OF DEMAND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7107" y="1709247"/>
            <a:ext cx="9804186" cy="1773239"/>
          </a:xfrm>
        </p:spPr>
        <p:txBody>
          <a:bodyPr/>
          <a:lstStyle/>
          <a:p>
            <a:pPr marL="354013" indent="-354013"/>
            <a:r>
              <a:rPr lang="en-US" dirty="0">
                <a:latin typeface="+mn-lt"/>
              </a:rPr>
              <a:t>Example:</a:t>
            </a:r>
          </a:p>
          <a:p>
            <a:pPr marL="720725" lvl="1" indent="-366713"/>
            <a:r>
              <a:rPr lang="en-US" dirty="0">
                <a:latin typeface="+mn-lt"/>
              </a:rPr>
              <a:t>If the price of oil increases by 10% and the quantity demanded falls by 5%, then the price elasticity of demand for oil is: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F22249A-74E3-C3CF-6BDB-6B54E9343F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794127"/>
              </p:ext>
            </p:extLst>
          </p:nvPr>
        </p:nvGraphicFramePr>
        <p:xfrm>
          <a:off x="4333188" y="3820406"/>
          <a:ext cx="134937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7692" imgH="400533" progId="Equation.DSMT4">
                  <p:embed/>
                </p:oleObj>
              </mc:Choice>
              <mc:Fallback>
                <p:oleObj name="Equation" r:id="rId2" imgW="837692" imgH="400533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F22249A-74E3-C3CF-6BDB-6B54E9343F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33188" y="3820406"/>
                        <a:ext cx="1349375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136632" y="5283689"/>
            <a:ext cx="9742488" cy="1773238"/>
          </a:xfrm>
        </p:spPr>
        <p:txBody>
          <a:bodyPr/>
          <a:lstStyle/>
          <a:p>
            <a:pPr marL="720725" lvl="2" indent="-366713">
              <a:spcBef>
                <a:spcPts val="624"/>
              </a:spcBef>
              <a:buClr>
                <a:srgbClr val="4E4E4E"/>
              </a:buClr>
              <a:buFont typeface="Arial" panose="020B0604020202020204" pitchFamily="34" charset="0"/>
              <a:buChar char="–"/>
            </a:pPr>
            <a:r>
              <a:rPr lang="en-US" sz="2600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Note: </a:t>
            </a:r>
            <a:r>
              <a:rPr lang="en-US" sz="26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since we know that price and quantity demanded will always move in opposite directions (law of demand) we usually drop the minus sign (for price elasticity of demand  </a:t>
            </a:r>
            <a:r>
              <a:rPr lang="en-US" sz="2600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only</a:t>
            </a:r>
            <a:r>
              <a:rPr lang="en-US" sz="26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9062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INTERPRETING THE PRICE ELASTICITY OF DEMAND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136631" y="1606427"/>
            <a:ext cx="9804186" cy="3950312"/>
          </a:xfrm>
        </p:spPr>
        <p:txBody>
          <a:bodyPr/>
          <a:lstStyle/>
          <a:p>
            <a:pPr marL="354013" indent="-354013">
              <a:spcAft>
                <a:spcPts val="600"/>
              </a:spcAft>
            </a:pPr>
            <a:r>
              <a:rPr lang="en-US" dirty="0">
                <a:latin typeface="+mn-lt"/>
              </a:rPr>
              <a:t>Classification of price elasticity of demand:</a:t>
            </a:r>
          </a:p>
          <a:p>
            <a:pPr marL="354013" indent="-354013">
              <a:spcAft>
                <a:spcPts val="1200"/>
              </a:spcAft>
            </a:pPr>
            <a:r>
              <a:rPr lang="en-US" dirty="0">
                <a:latin typeface="+mn-lt"/>
              </a:rPr>
              <a:t>A good can have a price elasticity as </a:t>
            </a:r>
            <a:r>
              <a:rPr lang="en-US" b="1" dirty="0">
                <a:latin typeface="+mn-lt"/>
              </a:rPr>
              <a:t>low as zero </a:t>
            </a:r>
            <a:r>
              <a:rPr lang="en-US" dirty="0">
                <a:latin typeface="+mn-lt"/>
              </a:rPr>
              <a:t>or as </a:t>
            </a:r>
            <a:r>
              <a:rPr lang="en-US" b="1" dirty="0">
                <a:latin typeface="+mn-lt"/>
              </a:rPr>
              <a:t>high as infinity.</a:t>
            </a:r>
            <a:endParaRPr lang="en-US" dirty="0">
              <a:latin typeface="+mn-lt"/>
            </a:endParaRPr>
          </a:p>
          <a:p>
            <a:pPr marL="354013" indent="-354013">
              <a:defRPr/>
            </a:pPr>
            <a:r>
              <a:rPr lang="en-US" dirty="0">
                <a:latin typeface="+mn-lt"/>
              </a:rPr>
              <a:t>If a price elasticity </a:t>
            </a:r>
            <a:r>
              <a:rPr lang="en-US" b="1" dirty="0">
                <a:latin typeface="+mn-lt"/>
              </a:rPr>
              <a:t>&lt;1</a:t>
            </a:r>
            <a:r>
              <a:rPr lang="en-US" dirty="0">
                <a:latin typeface="+mn-lt"/>
              </a:rPr>
              <a:t>, the demand curve is </a:t>
            </a:r>
            <a:r>
              <a:rPr lang="en-US" b="1" dirty="0">
                <a:latin typeface="+mn-lt"/>
              </a:rPr>
              <a:t>inelastic.</a:t>
            </a:r>
          </a:p>
          <a:p>
            <a:pPr marL="354013" indent="-354013">
              <a:defRPr/>
            </a:pPr>
            <a:r>
              <a:rPr lang="en-US" dirty="0">
                <a:latin typeface="+mn-lt"/>
              </a:rPr>
              <a:t>If a price elasticity</a:t>
            </a:r>
            <a:r>
              <a:rPr lang="en-US" b="1" dirty="0">
                <a:latin typeface="+mn-lt"/>
              </a:rPr>
              <a:t> &gt;1</a:t>
            </a:r>
            <a:r>
              <a:rPr lang="en-US" dirty="0">
                <a:latin typeface="+mn-lt"/>
              </a:rPr>
              <a:t>, the demand curve is </a:t>
            </a:r>
            <a:r>
              <a:rPr lang="en-US" b="1" dirty="0">
                <a:latin typeface="+mn-lt"/>
              </a:rPr>
              <a:t>elastic.</a:t>
            </a:r>
          </a:p>
          <a:p>
            <a:pPr marL="354013" indent="-354013">
              <a:defRPr/>
            </a:pPr>
            <a:r>
              <a:rPr lang="en-US" dirty="0">
                <a:latin typeface="+mn-lt"/>
              </a:rPr>
              <a:t>If a price elasticity</a:t>
            </a:r>
            <a:r>
              <a:rPr lang="en-US" b="1" dirty="0">
                <a:latin typeface="+mn-lt"/>
              </a:rPr>
              <a:t> =1</a:t>
            </a:r>
            <a:r>
              <a:rPr lang="en-US" dirty="0">
                <a:latin typeface="+mn-lt"/>
              </a:rPr>
              <a:t>, the demand curve is </a:t>
            </a:r>
            <a:r>
              <a:rPr lang="en-US" b="1" dirty="0">
                <a:latin typeface="+mn-lt"/>
              </a:rPr>
              <a:t>unit-elastic.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D60478E-38C3-CD4E-3813-F86D529223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236316"/>
              </p:ext>
            </p:extLst>
          </p:nvPr>
        </p:nvGraphicFramePr>
        <p:xfrm>
          <a:off x="1075703" y="5270245"/>
          <a:ext cx="8163980" cy="816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89180" imgH="419641" progId="Equation.DSMT4">
                  <p:embed/>
                </p:oleObj>
              </mc:Choice>
              <mc:Fallback>
                <p:oleObj name="Equation" r:id="rId2" imgW="4189180" imgH="419641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D60478E-38C3-CD4E-3813-F86D529223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5703" y="5270245"/>
                        <a:ext cx="8163980" cy="816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2B415F8-B5EF-4D6B-B7DD-0BA8EE135EBE}"/>
              </a:ext>
            </a:extLst>
          </p:cNvPr>
          <p:cNvSpPr txBox="1"/>
          <p:nvPr/>
        </p:nvSpPr>
        <p:spPr>
          <a:xfrm>
            <a:off x="788743" y="6339368"/>
            <a:ext cx="87378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+mn-lt"/>
              </a:rPr>
              <a:t>Price elasticity</a:t>
            </a:r>
            <a:r>
              <a:rPr lang="en-US" sz="2400" b="1" dirty="0">
                <a:latin typeface="+mn-lt"/>
              </a:rPr>
              <a:t> &gt;1:</a:t>
            </a:r>
            <a:r>
              <a:rPr lang="en-US" sz="2400" dirty="0"/>
              <a:t> the quantity effect of lower prices is stronger than the price effect</a:t>
            </a:r>
          </a:p>
        </p:txBody>
      </p:sp>
    </p:spTree>
    <p:extLst>
      <p:ext uri="{BB962C8B-B14F-4D97-AF65-F5344CB8AC3E}">
        <p14:creationId xmlns:p14="http://schemas.microsoft.com/office/powerpoint/2010/main" val="313308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TWO EXTREME CASES OF PRICE ELASTICITY OF DEMAND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494B12-1508-29FC-783D-08BF7F56B033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4020850" y="1924488"/>
            <a:ext cx="1763407" cy="49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000" dirty="0">
                <a:latin typeface="+mn-lt"/>
              </a:rPr>
              <a:t>Figure 2</a:t>
            </a:r>
          </a:p>
        </p:txBody>
      </p:sp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34" y="2963419"/>
            <a:ext cx="3021805" cy="2808000"/>
          </a:xfrm>
          <a:prstGeom prst="rect">
            <a:avLst/>
          </a:prstGeom>
        </p:spPr>
      </p:pic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924" y="2949084"/>
            <a:ext cx="3212352" cy="2808000"/>
          </a:xfrm>
          <a:prstGeom prst="rect">
            <a:avLst/>
          </a:prstGeom>
        </p:spPr>
      </p:pic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35" y="2959716"/>
            <a:ext cx="3021805" cy="2808000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34" y="2958914"/>
            <a:ext cx="3021805" cy="2808000"/>
          </a:xfrm>
          <a:prstGeom prst="rect">
            <a:avLst/>
          </a:prstGeom>
        </p:spPr>
      </p:pic>
      <p:pic>
        <p:nvPicPr>
          <p:cNvPr id="16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78" y="2959713"/>
            <a:ext cx="3228488" cy="2808000"/>
          </a:xfrm>
          <a:prstGeom prst="rect">
            <a:avLst/>
          </a:prstGeom>
        </p:spPr>
      </p:pic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814" y="2949083"/>
            <a:ext cx="3556800" cy="2808000"/>
          </a:xfrm>
          <a:prstGeom prst="rect">
            <a:avLst/>
          </a:prstGeom>
        </p:spPr>
      </p:pic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816" y="2949085"/>
            <a:ext cx="3556800" cy="2808000"/>
          </a:xfrm>
          <a:prstGeom prst="rect">
            <a:avLst/>
          </a:prstGeom>
        </p:spPr>
      </p:pic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816" y="2949082"/>
            <a:ext cx="3556800" cy="2808000"/>
          </a:xfrm>
          <a:prstGeom prst="rect">
            <a:avLst/>
          </a:prstGeom>
        </p:spPr>
      </p:pic>
      <p:pic>
        <p:nvPicPr>
          <p:cNvPr id="4" name="Picture 3" descr="Two graphs show the difference between a perfectly inelastic demand curve and a perfectly elastic demand curve.&#10;Panel (a) is titled Perfectly Inelastic Demand: Price Elasticity of Demand equals 0. The x-axis is labeled Quantity of snake anti-venom (thousands of doses) and shows a marking at 1 thousand doses. The y-axis is labeled Price of snake anti-venom (per dose) and shows markings at 2 and 3 dollars. A vertical demand curve labeled D 1 extends from 1 thousands doses on the x-axis and passes through the coordinates:&#10;• (1, 2)&#10;• (1, 3).&#10;An upward arrow along the y-axis from 2 to 3 dollars is labeled, An increase in price (ellipses). A callout pointing to the demand curve reads, (ellipses) leaves the quantity demanded unchanged.&#10;Panel (b) is titled Perfectly Elastic Demand: Price Elasticity of Demand equals infinity. The x-axis is labeled Quantity of pink tennis balls (dozens per year). The y-axis is labeled Price of pink tennis balls (per dozen) and shows a marking at 5 dollars. A horizontal demand curve labeled D 2 extends from 5 dollars on the y-axis. A callout pointing to the curve reads, At exactly 5 dollars, consumers will buy any quantity. The area below the demand curve has a callout that reads, At any price below 5 dollars, quantity demanded is extremely large. The area above the demand curve has a callout that reads, At any price above 5 dollars, quantity demanded is zero.">
            <a:extLst>
              <a:ext uri="{FF2B5EF4-FFF2-40B4-BE49-F238E27FC236}">
                <a16:creationId xmlns:a16="http://schemas.microsoft.com/office/drawing/2014/main" id="{A3A88190-2943-B359-1C2E-03DEB048F6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50384" y="2958914"/>
            <a:ext cx="599919" cy="37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1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34" y="0"/>
            <a:ext cx="10058400" cy="815797"/>
          </a:xfrm>
        </p:spPr>
        <p:txBody>
          <a:bodyPr/>
          <a:lstStyle/>
          <a:p>
            <a:r>
              <a:rPr lang="en-US" dirty="0">
                <a:latin typeface="+mn-lt"/>
              </a:rPr>
              <a:t>THE MIDPOINT METHOD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D22520-73FA-DE88-C877-2FCB8B234DE4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15434" y="1120814"/>
            <a:ext cx="9769474" cy="26243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57200" algn="l" rtl="0" eaLnBrk="1" hangingPunct="1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Font typeface="Arial" pitchFamily="34" charset="0"/>
              <a:buChar char="•"/>
              <a:defRPr sz="2800" b="0" i="0" u="none" strike="noStrike" cap="none">
                <a:solidFill>
                  <a:schemeClr val="tx1"/>
                </a:solidFill>
                <a:latin typeface="Arial" pitchFamily="34" charset="0"/>
                <a:ea typeface="Helvetica Neue"/>
                <a:cs typeface="Arial" pitchFamily="34" charset="0"/>
                <a:sym typeface="Helvetica Neue"/>
              </a:defRPr>
            </a:lvl1pPr>
            <a:lvl2pPr marL="965200" marR="0" lvl="1" indent="-457200" algn="l" rtl="0" eaLnBrk="1" hangingPunct="1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Font typeface="Arial" pitchFamily="34" charset="0"/>
              <a:buChar char="–"/>
              <a:defRPr sz="2600" b="0" i="0" u="none" strike="noStrike" cap="none">
                <a:solidFill>
                  <a:schemeClr val="tx1"/>
                </a:solidFill>
                <a:latin typeface="Arial" pitchFamily="34" charset="0"/>
                <a:ea typeface="Helvetica Neue"/>
                <a:cs typeface="Arial" pitchFamily="34" charset="0"/>
                <a:sym typeface="Helvetica Neue"/>
              </a:defRPr>
            </a:lvl2pPr>
            <a:lvl3pPr marL="1473200" marR="0" lvl="2" indent="-457200" algn="l" rtl="0" eaLnBrk="1" hangingPunct="1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Font typeface="Wingdings" pitchFamily="2" charset="2"/>
              <a:buChar char="§"/>
              <a:defRPr sz="2400" b="0" i="0" u="none" strike="noStrike" cap="none">
                <a:solidFill>
                  <a:schemeClr val="tx1"/>
                </a:solidFill>
                <a:latin typeface="Arial" pitchFamily="34" charset="0"/>
                <a:ea typeface="Helvetica Neue"/>
                <a:cs typeface="Arial" pitchFamily="34" charset="0"/>
                <a:sym typeface="Helvetica Neue"/>
              </a:defRPr>
            </a:lvl3pPr>
            <a:lvl4pPr marL="1866900" marR="0" lvl="3" indent="-342900" algn="l" rtl="0" eaLnBrk="1" hangingPunct="1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Font typeface="Wingdings" pitchFamily="2" charset="2"/>
              <a:buChar char="q"/>
              <a:defRPr sz="2000" b="0" i="0" u="none" strike="noStrike" cap="none">
                <a:solidFill>
                  <a:schemeClr val="tx1"/>
                </a:solidFill>
                <a:latin typeface="Arial" pitchFamily="34" charset="0"/>
                <a:ea typeface="Helvetica Neue"/>
                <a:cs typeface="Arial" pitchFamily="34" charset="0"/>
                <a:sym typeface="Helvetica Neue"/>
              </a:defRPr>
            </a:lvl4pPr>
            <a:lvl5pPr marL="2374900" marR="0" lvl="4" indent="-342900" algn="l" rtl="0" eaLnBrk="1" hangingPunct="1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Font typeface="Arial" pitchFamily="34" charset="0"/>
              <a:buChar char="•"/>
              <a:defRPr sz="2200" b="0" i="0" u="none" strike="noStrike" cap="none">
                <a:solidFill>
                  <a:schemeClr val="tx1"/>
                </a:solidFill>
                <a:latin typeface="Arial" pitchFamily="34" charset="0"/>
                <a:ea typeface="Helvetica Neue"/>
                <a:cs typeface="Arial" pitchFamily="34" charset="0"/>
                <a:sym typeface="Helvetica Neue"/>
              </a:defRPr>
            </a:lvl5pPr>
            <a:lvl6pPr marL="2801767" marR="0" lvl="5" indent="-122066" algn="l" rtl="0" eaLnBrk="1" hangingPunct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311180" marR="0" lvl="6" indent="-123480" algn="l" rtl="0" eaLnBrk="1" hangingPunct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20592" marR="0" lvl="7" indent="-124891" algn="l" rtl="0" eaLnBrk="1" hangingPunct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30004" marR="0" lvl="8" indent="-126303" algn="l" rtl="0" eaLnBrk="1" hangingPunct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55600" indent="-355600">
              <a:spcAft>
                <a:spcPts val="1200"/>
              </a:spcAft>
            </a:pPr>
            <a:r>
              <a:rPr lang="en-US" sz="2600" dirty="0">
                <a:latin typeface="+mn-lt"/>
              </a:rPr>
              <a:t>We calculate the price elasticity of demand using the </a:t>
            </a:r>
            <a:r>
              <a:rPr lang="en-US" sz="2600" b="1" dirty="0">
                <a:latin typeface="+mn-lt"/>
              </a:rPr>
              <a:t>midpoint formula for percentage changes.</a:t>
            </a:r>
          </a:p>
          <a:p>
            <a:pPr marL="355600" indent="-355600">
              <a:spcAft>
                <a:spcPts val="1200"/>
              </a:spcAft>
            </a:pPr>
            <a:r>
              <a:rPr lang="en-US" sz="2600" dirty="0">
                <a:latin typeface="+mn-lt"/>
              </a:rPr>
              <a:t>Instead of dividing by the initial quantity or price, we’ll use the average quantity or price.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2002528-7488-9D42-BC92-BE7A190A9C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9115007"/>
              </p:ext>
            </p:extLst>
          </p:nvPr>
        </p:nvGraphicFramePr>
        <p:xfrm>
          <a:off x="2446690" y="3514725"/>
          <a:ext cx="5195887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32282" imgH="419641" progId="Equation.DSMT4">
                  <p:embed/>
                </p:oleObj>
              </mc:Choice>
              <mc:Fallback>
                <p:oleObj name="Equation" r:id="rId2" imgW="2932282" imgH="419641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D2002528-7488-9D42-BC92-BE7A190A9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46690" y="3514725"/>
                        <a:ext cx="5195887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BFFCB07-199E-AAF3-CAEA-70549B2FFB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900763"/>
              </p:ext>
            </p:extLst>
          </p:nvPr>
        </p:nvGraphicFramePr>
        <p:xfrm>
          <a:off x="1614118" y="5208796"/>
          <a:ext cx="7455548" cy="75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08251" imgH="429375" progId="Equation.DSMT4">
                  <p:embed/>
                </p:oleObj>
              </mc:Choice>
              <mc:Fallback>
                <p:oleObj name="Equation" r:id="rId4" imgW="4208251" imgH="429375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BFFCB07-199E-AAF3-CAEA-70549B2FFB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4118" y="5208796"/>
                        <a:ext cx="7455548" cy="75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061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MIDPOINT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36632" y="2110519"/>
            <a:ext cx="9804186" cy="1651173"/>
          </a:xfrm>
        </p:spPr>
        <p:txBody>
          <a:bodyPr/>
          <a:lstStyle/>
          <a:p>
            <a:pPr marL="354013" indent="-354013"/>
            <a:r>
              <a:rPr lang="en-US" dirty="0">
                <a:solidFill>
                  <a:srgbClr val="000000"/>
                </a:solidFill>
                <a:latin typeface="+mn-lt"/>
              </a:rPr>
              <a:t>Example: At the initial price of </a:t>
            </a:r>
            <a:r>
              <a:rPr lang="en-US" dirty="0">
                <a:solidFill>
                  <a:schemeClr val="accent6"/>
                </a:solidFill>
                <a:latin typeface="+mn-lt"/>
              </a:rPr>
              <a:t>$10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, the quantity demanded is </a:t>
            </a:r>
            <a:r>
              <a:rPr lang="en-US" dirty="0">
                <a:solidFill>
                  <a:schemeClr val="accent6"/>
                </a:solidFill>
                <a:latin typeface="+mn-lt"/>
              </a:rPr>
              <a:t>100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. When the price rises to $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20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, the quantity demanded is 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90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9B32F5C-9854-946E-D7C2-F123BA8093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6563" y="3892550"/>
          <a:ext cx="5565775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41705" imgH="448482" progId="Equation.DSMT4">
                  <p:embed/>
                </p:oleObj>
              </mc:Choice>
              <mc:Fallback>
                <p:oleObj name="Equation" r:id="rId2" imgW="3141705" imgH="448482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9B32F5C-9854-946E-D7C2-F123BA8093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76563" y="3892550"/>
                        <a:ext cx="5565775" cy="79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2ED2D43-7DC6-1EC7-58E4-71AF5F9BB8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942543"/>
              </p:ext>
            </p:extLst>
          </p:nvPr>
        </p:nvGraphicFramePr>
        <p:xfrm>
          <a:off x="1506920" y="4875799"/>
          <a:ext cx="7607415" cy="795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93891" imgH="448482" progId="Equation.DSMT4">
                  <p:embed/>
                </p:oleObj>
              </mc:Choice>
              <mc:Fallback>
                <p:oleObj name="Equation" r:id="rId4" imgW="4293891" imgH="448482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2ED2D43-7DC6-1EC7-58E4-71AF5F9BB8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06920" y="4875799"/>
                        <a:ext cx="7607415" cy="7958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BF6420D-FD64-3FD5-C251-8C8C3FD485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6207" y="5859607"/>
          <a:ext cx="5126920" cy="708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94139" imgH="400533" progId="Equation.DSMT4">
                  <p:embed/>
                </p:oleObj>
              </mc:Choice>
              <mc:Fallback>
                <p:oleObj name="Equation" r:id="rId6" imgW="2894139" imgH="400533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1BF6420D-FD64-3FD5-C251-8C8C3FD485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66207" y="5859607"/>
                        <a:ext cx="5126920" cy="7087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313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ELASTIC DEMAND</a:t>
            </a:r>
          </a:p>
        </p:txBody>
      </p:sp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46" y="2314251"/>
            <a:ext cx="4396342" cy="3964197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46" y="2314251"/>
            <a:ext cx="4396342" cy="3964197"/>
          </a:xfrm>
          <a:prstGeom prst="rect">
            <a:avLst/>
          </a:prstGeom>
        </p:spPr>
      </p:pic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435" y="2314251"/>
            <a:ext cx="5231818" cy="3964197"/>
          </a:xfrm>
          <a:prstGeom prst="rect">
            <a:avLst/>
          </a:prstGeom>
        </p:spPr>
      </p:pic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435" y="2310433"/>
            <a:ext cx="5231818" cy="4534626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92312C-BD3C-9891-F62A-1989162E9B80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3949188" y="1471092"/>
            <a:ext cx="1939748" cy="49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000" dirty="0">
                <a:latin typeface="+mn-lt"/>
              </a:rPr>
              <a:t>Figure 3(c)</a:t>
            </a:r>
          </a:p>
        </p:txBody>
      </p:sp>
      <p:pic>
        <p:nvPicPr>
          <p:cNvPr id="4" name="Picture 3" descr="A line graph shows an elastic demand curve.&#10;The graph is titled &quot;(c) Elastic Demand: Price Elasticity of Demand equals 2.&quot; The horizontal x-axis is labeled &quot;Quantity of crossings (per day)&quot; and has markings at 800 and 1,200. The vertical y-axis is labeled &quot;Price of crossing&quot; and has markings at 0.90 and 1.10 dollars.&#10;• A shallow downward-sloping demand curve labeled &quot;D subscript 3&quot; passes through the points:&#10;◦ A (1,200, 0.90)&#10;◦ B (800, 1.10).&#10;• A callout to an upward arrow pointing along the vertical axis from the price of 0.90 to 1.10 dollars reads as follows:&#10;◦ A 20 percent increase in the price (ellipses).&#10;• A callout to a leftward arrow pointing along the horizontal axis from the quantity 1,200 to 800 reads as follows:&#10;◦ (ellipses) generates a 40 percent decrease in the quantity of crossings demanded.">
            <a:extLst>
              <a:ext uri="{FF2B5EF4-FFF2-40B4-BE49-F238E27FC236}">
                <a16:creationId xmlns:a16="http://schemas.microsoft.com/office/drawing/2014/main" id="{20EBD7FA-6C78-BE47-ADBA-601539B9BD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0384" y="2958914"/>
            <a:ext cx="599919" cy="373282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BB10D4CA-C192-4428-9349-FB5B08244C16}"/>
              </a:ext>
            </a:extLst>
          </p:cNvPr>
          <p:cNvSpPr/>
          <p:nvPr/>
        </p:nvSpPr>
        <p:spPr>
          <a:xfrm>
            <a:off x="2056934" y="3570512"/>
            <a:ext cx="468700" cy="105732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195461C-0803-415D-919C-5A2952D3656E}"/>
                  </a:ext>
                </a:extLst>
              </p:cNvPr>
              <p:cNvSpPr txBox="1"/>
              <p:nvPr/>
            </p:nvSpPr>
            <p:spPr>
              <a:xfrm>
                <a:off x="254026" y="5266283"/>
                <a:ext cx="2676054" cy="760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f>
                            <m:f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den>
                      </m:f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195461C-0803-415D-919C-5A2952D36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26" y="5266283"/>
                <a:ext cx="2676054" cy="7606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67A41D5-3376-48A0-9D9D-A16C13CD78FE}"/>
              </a:ext>
            </a:extLst>
          </p:cNvPr>
          <p:cNvCxnSpPr/>
          <p:nvPr/>
        </p:nvCxnSpPr>
        <p:spPr>
          <a:xfrm flipH="1">
            <a:off x="1120970" y="4237273"/>
            <a:ext cx="468700" cy="971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E24DD5E-E9BA-48B0-9EDE-FE0AE207600A}"/>
                  </a:ext>
                </a:extLst>
              </p:cNvPr>
              <p:cNvSpPr txBox="1"/>
              <p:nvPr/>
            </p:nvSpPr>
            <p:spPr>
              <a:xfrm>
                <a:off x="6954468" y="3953577"/>
                <a:ext cx="2951770" cy="760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𝟖𝟎𝟎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𝟏𝟐𝟎𝟎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f>
                            <m:f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𝟏𝟐𝟎𝟎</m:t>
                              </m:r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𝟖𝟎𝟎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den>
                      </m:f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E24DD5E-E9BA-48B0-9EDE-FE0AE2076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468" y="3953577"/>
                <a:ext cx="2951770" cy="7606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B752BB4-AFF7-494E-86AD-8D06E59F808B}"/>
              </a:ext>
            </a:extLst>
          </p:cNvPr>
          <p:cNvCxnSpPr>
            <a:cxnSpLocks/>
          </p:cNvCxnSpPr>
          <p:nvPr/>
        </p:nvCxnSpPr>
        <p:spPr>
          <a:xfrm flipV="1">
            <a:off x="6081587" y="4857750"/>
            <a:ext cx="1702243" cy="1848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73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EFFECT OF A PRICE INCREASE ON TOTAL REVENUE</a:t>
            </a:r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473" y="2201415"/>
            <a:ext cx="5951365" cy="5163194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473" y="2201415"/>
            <a:ext cx="5951365" cy="5163194"/>
          </a:xfrm>
          <a:prstGeom prst="rect">
            <a:avLst/>
          </a:prstGeom>
        </p:spPr>
      </p:pic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473" y="2201415"/>
            <a:ext cx="5951365" cy="5163194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473" y="2201415"/>
            <a:ext cx="5951365" cy="516319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E7E2F-1333-78C4-6D6F-83480EFD55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23443" y="1753235"/>
            <a:ext cx="1438184" cy="4924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2000" dirty="0">
                <a:latin typeface="+mn-lt"/>
              </a:rPr>
              <a:t>Figure 4(b)</a:t>
            </a:r>
          </a:p>
        </p:txBody>
      </p:sp>
      <p:pic>
        <p:nvPicPr>
          <p:cNvPr id="3" name="Picture 2" descr="A graph shows the effect of a price increase on total revenue.&#10;The graph is titled &quot;(b) Effect of a Price Increase on Total Revenue.&quot; The horizontal x-axis is labeled &quot;Quantity of crossings (per day)&quot; and has markings at 0, 900, and 1,100. The vertical y-axis is labeled &quot;Price of crossing&quot; and has markings at 0, 0.90, and 1.10 dollars.&#10;• A decreasing concave upward demand curve labeled &quot;D&quot; passes through the points:&#10;◦ (1,100, 0.90)&#10;◦ (900, 1.10).&#10;• An initial horizontal dashed line extending from the vertical axis at the price of 0.90 dollars and a vertical dashed line extending from the horizontal axis at the quantity of 1,100 crossings meet at the point on the curve.&#10;• An initial rectangular area formed by the vertical and horizontal axes and the dashed lines is bound by the points:&#10;◦ (0, 0)&#10;◦ (0, 0.90)&#10;◦ (1,100, 0.90)&#10;◦ (1,100, 0).&#10;• The rectangular area after the price increase is bounded by the points:&#10;◦ (0, 0)&#10;◦ (0, 1.10)&#10;◦ (900, 1.10)&#10;◦ (900, 0).&#10;• The overlapping area between the two rectangles is labeled &quot;B&quot; and is bounded by the points:&#10;◦ (0, 0)&#10;◦ (0, 0.90)&#10;◦ (900, 0.90)&#10;◦ (900, 0).&#10;• The amount the initial rectangle decreased by is represented by a rectangle labeled &quot;A&quot;: Quantity effect of price increase; fewer units sold and is bounded by the points:&#10;◦ (900, 0)&#10;◦ (900, 0.90)&#10;◦ (1,100, 0.90)&#10;◦ (1,100, 0).&#10;• The amount the initial rectangle increased by is represented by a rectangle labeled &quot;C&quot;: Price effect of price increase; higher price for each unit sold and is bounded by the points:&#10;◦ (0, 0.90)&#10;◦ (0, 1.10)&#10;◦ (900, 1.10)&#10;◦ (900, 0.90).">
            <a:extLst>
              <a:ext uri="{FF2B5EF4-FFF2-40B4-BE49-F238E27FC236}">
                <a16:creationId xmlns:a16="http://schemas.microsoft.com/office/drawing/2014/main" id="{0A7DE68A-F81E-D4BD-9496-18855EF1D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0384" y="2958914"/>
            <a:ext cx="599919" cy="37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3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8" y="90701"/>
            <a:ext cx="10053472" cy="987115"/>
          </a:xfrm>
        </p:spPr>
        <p:txBody>
          <a:bodyPr/>
          <a:lstStyle/>
          <a:p>
            <a:r>
              <a:rPr lang="en-US" dirty="0">
                <a:latin typeface="+mn-lt"/>
              </a:rPr>
              <a:t>ELASTICITY AND TOTAL REVENUE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54214" y="1174045"/>
            <a:ext cx="9804186" cy="5046133"/>
          </a:xfrm>
        </p:spPr>
        <p:txBody>
          <a:bodyPr/>
          <a:lstStyle/>
          <a:p>
            <a:pPr marL="354013" indent="-354013" eaLnBrk="1" hangingPunct="1">
              <a:spcAft>
                <a:spcPts val="1200"/>
              </a:spcAft>
            </a:pPr>
            <a:r>
              <a:rPr lang="en-US" sz="3200" dirty="0">
                <a:latin typeface="+mn-lt"/>
              </a:rPr>
              <a:t>When demand is </a:t>
            </a:r>
            <a:r>
              <a:rPr lang="en-US" sz="3200" b="1" dirty="0">
                <a:latin typeface="+mn-lt"/>
              </a:rPr>
              <a:t>inelastic</a:t>
            </a:r>
            <a:r>
              <a:rPr lang="en-US" sz="3200" dirty="0">
                <a:latin typeface="+mn-lt"/>
              </a:rPr>
              <a:t>, the price effect dominates the quantity effect.</a:t>
            </a:r>
          </a:p>
          <a:p>
            <a:pPr marL="354013" indent="-354013" eaLnBrk="1" hangingPunct="1">
              <a:spcAft>
                <a:spcPts val="1200"/>
              </a:spcAft>
            </a:pPr>
            <a:endParaRPr lang="en-US" sz="3200" dirty="0">
              <a:latin typeface="+mn-lt"/>
            </a:endParaRPr>
          </a:p>
          <a:p>
            <a:pPr marL="354013" indent="-354013">
              <a:spcAft>
                <a:spcPts val="1200"/>
              </a:spcAft>
            </a:pPr>
            <a:r>
              <a:rPr lang="en-US" sz="3200" dirty="0">
                <a:latin typeface="+mn-lt"/>
              </a:rPr>
              <a:t>So an </a:t>
            </a:r>
            <a:r>
              <a:rPr lang="en-US" sz="3200" b="1" dirty="0">
                <a:latin typeface="+mn-lt"/>
              </a:rPr>
              <a:t>increase in price will cause only a slight reduction in the quantity demanded.</a:t>
            </a:r>
          </a:p>
          <a:p>
            <a:pPr marL="354013" indent="-354013">
              <a:spcAft>
                <a:spcPts val="1200"/>
              </a:spcAft>
            </a:pPr>
            <a:endParaRPr lang="en-US" sz="3200" b="1" dirty="0">
              <a:latin typeface="+mn-lt"/>
            </a:endParaRPr>
          </a:p>
          <a:p>
            <a:pPr marL="354013" indent="-354013">
              <a:spcAft>
                <a:spcPts val="1200"/>
              </a:spcAft>
            </a:pPr>
            <a:r>
              <a:rPr lang="en-US" sz="3200" dirty="0">
                <a:latin typeface="+mn-lt"/>
              </a:rPr>
              <a:t>In this instance, </a:t>
            </a:r>
            <a:r>
              <a:rPr lang="en-US" sz="3200" b="1" dirty="0">
                <a:latin typeface="+mn-lt"/>
              </a:rPr>
              <a:t>total revenue will rise when the price rises </a:t>
            </a:r>
            <a:r>
              <a:rPr lang="en-US" sz="3200" dirty="0">
                <a:latin typeface="+mn-lt"/>
              </a:rPr>
              <a:t>(and vice versa).</a:t>
            </a:r>
          </a:p>
        </p:txBody>
      </p:sp>
    </p:spTree>
    <p:extLst>
      <p:ext uri="{BB962C8B-B14F-4D97-AF65-F5344CB8AC3E}">
        <p14:creationId xmlns:p14="http://schemas.microsoft.com/office/powerpoint/2010/main" val="2835681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ELASTICITY AND TOTAL REVENUE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7107" y="1371327"/>
            <a:ext cx="9804186" cy="2903663"/>
          </a:xfrm>
        </p:spPr>
        <p:txBody>
          <a:bodyPr/>
          <a:lstStyle/>
          <a:p>
            <a:pPr marL="354013" indent="-354013">
              <a:spcAft>
                <a:spcPts val="1200"/>
              </a:spcAft>
            </a:pPr>
            <a:r>
              <a:rPr lang="en-US" dirty="0">
                <a:latin typeface="+mn-lt"/>
              </a:rPr>
              <a:t>When demand is </a:t>
            </a:r>
            <a:r>
              <a:rPr lang="en-US" b="1" dirty="0">
                <a:latin typeface="+mn-lt"/>
              </a:rPr>
              <a:t>elastic</a:t>
            </a:r>
            <a:r>
              <a:rPr lang="en-US" dirty="0">
                <a:latin typeface="+mn-lt"/>
              </a:rPr>
              <a:t>, the </a:t>
            </a:r>
            <a:r>
              <a:rPr lang="en-US" i="1" dirty="0">
                <a:latin typeface="+mn-lt"/>
              </a:rPr>
              <a:t>quantity effect </a:t>
            </a:r>
            <a:r>
              <a:rPr lang="en-US" dirty="0">
                <a:latin typeface="+mn-lt"/>
              </a:rPr>
              <a:t>dominates the </a:t>
            </a:r>
            <a:r>
              <a:rPr lang="en-US" i="1" dirty="0">
                <a:latin typeface="+mn-lt"/>
              </a:rPr>
              <a:t>price effect</a:t>
            </a:r>
            <a:r>
              <a:rPr lang="en-US" dirty="0">
                <a:latin typeface="+mn-lt"/>
              </a:rPr>
              <a:t>.</a:t>
            </a:r>
          </a:p>
          <a:p>
            <a:pPr marL="720725" lvl="1" indent="-366713">
              <a:spcAft>
                <a:spcPts val="1200"/>
              </a:spcAft>
            </a:pPr>
            <a:r>
              <a:rPr lang="en-US" dirty="0">
                <a:latin typeface="+mn-lt"/>
              </a:rPr>
              <a:t>So an increase in price will cause significant reduction in the quantity demanded.</a:t>
            </a:r>
          </a:p>
          <a:p>
            <a:pPr marL="720725" lvl="1" indent="-366713">
              <a:spcAft>
                <a:spcPts val="1200"/>
              </a:spcAft>
            </a:pPr>
            <a:r>
              <a:rPr lang="en-US" dirty="0">
                <a:latin typeface="+mn-lt"/>
              </a:rPr>
              <a:t>In this instance, total revenue will fall when the price rises.</a:t>
            </a:r>
          </a:p>
        </p:txBody>
      </p:sp>
      <p:sp>
        <p:nvSpPr>
          <p:cNvPr id="4" name="Google Shape;57;p3">
            <a:extLst>
              <a:ext uri="{FF2B5EF4-FFF2-40B4-BE49-F238E27FC236}">
                <a16:creationId xmlns:a16="http://schemas.microsoft.com/office/drawing/2014/main" id="{3801761B-C369-D10E-8A14-FA1B95A153B5}"/>
              </a:ext>
            </a:extLst>
          </p:cNvPr>
          <p:cNvSpPr txBox="1">
            <a:spLocks/>
          </p:cNvSpPr>
          <p:nvPr/>
        </p:nvSpPr>
        <p:spPr>
          <a:xfrm>
            <a:off x="471387" y="4462832"/>
            <a:ext cx="9115626" cy="1938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0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457200"/>
            <a:r>
              <a:rPr lang="en-US" sz="3200" dirty="0">
                <a:latin typeface="+mn-lt"/>
                <a:ea typeface="Century Gothic" charset="0"/>
              </a:rPr>
              <a:t>Consider a decrease in price:</a:t>
            </a:r>
          </a:p>
          <a:p>
            <a:pPr lvl="1" indent="-457200"/>
            <a:r>
              <a:rPr lang="en-US" sz="2800" dirty="0">
                <a:latin typeface="+mn-lt"/>
                <a:ea typeface="Century Gothic" charset="0"/>
              </a:rPr>
              <a:t>It increases or decreases revenue?</a:t>
            </a:r>
          </a:p>
          <a:p>
            <a:pPr lvl="1" indent="-457200"/>
            <a:r>
              <a:rPr lang="en-US" sz="2800" dirty="0">
                <a:latin typeface="+mn-lt"/>
                <a:ea typeface="Century Gothic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872525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ELASTICITY AND TOTAL REVENUE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36632" y="1591733"/>
            <a:ext cx="9804186" cy="4415777"/>
          </a:xfrm>
        </p:spPr>
        <p:txBody>
          <a:bodyPr/>
          <a:lstStyle/>
          <a:p>
            <a:pPr marL="354013" indent="-354013">
              <a:spcAft>
                <a:spcPts val="1200"/>
              </a:spcAft>
            </a:pPr>
            <a:r>
              <a:rPr lang="en-US" dirty="0">
                <a:latin typeface="+mn-lt"/>
              </a:rPr>
              <a:t>When demand is unit-elastic, the quantity effect equals the price effect.</a:t>
            </a:r>
          </a:p>
          <a:p>
            <a:pPr marL="354013" indent="-354013">
              <a:spcAft>
                <a:spcPts val="1200"/>
              </a:spcAft>
            </a:pPr>
            <a:endParaRPr lang="en-US" dirty="0">
              <a:latin typeface="+mn-lt"/>
            </a:endParaRPr>
          </a:p>
          <a:p>
            <a:pPr marL="354013" indent="-354013">
              <a:spcAft>
                <a:spcPts val="1200"/>
              </a:spcAft>
            </a:pPr>
            <a:r>
              <a:rPr lang="en-US" dirty="0">
                <a:latin typeface="+mn-lt"/>
              </a:rPr>
              <a:t>So an </a:t>
            </a:r>
            <a:r>
              <a:rPr lang="en-US" b="1" dirty="0">
                <a:latin typeface="+mn-lt"/>
              </a:rPr>
              <a:t>increase in price exactly balances the reduction in the quantity demanded.</a:t>
            </a:r>
          </a:p>
          <a:p>
            <a:pPr marL="354013" indent="-354013">
              <a:spcAft>
                <a:spcPts val="1200"/>
              </a:spcAft>
            </a:pPr>
            <a:endParaRPr lang="en-US" b="1" dirty="0">
              <a:latin typeface="+mn-lt"/>
            </a:endParaRPr>
          </a:p>
          <a:p>
            <a:pPr marL="354013" indent="-354013">
              <a:spcAft>
                <a:spcPts val="1200"/>
              </a:spcAft>
            </a:pPr>
            <a:r>
              <a:rPr lang="en-US" dirty="0">
                <a:latin typeface="+mn-lt"/>
              </a:rPr>
              <a:t>In this instance, </a:t>
            </a:r>
            <a:r>
              <a:rPr lang="en-US" b="1" dirty="0">
                <a:latin typeface="+mn-lt"/>
              </a:rPr>
              <a:t>total revenue doesn’t change.</a:t>
            </a:r>
          </a:p>
        </p:txBody>
      </p:sp>
    </p:spTree>
    <p:extLst>
      <p:ext uri="{BB962C8B-B14F-4D97-AF65-F5344CB8AC3E}">
        <p14:creationId xmlns:p14="http://schemas.microsoft.com/office/powerpoint/2010/main" val="3009514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OTHER DEMAND ELASTICITIES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54013" indent="-354013" eaLnBrk="1" hangingPunct="1">
              <a:spcAft>
                <a:spcPts val="1200"/>
              </a:spcAft>
            </a:pPr>
            <a:r>
              <a:rPr lang="en-US" dirty="0">
                <a:latin typeface="+mn-lt"/>
              </a:rPr>
              <a:t>The cross-price elasticity of demand measures how sensitive the quantity demanded of good A is to the price of good B.</a:t>
            </a:r>
          </a:p>
          <a:p>
            <a:pPr marL="354013" indent="-354013" eaLnBrk="1" hangingPunct="1">
              <a:spcAft>
                <a:spcPts val="1200"/>
              </a:spcAft>
            </a:pPr>
            <a:r>
              <a:rPr lang="en-US" b="1" dirty="0">
                <a:latin typeface="+mn-lt"/>
              </a:rPr>
              <a:t>Cross-price elasticity of demand =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C45C32E-69BF-A36F-23FD-8196ED97C8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4097" y="4669498"/>
          <a:ext cx="5550207" cy="898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89720" imgH="419641" progId="Equation.DSMT4">
                  <p:embed/>
                </p:oleObj>
              </mc:Choice>
              <mc:Fallback>
                <p:oleObj name="Equation" r:id="rId2" imgW="2589720" imgH="419641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C45C32E-69BF-A36F-23FD-8196ED97C8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54097" y="4669498"/>
                        <a:ext cx="5550207" cy="898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415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8" y="226896"/>
            <a:ext cx="10053472" cy="987115"/>
          </a:xfrm>
        </p:spPr>
        <p:txBody>
          <a:bodyPr/>
          <a:lstStyle/>
          <a:p>
            <a:r>
              <a:rPr lang="en-US" dirty="0">
                <a:latin typeface="+mn-lt"/>
              </a:rPr>
              <a:t>CROSS-PRICE ELASTICITY OF DEMAND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6257" y="1288015"/>
            <a:ext cx="9804186" cy="4079630"/>
          </a:xfrm>
        </p:spPr>
        <p:txBody>
          <a:bodyPr/>
          <a:lstStyle/>
          <a:p>
            <a:pPr marL="354013" indent="-354013">
              <a:spcAft>
                <a:spcPts val="600"/>
              </a:spcAft>
            </a:pPr>
            <a:r>
              <a:rPr lang="en-US" sz="3200" dirty="0">
                <a:latin typeface="+mn-lt"/>
              </a:rPr>
              <a:t>For </a:t>
            </a:r>
            <a:r>
              <a:rPr lang="en-US" sz="3200" b="1" dirty="0">
                <a:latin typeface="+mn-lt"/>
              </a:rPr>
              <a:t>substitutes, </a:t>
            </a:r>
            <a:r>
              <a:rPr lang="en-US" sz="3200" dirty="0">
                <a:latin typeface="+mn-lt"/>
              </a:rPr>
              <a:t>cross-price elasticity of demand</a:t>
            </a:r>
            <a:r>
              <a:rPr lang="en-US" sz="3200" baseline="-25000" dirty="0">
                <a:latin typeface="+mn-lt"/>
              </a:rPr>
              <a:t> </a:t>
            </a:r>
            <a:r>
              <a:rPr lang="en-US" sz="3200" dirty="0">
                <a:latin typeface="+mn-lt"/>
              </a:rPr>
              <a:t>is </a:t>
            </a:r>
            <a:r>
              <a:rPr lang="en-US" sz="3200" b="1" dirty="0">
                <a:latin typeface="+mn-lt"/>
              </a:rPr>
              <a:t>positive.</a:t>
            </a:r>
          </a:p>
          <a:p>
            <a:pPr marL="354013" indent="-354013">
              <a:spcAft>
                <a:spcPts val="600"/>
              </a:spcAft>
            </a:pPr>
            <a:endParaRPr lang="en-US" sz="3200" b="1" dirty="0">
              <a:latin typeface="+mn-lt"/>
            </a:endParaRPr>
          </a:p>
          <a:p>
            <a:pPr marL="354013" indent="-354013">
              <a:spcAft>
                <a:spcPts val="600"/>
              </a:spcAft>
            </a:pPr>
            <a:endParaRPr lang="en-US" sz="3200" b="1" dirty="0">
              <a:latin typeface="+mn-lt"/>
            </a:endParaRPr>
          </a:p>
          <a:p>
            <a:pPr marL="354013" indent="-354013">
              <a:spcAft>
                <a:spcPts val="600"/>
              </a:spcAft>
            </a:pPr>
            <a:endParaRPr lang="en-US" sz="3200" b="1" dirty="0">
              <a:latin typeface="+mn-lt"/>
            </a:endParaRPr>
          </a:p>
          <a:p>
            <a:pPr marL="354013" indent="-354013">
              <a:spcAft>
                <a:spcPts val="600"/>
              </a:spcAft>
            </a:pPr>
            <a:r>
              <a:rPr lang="en-US" sz="3200" dirty="0">
                <a:latin typeface="+mn-lt"/>
              </a:rPr>
              <a:t>For </a:t>
            </a:r>
            <a:r>
              <a:rPr lang="en-US" sz="3200" b="1" dirty="0">
                <a:latin typeface="+mn-lt"/>
              </a:rPr>
              <a:t>complements,</a:t>
            </a:r>
            <a:r>
              <a:rPr lang="en-US" sz="3200" dirty="0">
                <a:latin typeface="+mn-lt"/>
              </a:rPr>
              <a:t> cross-price elasticity of demand is </a:t>
            </a:r>
            <a:r>
              <a:rPr lang="en-US" sz="3200" b="1" dirty="0">
                <a:latin typeface="+mn-lt"/>
              </a:rPr>
              <a:t>negative.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BE40B4-3377-EBF3-259E-7A56EBEB8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258" y="2025769"/>
            <a:ext cx="4316885" cy="24225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971407-36EE-D38C-4244-D12539761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8015" y="5021202"/>
            <a:ext cx="2658070" cy="234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0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LEARN BY DOING: PRACTICE QUESTION 5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(ANSWER)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54013" indent="-354013">
              <a:spcAft>
                <a:spcPts val="1200"/>
              </a:spcAft>
            </a:pPr>
            <a:r>
              <a:rPr lang="en-US" dirty="0">
                <a:latin typeface="+mn-lt"/>
              </a:rPr>
              <a:t>The price of good B increases by 4%, causing the quantity demanded of good A to decrease by 6%. The cross-price elasticity of demand is _____, and the goods are ______. </a:t>
            </a:r>
          </a:p>
          <a:p>
            <a:pPr marL="811213" lvl="1">
              <a:spcAft>
                <a:spcPts val="600"/>
              </a:spcAft>
              <a:buFont typeface="Calibri" pitchFamily="34" charset="0"/>
              <a:buAutoNum type="alphaLcParenR"/>
            </a:pPr>
            <a:r>
              <a:rPr lang="en-US" dirty="0">
                <a:latin typeface="+mn-lt"/>
              </a:rPr>
              <a:t>1.5; substitutes</a:t>
            </a:r>
          </a:p>
          <a:p>
            <a:pPr marL="811213" lvl="1">
              <a:spcAft>
                <a:spcPts val="600"/>
              </a:spcAft>
              <a:buFont typeface="Calibri" pitchFamily="34" charset="0"/>
              <a:buAutoNum type="alphaLcParenR"/>
            </a:pPr>
            <a:r>
              <a:rPr lang="en-US" b="1" dirty="0">
                <a:latin typeface="+mn-lt"/>
              </a:rPr>
              <a:t>–1.5; complements (correct answer)</a:t>
            </a:r>
          </a:p>
          <a:p>
            <a:pPr marL="811213" lvl="1">
              <a:spcAft>
                <a:spcPts val="600"/>
              </a:spcAft>
              <a:buFont typeface="Calibri" pitchFamily="34" charset="0"/>
              <a:buAutoNum type="alphaLcParenR"/>
            </a:pPr>
            <a:r>
              <a:rPr lang="en-US" dirty="0">
                <a:latin typeface="+mn-lt"/>
              </a:rPr>
              <a:t>0.67; complements</a:t>
            </a:r>
          </a:p>
          <a:p>
            <a:pPr marL="811213" lvl="1">
              <a:spcAft>
                <a:spcPts val="600"/>
              </a:spcAft>
              <a:buFont typeface="Calibri" pitchFamily="34" charset="0"/>
              <a:buAutoNum type="alphaLcParenR"/>
            </a:pPr>
            <a:r>
              <a:rPr lang="en-US" dirty="0">
                <a:latin typeface="+mn-lt"/>
              </a:rPr>
              <a:t>–2.4; substitutes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13A8CE8-273E-C0B4-6718-022B7AA7F63C}"/>
              </a:ext>
            </a:extLst>
          </p:cNvPr>
          <p:cNvGrpSpPr/>
          <p:nvPr/>
        </p:nvGrpSpPr>
        <p:grpSpPr>
          <a:xfrm>
            <a:off x="1968348" y="6116440"/>
            <a:ext cx="7167246" cy="855859"/>
            <a:chOff x="1968348" y="6116440"/>
            <a:chExt cx="7167246" cy="855859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4" name="Object 3">
                  <a:extLst>
                    <a:ext uri="{FF2B5EF4-FFF2-40B4-BE49-F238E27FC236}">
                      <a16:creationId xmlns:a16="http://schemas.microsoft.com/office/drawing/2014/main" id="{BBB6177B-DAEE-5185-4889-6C2EA78D6EC2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968348" y="6116440"/>
                <a:ext cx="4249572" cy="85585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3" imgW="2589720" imgH="419641" progId="Equation.DSMT4">
                        <p:embed/>
                      </p:oleObj>
                    </mc:Choice>
                    <mc:Fallback>
                      <p:oleObj name="Equation" r:id="rId3" imgW="2589720" imgH="419641" progId="Equation.DSMT4">
                        <p:embed/>
                        <p:pic>
                          <p:nvPicPr>
                            <p:cNvPr id="4" name="Object 3">
                              <a:extLst>
                                <a:ext uri="{FF2B5EF4-FFF2-40B4-BE49-F238E27FC236}">
                                  <a16:creationId xmlns:a16="http://schemas.microsoft.com/office/drawing/2014/main" id="{BBB6177B-DAEE-5185-4889-6C2EA78D6EC2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968348" y="6116440"/>
                              <a:ext cx="4249572" cy="855859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4" name="Object 3">
                  <a:extLst>
                    <a:ext uri="{FF2B5EF4-FFF2-40B4-BE49-F238E27FC236}">
                      <a16:creationId xmlns:a16="http://schemas.microsoft.com/office/drawing/2014/main" id="{BBB6177B-DAEE-5185-4889-6C2EA78D6EC2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471313643"/>
                    </p:ext>
                  </p:extLst>
                </p:nvPr>
              </p:nvGraphicFramePr>
              <p:xfrm>
                <a:off x="1968348" y="6116440"/>
                <a:ext cx="4249572" cy="85585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5" imgW="2589720" imgH="419641" progId="Equation.DSMT4">
                        <p:embed/>
                      </p:oleObj>
                    </mc:Choice>
                    <mc:Fallback>
                      <p:oleObj name="Equation" r:id="rId5" imgW="2589720" imgH="419641" progId="Equation.DSMT4">
                        <p:embed/>
                        <p:pic>
                          <p:nvPicPr>
                            <p:cNvPr id="4" name="Object 3">
                              <a:extLst>
                                <a:ext uri="{FF2B5EF4-FFF2-40B4-BE49-F238E27FC236}">
                                  <a16:creationId xmlns:a16="http://schemas.microsoft.com/office/drawing/2014/main" id="{BBB6177B-DAEE-5185-4889-6C2EA78D6EC2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968348" y="6116440"/>
                              <a:ext cx="4249572" cy="855859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7E1896CA-52AD-2D19-BC5B-019DB446D53B}"/>
                    </a:ext>
                  </a:extLst>
                </p:cNvPr>
                <p:cNvSpPr txBox="1"/>
                <p:nvPr/>
              </p:nvSpPr>
              <p:spPr>
                <a:xfrm>
                  <a:off x="7044509" y="6116440"/>
                  <a:ext cx="2091085" cy="8262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−6%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4%</m:t>
                            </m:r>
                          </m:den>
                        </m:f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−1.5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7E1896CA-52AD-2D19-BC5B-019DB446D5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4509" y="6116440"/>
                  <a:ext cx="2091085" cy="82625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779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INCOME ELASTICITY OF DEMAND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54013" indent="-354013">
              <a:spcAft>
                <a:spcPts val="1200"/>
              </a:spcAft>
            </a:pPr>
            <a:r>
              <a:rPr lang="en-US" dirty="0">
                <a:latin typeface="+mn-lt"/>
              </a:rPr>
              <a:t>The income elasticity of demand can be used to distinguish normal from inferior goods.</a:t>
            </a:r>
          </a:p>
          <a:p>
            <a:pPr marL="720725" lvl="1" indent="-366713">
              <a:spcAft>
                <a:spcPts val="1200"/>
              </a:spcAft>
              <a:defRPr/>
            </a:pPr>
            <a:r>
              <a:rPr lang="en-US" dirty="0">
                <a:latin typeface="+mn-lt"/>
              </a:rPr>
              <a:t>For </a:t>
            </a:r>
            <a:r>
              <a:rPr lang="en-US" b="1" dirty="0">
                <a:latin typeface="+mn-lt"/>
              </a:rPr>
              <a:t>normal goods,</a:t>
            </a:r>
            <a:r>
              <a:rPr lang="en-US" dirty="0">
                <a:latin typeface="+mn-lt"/>
              </a:rPr>
              <a:t> income elasticity</a:t>
            </a:r>
            <a:r>
              <a:rPr lang="en-US" baseline="-25000" dirty="0">
                <a:latin typeface="+mn-lt"/>
              </a:rPr>
              <a:t> </a:t>
            </a:r>
            <a:r>
              <a:rPr lang="en-US" dirty="0">
                <a:latin typeface="+mn-lt"/>
              </a:rPr>
              <a:t>is </a:t>
            </a:r>
            <a:r>
              <a:rPr lang="en-US" b="1" dirty="0">
                <a:latin typeface="+mn-lt"/>
              </a:rPr>
              <a:t>positive.</a:t>
            </a:r>
          </a:p>
          <a:p>
            <a:pPr marL="720725" lvl="1" indent="-366713">
              <a:spcAft>
                <a:spcPts val="1200"/>
              </a:spcAft>
              <a:defRPr/>
            </a:pPr>
            <a:r>
              <a:rPr lang="en-US" dirty="0">
                <a:latin typeface="+mn-lt"/>
              </a:rPr>
              <a:t>For </a:t>
            </a:r>
            <a:r>
              <a:rPr lang="en-US" b="1" dirty="0">
                <a:latin typeface="+mn-lt"/>
              </a:rPr>
              <a:t>inferior goods,</a:t>
            </a:r>
            <a:r>
              <a:rPr lang="en-US" dirty="0">
                <a:latin typeface="+mn-lt"/>
              </a:rPr>
              <a:t> income elasticity</a:t>
            </a:r>
            <a:r>
              <a:rPr lang="en-US" baseline="-25000" dirty="0">
                <a:latin typeface="+mn-lt"/>
              </a:rPr>
              <a:t> </a:t>
            </a:r>
            <a:r>
              <a:rPr lang="en-US" dirty="0">
                <a:latin typeface="+mn-lt"/>
              </a:rPr>
              <a:t>is </a:t>
            </a:r>
            <a:r>
              <a:rPr lang="en-US" b="1" dirty="0">
                <a:latin typeface="+mn-lt"/>
              </a:rPr>
              <a:t>negative.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01D51AD-025A-4CB6-93D8-7993DB1B8A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261274"/>
              </p:ext>
            </p:extLst>
          </p:nvPr>
        </p:nvGraphicFramePr>
        <p:xfrm>
          <a:off x="2926684" y="5192681"/>
          <a:ext cx="4395988" cy="816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56515" imgH="419641" progId="Equation.DSMT4">
                  <p:embed/>
                </p:oleObj>
              </mc:Choice>
              <mc:Fallback>
                <p:oleObj name="Equation" r:id="rId2" imgW="2256515" imgH="419641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01D51AD-025A-4CB6-93D8-7993DB1B8A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26684" y="5192681"/>
                        <a:ext cx="4395988" cy="816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08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INCOME ELASTICITY OF DEMAND PART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54013" indent="-354013">
              <a:spcAft>
                <a:spcPts val="600"/>
              </a:spcAft>
              <a:defRPr/>
            </a:pPr>
            <a:r>
              <a:rPr lang="en-US" dirty="0">
                <a:latin typeface="+mn-lt"/>
              </a:rPr>
              <a:t>Normal goods can be income-elastic or not.</a:t>
            </a:r>
          </a:p>
          <a:p>
            <a:pPr marL="354013" indent="-354013">
              <a:spcAft>
                <a:spcPts val="600"/>
              </a:spcAft>
              <a:defRPr/>
            </a:pPr>
            <a:r>
              <a:rPr lang="en-US" dirty="0">
                <a:latin typeface="+mn-lt"/>
              </a:rPr>
              <a:t>For </a:t>
            </a:r>
            <a:r>
              <a:rPr lang="en-US" b="1" dirty="0">
                <a:latin typeface="+mn-lt"/>
              </a:rPr>
              <a:t>income-elastic goods</a:t>
            </a:r>
            <a:r>
              <a:rPr lang="en-US" dirty="0">
                <a:latin typeface="+mn-lt"/>
              </a:rPr>
              <a:t>, income elasticity is </a:t>
            </a:r>
            <a:r>
              <a:rPr lang="en-US" b="1" dirty="0">
                <a:latin typeface="+mn-lt"/>
              </a:rPr>
              <a:t>greater than</a:t>
            </a:r>
            <a:r>
              <a:rPr lang="en-US" dirty="0">
                <a:latin typeface="+mn-lt"/>
              </a:rPr>
              <a:t> </a:t>
            </a:r>
            <a:r>
              <a:rPr lang="en-US" b="1" dirty="0">
                <a:latin typeface="+mn-lt"/>
              </a:rPr>
              <a:t>1.</a:t>
            </a:r>
          </a:p>
          <a:p>
            <a:pPr marL="354013" indent="-354013">
              <a:spcAft>
                <a:spcPts val="600"/>
              </a:spcAft>
              <a:defRPr/>
            </a:pPr>
            <a:r>
              <a:rPr lang="en-US" dirty="0">
                <a:latin typeface="+mn-lt"/>
              </a:rPr>
              <a:t>For </a:t>
            </a:r>
            <a:r>
              <a:rPr lang="en-US" b="1" dirty="0">
                <a:latin typeface="+mn-lt"/>
              </a:rPr>
              <a:t>income-inelastic goods</a:t>
            </a:r>
            <a:r>
              <a:rPr lang="en-US" dirty="0">
                <a:latin typeface="+mn-lt"/>
              </a:rPr>
              <a:t>, income elasticity is </a:t>
            </a:r>
            <a:r>
              <a:rPr lang="en-US" b="1" dirty="0">
                <a:latin typeface="+mn-lt"/>
              </a:rPr>
              <a:t>positive but less than 1.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0541706-84C7-9264-5D5F-AA00EA80FE63}"/>
              </a:ext>
            </a:extLst>
          </p:cNvPr>
          <p:cNvCxnSpPr>
            <a:cxnSpLocks/>
          </p:cNvCxnSpPr>
          <p:nvPr/>
        </p:nvCxnSpPr>
        <p:spPr>
          <a:xfrm>
            <a:off x="3434862" y="3259015"/>
            <a:ext cx="1852246" cy="2251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3B8B32D-6A5B-1725-D8E4-D016925D02B4}"/>
              </a:ext>
            </a:extLst>
          </p:cNvPr>
          <p:cNvSpPr txBox="1"/>
          <p:nvPr/>
        </p:nvSpPr>
        <p:spPr>
          <a:xfrm>
            <a:off x="4994032" y="5510676"/>
            <a:ext cx="50643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percentage change in the quantity demanded of this good is larger than the percentage change in income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32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COSTS OF TAXATION (Chapter 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17582" y="1746003"/>
            <a:ext cx="9804186" cy="1065777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+mn-lt"/>
              </a:rPr>
              <a:t>A tax generates revenue and creates a deadweight loss.</a:t>
            </a:r>
          </a:p>
          <a:p>
            <a:pPr marL="0" indent="0" algn="ctr">
              <a:buNone/>
            </a:pPr>
            <a:r>
              <a:rPr lang="en-US" sz="2000" dirty="0">
                <a:latin typeface="+mn-lt"/>
              </a:rPr>
              <a:t>Figure 9</a:t>
            </a:r>
          </a:p>
        </p:txBody>
      </p:sp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545" y="3187842"/>
            <a:ext cx="3741112" cy="3240000"/>
          </a:xfrm>
          <a:prstGeom prst="rect">
            <a:avLst/>
          </a:prstGeom>
        </p:spPr>
      </p:pic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545" y="3187831"/>
            <a:ext cx="3741111" cy="3240000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243" y="3187835"/>
            <a:ext cx="4268997" cy="3240000"/>
          </a:xfrm>
          <a:prstGeom prst="rect">
            <a:avLst/>
          </a:prstGeom>
        </p:spPr>
      </p:pic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239" y="3187840"/>
            <a:ext cx="4268997" cy="3240000"/>
          </a:xfrm>
          <a:prstGeom prst="rect">
            <a:avLst/>
          </a:prstGeom>
        </p:spPr>
      </p:pic>
      <p:pic>
        <p:nvPicPr>
          <p:cNvPr id="5" name="Picture 4" descr="A graph shows the deadweight loss due to an excise tax.&#10;The x-axis is labeled Quantity and shows markings from left to right at Q t and Q e. The y-axis is labeled Price and shows markings from bottom to top at P p, P e, and P c. A downward sloping demand curve intersects an upward sloping supply curve at the equilibrium point:&#10;• E (Q e, P e)&#10;The vertical distance from P p to P c is labeled Excise tax equals T.&#10;A triangular area labeled Deadweight loss is bounded by the points:&#10;• (Q t, P c)&#10;• (Q t, P p)&#10;• E (Q e, P e).&#10;A leftward arrow points along the x-axis from Q e to Q t.">
            <a:extLst>
              <a:ext uri="{FF2B5EF4-FFF2-40B4-BE49-F238E27FC236}">
                <a16:creationId xmlns:a16="http://schemas.microsoft.com/office/drawing/2014/main" id="{F107EBD0-CF6D-158E-2783-A88C9A6EF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6431" y="3708391"/>
            <a:ext cx="285765" cy="1778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AC1DFC-ABAA-D688-CE30-61C413E55E5D}"/>
              </a:ext>
            </a:extLst>
          </p:cNvPr>
          <p:cNvSpPr txBox="1"/>
          <p:nvPr/>
        </p:nvSpPr>
        <p:spPr>
          <a:xfrm>
            <a:off x="4445509" y="6258554"/>
            <a:ext cx="46751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64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B082E1-E1C0-85A6-F2DF-383DD517A349}"/>
              </a:ext>
            </a:extLst>
          </p:cNvPr>
          <p:cNvSpPr txBox="1"/>
          <p:nvPr/>
        </p:nvSpPr>
        <p:spPr>
          <a:xfrm>
            <a:off x="5205568" y="6258554"/>
            <a:ext cx="46751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80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A2DB7B-A55D-28FD-CD17-0B5266C183C3}"/>
              </a:ext>
            </a:extLst>
          </p:cNvPr>
          <p:cNvSpPr txBox="1"/>
          <p:nvPr/>
        </p:nvSpPr>
        <p:spPr>
          <a:xfrm>
            <a:off x="3352979" y="3973818"/>
            <a:ext cx="41402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60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1E5BB4-78A2-CECC-67FA-552128009806}"/>
              </a:ext>
            </a:extLst>
          </p:cNvPr>
          <p:cNvSpPr txBox="1"/>
          <p:nvPr/>
        </p:nvSpPr>
        <p:spPr>
          <a:xfrm>
            <a:off x="3326233" y="5098348"/>
            <a:ext cx="46751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44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C3B8AA-7475-9E2C-3691-B685E02FA56E}"/>
              </a:ext>
            </a:extLst>
          </p:cNvPr>
          <p:cNvSpPr txBox="1"/>
          <p:nvPr/>
        </p:nvSpPr>
        <p:spPr>
          <a:xfrm>
            <a:off x="1947553" y="4469277"/>
            <a:ext cx="73953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T=16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995D3A3-4211-D5C5-B3E0-6C89D478D185}"/>
                  </a:ext>
                </a:extLst>
              </p:cNvPr>
              <p:cNvSpPr txBox="1"/>
              <p:nvPr/>
            </p:nvSpPr>
            <p:spPr>
              <a:xfrm>
                <a:off x="5949167" y="2555961"/>
                <a:ext cx="3767057" cy="525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𝑫𝑾𝑳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: </m:t>
                      </m:r>
                      <m:f>
                        <m:f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𝟔𝟎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𝟒𝟒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)×(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𝟖𝟎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𝟏𝟐𝟖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995D3A3-4211-D5C5-B3E0-6C89D478D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167" y="2555961"/>
                <a:ext cx="3767057" cy="5257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1E92099-AA8A-C46E-A456-6A5B337DAE35}"/>
                  </a:ext>
                </a:extLst>
              </p:cNvPr>
              <p:cNvSpPr txBox="1"/>
              <p:nvPr/>
            </p:nvSpPr>
            <p:spPr>
              <a:xfrm>
                <a:off x="5766424" y="4469277"/>
                <a:ext cx="413254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𝑻𝒂𝒙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𝑹𝒆𝒗𝒆𝒏𝒖𝒆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𝟔𝟎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𝟒𝟒</m:t>
                          </m:r>
                        </m:e>
                      </m:d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𝟔𝟒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𝟎𝟐𝟒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1E92099-AA8A-C46E-A456-6A5B337DAE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424" y="4469277"/>
                <a:ext cx="4132542" cy="276999"/>
              </a:xfrm>
              <a:prstGeom prst="rect">
                <a:avLst/>
              </a:prstGeom>
              <a:blipFill>
                <a:blip r:embed="rId8"/>
                <a:stretch>
                  <a:fillRect l="-590" r="-5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8BADB7-3C27-71E1-962D-0519B8EC9E7C}"/>
                  </a:ext>
                </a:extLst>
              </p:cNvPr>
              <p:cNvSpPr txBox="1"/>
              <p:nvPr/>
            </p:nvSpPr>
            <p:spPr>
              <a:xfrm>
                <a:off x="6522176" y="4996505"/>
                <a:ext cx="35362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𝑳𝒐𝒔𝒔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𝑪𝑺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𝟐𝟖𝟎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𝟕𝟐𝟎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8BADB7-3C27-71E1-962D-0519B8EC9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176" y="4996505"/>
                <a:ext cx="3536224" cy="276999"/>
              </a:xfrm>
              <a:prstGeom prst="rect">
                <a:avLst/>
              </a:prstGeom>
              <a:blipFill>
                <a:blip r:embed="rId9"/>
                <a:stretch>
                  <a:fillRect l="-1034" r="-103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FB51DA2-7BE9-0D0E-9D42-F94197BABA10}"/>
                  </a:ext>
                </a:extLst>
              </p:cNvPr>
              <p:cNvSpPr txBox="1"/>
              <p:nvPr/>
            </p:nvSpPr>
            <p:spPr>
              <a:xfrm>
                <a:off x="6732168" y="5347130"/>
                <a:ext cx="33262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𝑳𝒐𝒔𝒔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𝑷𝑺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𝟕𝟔𝟖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𝟒𝟑𝟐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FB51DA2-7BE9-0D0E-9D42-F94197BAB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168" y="5347130"/>
                <a:ext cx="3326232" cy="276999"/>
              </a:xfrm>
              <a:prstGeom prst="rect">
                <a:avLst/>
              </a:prstGeom>
              <a:blipFill>
                <a:blip r:embed="rId10"/>
                <a:stretch>
                  <a:fillRect l="-916" r="-128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040D98F-AED1-50CF-0F0F-36B0933B7398}"/>
                  </a:ext>
                </a:extLst>
              </p:cNvPr>
              <p:cNvSpPr txBox="1"/>
              <p:nvPr/>
            </p:nvSpPr>
            <p:spPr>
              <a:xfrm>
                <a:off x="6522176" y="5790108"/>
                <a:ext cx="28068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𝑻𝒐𝒕𝒂𝒍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𝟕𝟐𝟎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𝟒𝟑𝟐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𝟏𝟓𝟐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040D98F-AED1-50CF-0F0F-36B0933B7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176" y="5790108"/>
                <a:ext cx="2806858" cy="276999"/>
              </a:xfrm>
              <a:prstGeom prst="rect">
                <a:avLst/>
              </a:prstGeom>
              <a:blipFill>
                <a:blip r:embed="rId11"/>
                <a:stretch>
                  <a:fillRect l="-1739" r="-1739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FC8B907-3BBC-DB81-055A-780A537FD031}"/>
                  </a:ext>
                </a:extLst>
              </p:cNvPr>
              <p:cNvSpPr txBox="1"/>
              <p:nvPr/>
            </p:nvSpPr>
            <p:spPr>
              <a:xfrm>
                <a:off x="4589821" y="6679913"/>
                <a:ext cx="53508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𝑻𝒐𝒕𝒂𝒍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𝑳𝒐𝒔𝒔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𝑻𝒂𝒙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𝑹𝒆𝒗𝒆𝒏𝒖𝒆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𝟏𝟓𝟐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𝟎𝟐𝟒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𝟏𝟐𝟖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FC8B907-3BBC-DB81-055A-780A537FD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821" y="6679913"/>
                <a:ext cx="5350824" cy="276999"/>
              </a:xfrm>
              <a:prstGeom prst="rect">
                <a:avLst/>
              </a:prstGeom>
              <a:blipFill>
                <a:blip r:embed="rId12"/>
                <a:stretch>
                  <a:fillRect l="-683" r="-45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202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07" y="3587"/>
            <a:ext cx="10058400" cy="81579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THE COSTS OF TAXATION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45151-C0D1-4C88-9C62-B5434625AD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7" y="788478"/>
            <a:ext cx="9804186" cy="1412751"/>
          </a:xfrm>
        </p:spPr>
        <p:txBody>
          <a:bodyPr>
            <a:normAutofit lnSpcReduction="10000"/>
          </a:bodyPr>
          <a:lstStyle/>
          <a:p>
            <a:pPr marL="354013" indent="-354013"/>
            <a:r>
              <a:rPr lang="en-US" sz="2600" dirty="0">
                <a:latin typeface="+mn-lt"/>
              </a:rPr>
              <a:t>Consider that the demand is P=100-5/8Q and Supply is P=20+3/8Q. If a $16 per unit tax is imposed, what is the tax incidence on producers?</a:t>
            </a:r>
          </a:p>
        </p:txBody>
      </p:sp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528" y="2845899"/>
            <a:ext cx="5120823" cy="4434904"/>
          </a:xfrm>
          <a:prstGeom prst="rect">
            <a:avLst/>
          </a:prstGeom>
        </p:spPr>
      </p:pic>
      <p:pic>
        <p:nvPicPr>
          <p:cNvPr id="16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76" y="2845900"/>
            <a:ext cx="5120823" cy="4434904"/>
          </a:xfrm>
          <a:prstGeom prst="rect">
            <a:avLst/>
          </a:prstGeom>
        </p:spPr>
      </p:pic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66" y="2845897"/>
            <a:ext cx="5843392" cy="4434904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66" y="2843273"/>
            <a:ext cx="5843392" cy="4434904"/>
          </a:xfrm>
          <a:prstGeom prst="rect">
            <a:avLst/>
          </a:prstGeom>
        </p:spPr>
      </p:pic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84" y="2845905"/>
            <a:ext cx="5843392" cy="4434904"/>
          </a:xfrm>
          <a:prstGeom prst="rect">
            <a:avLst/>
          </a:prstGeom>
        </p:spPr>
      </p:pic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397" y="2845905"/>
            <a:ext cx="5843392" cy="4434904"/>
          </a:xfrm>
          <a:prstGeom prst="rect">
            <a:avLst/>
          </a:prstGeom>
        </p:spPr>
      </p:pic>
      <p:pic>
        <p:nvPicPr>
          <p:cNvPr id="6" name="Picture 5" descr="A graph shows areas of consumer and producer surplus after an excise tax.&#10;The x-axis is labeled Quantity and shows markings from left to right at Q t and Q e. The y-axis is labeled Price and shows markings from bottom to top at P p, P e, and P c. A downward sloping demand curve intersects an upward sloping supply curve at the equilibrium point:&#10;• E (Q e, P e)&#10;The vertical distance between P p and P c is labeled Excise tax equals T.&#10;The areas representing the Fall in consumer surplus due to tax are defined as follows:&#10;• A rectangular area labeled A&#10;◦ (0, P c)&#10;◦ (0, P e)&#10;◦ (Q t, P c)&#10;◦ (Q t, P e).&#10;• A triangular area labeled B&#10;◦ (Q t, P c)&#10;◦ (Q t, P e)&#10;◦ Equilibrium E (Q e, P e).&#10;The areas representing the Fall in producer surplus due to tax are defined as:&#10;• A rectangular area labeled C&#10;◦ (0, P p)&#10;◦ (0, P e)&#10;◦ (Q t, P e)&#10;◦ (Q t, P p).&#10;• A triangular area labeled F&#10;◦ (Q t, P p)&#10;◦ (Q t, P e)&#10;◦ Equilibrium E (Q e, P e).">
            <a:extLst>
              <a:ext uri="{FF2B5EF4-FFF2-40B4-BE49-F238E27FC236}">
                <a16:creationId xmlns:a16="http://schemas.microsoft.com/office/drawing/2014/main" id="{FEEFD440-0A14-BC31-6D75-F90426C49A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5437" y="3104964"/>
            <a:ext cx="285765" cy="1778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D99BF7-4248-513C-5F97-2A434F1A910A}"/>
              </a:ext>
            </a:extLst>
          </p:cNvPr>
          <p:cNvSpPr txBox="1"/>
          <p:nvPr/>
        </p:nvSpPr>
        <p:spPr>
          <a:xfrm>
            <a:off x="2289817" y="4074972"/>
            <a:ext cx="467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60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C2CEFFD-F7C0-5617-BA6D-F1692892F77D}"/>
                  </a:ext>
                </a:extLst>
              </p:cNvPr>
              <p:cNvSpPr txBox="1"/>
              <p:nvPr/>
            </p:nvSpPr>
            <p:spPr>
              <a:xfrm>
                <a:off x="4427360" y="1963091"/>
                <a:ext cx="2295500" cy="8030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𝑸</m:t>
                      </m:r>
                    </m:oMath>
                  </m:oMathPara>
                </a14:m>
                <a:endParaRPr lang="en-US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𝟖𝟎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𝑸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C2CEFFD-F7C0-5617-BA6D-F1692892F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360" y="1963091"/>
                <a:ext cx="2295500" cy="803040"/>
              </a:xfrm>
              <a:prstGeom prst="rect">
                <a:avLst/>
              </a:prstGeom>
              <a:blipFill>
                <a:blip r:embed="rId9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977DBD58-82A9-CAC8-0734-24F3862A703D}"/>
              </a:ext>
            </a:extLst>
          </p:cNvPr>
          <p:cNvSpPr txBox="1"/>
          <p:nvPr/>
        </p:nvSpPr>
        <p:spPr>
          <a:xfrm>
            <a:off x="2289817" y="5353812"/>
            <a:ext cx="467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44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EFB010-4781-0D05-2D93-A6FC24BB3405}"/>
              </a:ext>
            </a:extLst>
          </p:cNvPr>
          <p:cNvSpPr txBox="1"/>
          <p:nvPr/>
        </p:nvSpPr>
        <p:spPr>
          <a:xfrm>
            <a:off x="1246909" y="4752948"/>
            <a:ext cx="7282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T=16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0E5E94-B6ED-0438-41C0-1F8DC74EC5C3}"/>
              </a:ext>
            </a:extLst>
          </p:cNvPr>
          <p:cNvSpPr txBox="1"/>
          <p:nvPr/>
        </p:nvSpPr>
        <p:spPr>
          <a:xfrm>
            <a:off x="4193603" y="6978275"/>
            <a:ext cx="46751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64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9E5C4C-B168-55C1-031A-2C15A7B6AEF7}"/>
              </a:ext>
            </a:extLst>
          </p:cNvPr>
          <p:cNvSpPr txBox="1"/>
          <p:nvPr/>
        </p:nvSpPr>
        <p:spPr>
          <a:xfrm>
            <a:off x="5062828" y="6978275"/>
            <a:ext cx="46751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80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DBE4C1-97E5-C7EF-B560-7BD20A3D5D1E}"/>
              </a:ext>
            </a:extLst>
          </p:cNvPr>
          <p:cNvSpPr txBox="1"/>
          <p:nvPr/>
        </p:nvSpPr>
        <p:spPr>
          <a:xfrm>
            <a:off x="2700456" y="4752948"/>
            <a:ext cx="46751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50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0E9423-1DA3-B7D9-3C93-D82448B73C62}"/>
              </a:ext>
            </a:extLst>
          </p:cNvPr>
          <p:cNvSpPr txBox="1"/>
          <p:nvPr/>
        </p:nvSpPr>
        <p:spPr>
          <a:xfrm>
            <a:off x="2529444" y="3141515"/>
            <a:ext cx="58503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960C89E-4351-FF69-32F8-8BED9562B52D}"/>
                  </a:ext>
                </a:extLst>
              </p:cNvPr>
              <p:cNvSpPr txBox="1"/>
              <p:nvPr/>
            </p:nvSpPr>
            <p:spPr>
              <a:xfrm>
                <a:off x="6882152" y="2013427"/>
                <a:ext cx="1935594" cy="8030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𝟖𝟎</m:t>
                      </m:r>
                    </m:oMath>
                  </m:oMathPara>
                </a14:m>
                <a:endParaRPr lang="en-US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960C89E-4351-FF69-32F8-8BED9562B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152" y="2013427"/>
                <a:ext cx="1935594" cy="803040"/>
              </a:xfrm>
              <a:prstGeom prst="rect">
                <a:avLst/>
              </a:prstGeom>
              <a:blipFill>
                <a:blip r:embed="rId10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BC179E1-9DA4-0AF5-8B78-4297EE5FD973}"/>
                  </a:ext>
                </a:extLst>
              </p:cNvPr>
              <p:cNvSpPr txBox="1"/>
              <p:nvPr/>
            </p:nvSpPr>
            <p:spPr>
              <a:xfrm>
                <a:off x="5663391" y="2826974"/>
                <a:ext cx="3417602" cy="808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𝑵𝒆𝒘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𝑫𝒆𝒎𝒂𝒏𝒅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</a:rPr>
                      <m:t>𝟏𝟎𝟎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1800" b="1" i="1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endParaRPr lang="en-US" sz="1800" b="1" dirty="0"/>
              </a:p>
              <a:p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𝟖𝟒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US" sz="1800" b="1" i="1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BC179E1-9DA4-0AF5-8B78-4297EE5FD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391" y="2826974"/>
                <a:ext cx="3417602" cy="808555"/>
              </a:xfrm>
              <a:prstGeom prst="rect">
                <a:avLst/>
              </a:prstGeom>
              <a:blipFill>
                <a:blip r:embed="rId11"/>
                <a:stretch>
                  <a:fillRect l="-2317" t="-758" r="-2139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434DA69E-526A-09FB-EF4C-42947403194B}"/>
              </a:ext>
            </a:extLst>
          </p:cNvPr>
          <p:cNvSpPr txBox="1"/>
          <p:nvPr/>
        </p:nvSpPr>
        <p:spPr>
          <a:xfrm>
            <a:off x="2508266" y="6245804"/>
            <a:ext cx="58503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20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D9E887E-623A-2C1E-AD65-A766D82A070B}"/>
                  </a:ext>
                </a:extLst>
              </p:cNvPr>
              <p:cNvSpPr txBox="1"/>
              <p:nvPr/>
            </p:nvSpPr>
            <p:spPr>
              <a:xfrm>
                <a:off x="27563" y="2463539"/>
                <a:ext cx="45245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𝑰𝒏𝒄𝒊𝒅𝒆𝒏𝒄𝒆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𝒐𝒏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𝑷𝒓𝒐𝒅𝒖𝒄𝒆𝒓𝒔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𝟒𝟒</m:t>
                          </m:r>
                        </m:e>
                      </m:d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D9E887E-623A-2C1E-AD65-A766D82A0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3" y="2463539"/>
                <a:ext cx="4524508" cy="276999"/>
              </a:xfrm>
              <a:prstGeom prst="rect">
                <a:avLst/>
              </a:prstGeom>
              <a:blipFill>
                <a:blip r:embed="rId12"/>
                <a:stretch>
                  <a:fillRect l="-809" r="-6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39C71B0-FA10-A7ED-A56A-6F2A47D42593}"/>
                  </a:ext>
                </a:extLst>
              </p:cNvPr>
              <p:cNvSpPr txBox="1"/>
              <p:nvPr/>
            </p:nvSpPr>
            <p:spPr>
              <a:xfrm>
                <a:off x="7699220" y="6166300"/>
                <a:ext cx="1816972" cy="7974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en-US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𝟒𝟒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39C71B0-FA10-A7ED-A56A-6F2A47D42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220" y="6166300"/>
                <a:ext cx="1816972" cy="797462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85778B8-AB56-3A9A-AF70-065626EDAF69}"/>
                  </a:ext>
                </a:extLst>
              </p:cNvPr>
              <p:cNvSpPr txBox="1"/>
              <p:nvPr/>
            </p:nvSpPr>
            <p:spPr>
              <a:xfrm>
                <a:off x="6828883" y="4279523"/>
                <a:ext cx="2157642" cy="8030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𝟖𝟒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𝑸</m:t>
                      </m:r>
                    </m:oMath>
                  </m:oMathPara>
                </a14:m>
                <a:endParaRPr lang="en-US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𝑸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85778B8-AB56-3A9A-AF70-065626EDA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883" y="4279523"/>
                <a:ext cx="2157642" cy="803040"/>
              </a:xfrm>
              <a:prstGeom prst="rect">
                <a:avLst/>
              </a:prstGeom>
              <a:blipFill>
                <a:blip r:embed="rId14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283E8E8-38D5-677F-49D2-EFAFBE60A3F3}"/>
                  </a:ext>
                </a:extLst>
              </p:cNvPr>
              <p:cNvSpPr txBox="1"/>
              <p:nvPr/>
            </p:nvSpPr>
            <p:spPr>
              <a:xfrm>
                <a:off x="7319004" y="5156470"/>
                <a:ext cx="1956433" cy="8030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en-US" sz="1800" b="1" dirty="0"/>
              </a:p>
              <a:p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b="1" dirty="0"/>
                  <a:t>60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283E8E8-38D5-677F-49D2-EFAFBE60A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004" y="5156470"/>
                <a:ext cx="1956433" cy="803040"/>
              </a:xfrm>
              <a:prstGeom prst="rect">
                <a:avLst/>
              </a:prstGeom>
              <a:blipFill>
                <a:blip r:embed="rId15"/>
                <a:stretch>
                  <a:fillRect l="-43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925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5" grpId="0"/>
      <p:bldP spid="26" grpId="0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ELASTICITIES AND DEADWEIGHT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7107" y="1178876"/>
            <a:ext cx="9804186" cy="1918654"/>
          </a:xfrm>
        </p:spPr>
        <p:txBody>
          <a:bodyPr>
            <a:normAutofit lnSpcReduction="10000"/>
          </a:bodyPr>
          <a:lstStyle/>
          <a:p>
            <a:pPr marL="354013" indent="-354013"/>
            <a:r>
              <a:rPr lang="en-US" dirty="0">
                <a:latin typeface="+mn-lt"/>
                <a:ea typeface="Century Gothic" charset="0"/>
              </a:rPr>
              <a:t>The lower the price elasticity of demand or supply, the smaller the tax-induced fall in the quantity transacted and the smaller the deadweight loss.</a:t>
            </a:r>
          </a:p>
          <a:p>
            <a:pPr marL="0" indent="0" algn="ctr">
              <a:buNone/>
            </a:pPr>
            <a:r>
              <a:rPr lang="en-US" sz="2000" dirty="0">
                <a:latin typeface="+mn-lt"/>
                <a:ea typeface="Century Gothic" charset="0"/>
              </a:rPr>
              <a:t>Figure 10 (</a:t>
            </a:r>
            <a:r>
              <a:rPr lang="en-US" sz="2000" dirty="0" err="1">
                <a:latin typeface="+mn-lt"/>
                <a:ea typeface="Century Gothic" charset="0"/>
              </a:rPr>
              <a:t>b,d</a:t>
            </a:r>
            <a:r>
              <a:rPr lang="en-US" sz="2000" dirty="0">
                <a:latin typeface="+mn-lt"/>
                <a:ea typeface="Century Gothic" charset="0"/>
              </a:rPr>
              <a:t>)</a:t>
            </a:r>
          </a:p>
        </p:txBody>
      </p:sp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06" y="3270968"/>
            <a:ext cx="3949683" cy="4121824"/>
          </a:xfrm>
          <a:prstGeom prst="rect">
            <a:avLst/>
          </a:prstGeom>
        </p:spPr>
      </p:pic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87" y="3270968"/>
            <a:ext cx="3949683" cy="4121824"/>
          </a:xfrm>
          <a:prstGeom prst="rect">
            <a:avLst/>
          </a:prstGeom>
        </p:spPr>
      </p:pic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38" y="3270966"/>
            <a:ext cx="4585648" cy="4121825"/>
          </a:xfrm>
          <a:prstGeom prst="rect">
            <a:avLst/>
          </a:prstGeom>
        </p:spPr>
      </p:pic>
      <p:pic>
        <p:nvPicPr>
          <p:cNvPr id="21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5" y="3270965"/>
            <a:ext cx="4585648" cy="4121825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73" y="3270965"/>
            <a:ext cx="3945109" cy="4121827"/>
          </a:xfrm>
          <a:prstGeom prst="rect">
            <a:avLst/>
          </a:prstGeom>
        </p:spPr>
      </p:pic>
      <p:pic>
        <p:nvPicPr>
          <p:cNvPr id="23" name="Pictur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73" y="3270965"/>
            <a:ext cx="3945109" cy="4121827"/>
          </a:xfrm>
          <a:prstGeom prst="rect">
            <a:avLst/>
          </a:prstGeom>
        </p:spPr>
      </p:pic>
      <p:pic>
        <p:nvPicPr>
          <p:cNvPr id="24" name="Pictur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520" y="3270965"/>
            <a:ext cx="4580337" cy="4121827"/>
          </a:xfrm>
          <a:prstGeom prst="rect">
            <a:avLst/>
          </a:prstGeom>
        </p:spPr>
      </p:pic>
      <p:pic>
        <p:nvPicPr>
          <p:cNvPr id="25" name="Pictur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520" y="3270965"/>
            <a:ext cx="4580337" cy="4121827"/>
          </a:xfrm>
          <a:prstGeom prst="rect">
            <a:avLst/>
          </a:prstGeom>
        </p:spPr>
      </p:pic>
      <p:pic>
        <p:nvPicPr>
          <p:cNvPr id="4" name="Picture 3" descr="Two graphs show the effects of inelastic demand and supply on deadweight loss.&#10;Graph (b) is titled &quot;Inelastic Demand.&quot; The horizontal x-axis is labeled &quot;Quantity&quot; and has markings from left to right at Q subscript T and Q subscript E. The vertical y-axis is labeled &quot;Price&quot; and has markings from bottom to top at P subscript P, P subscript E, and P subscript C.&#10;• A callout to the vertical distance between P subscript P and P subscript C reads as follows:&#10;◦ Excise tax equals T.&#10;• A short leftward arrow points along the horizontal axis from the quantities Q subscript E to Q subscript T.&#10;• An upward-sloping supply curve labeled &quot;S&quot; passes through the points:&#10;◦ (Q subscript T, P subscript P)&#10;◦ (Q subscript E, P subscript E).&#10;• A steep downward-sloping demand curve labeled &quot;D&quot; passes through the points:&#10;◦ (Q subscript T, P subscript C)&#10;◦ (Q subscript E, P subscript E).&#10;• The two curves intersect at the equilibrium point labeled &quot;E&quot;:&#10;◦ (Q subscript E, P subscript E).&#10;• A small triangular area is bounded by the points:&#10;◦ (Q subscript T, P subscript C)&#10;◦ (Q subscript T, P subscript P)&#10;◦ (Q subscript E, P subscript E).&#10;• A callout to the triangular area reads as follows:&#10;◦ Deadweight loss is smaller when demand is inelastic.&#10;Graph (d) is titled Inelastic Supply. The horizontal x-axis is labeled &quot;Quantity&quot; and has markings from left to right at Q subscript T and Q subscript E. The vertical y-axis is labeled &quot;Price&quot; and has markings from bottom to top at P subscript P, P subscript E, and P subscript C.&#10;• A callout to the vertical axis from P subscript P to P subscript C reads as follows:&#10;◦ Excise tax equals T.&#10;• A short leftward arrow points along the horizontal axis from the quantities Q subscript E to Q subscript T.&#10;• A steep upward-sloping supply curve labeled &quot;S&quot; passes through the points:&#10;◦ (Q subscript T, P subscript P)&#10;◦ (Q subscript E, P subscript E).&#10;• A downward-sloping demand curve labeled &quot;D&quot; passes through the points:&#10;◦ (Q subscript T, P subscript C)&#10;◦ (Q subscript E, P subscript E).&#10;• The two curves intersect at the equilibrium point labeled &quot;E&quot;:&#10;◦ (Q subscript E, P subscript E).&#10;• A small triangular area is bounded by the points:&#10;◦ (Q subscript T, P subscript C)&#10;◦ (Q subscript T, P subscript P)&#10;◦ (Q subscript E, P subscript E).&#10;• A callout to the triangular area reads as follows:&#10;◦ Deadweight loss is smaller when supply is inelastic.">
            <a:extLst>
              <a:ext uri="{FF2B5EF4-FFF2-40B4-BE49-F238E27FC236}">
                <a16:creationId xmlns:a16="http://schemas.microsoft.com/office/drawing/2014/main" id="{EC716904-AA22-4F88-BD77-CB0A6DECF0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39672" y="3708391"/>
            <a:ext cx="285765" cy="17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8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 txBox="1">
            <a:spLocks noGrp="1"/>
          </p:cNvSpPr>
          <p:nvPr>
            <p:ph type="title"/>
          </p:nvPr>
        </p:nvSpPr>
        <p:spPr>
          <a:xfrm>
            <a:off x="0" y="379608"/>
            <a:ext cx="10058400" cy="8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dirty="0">
                <a:latin typeface="+mn-lt"/>
              </a:rPr>
              <a:t>A mathematical expression for the deadweight loss caused by this excise tax is</a:t>
            </a:r>
            <a:endParaRPr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C8FC0E-AFC9-90FA-F1FB-101D225CE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85" y="1805355"/>
            <a:ext cx="9061938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07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 txBox="1">
            <a:spLocks noGrp="1"/>
          </p:cNvSpPr>
          <p:nvPr>
            <p:ph type="title"/>
          </p:nvPr>
        </p:nvSpPr>
        <p:spPr>
          <a:xfrm>
            <a:off x="0" y="184404"/>
            <a:ext cx="9996324" cy="987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>
                <a:latin typeface="+mn-lt"/>
              </a:rPr>
              <a:t>UNDERSTANDING EXTERNALITIES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(Chapter 10)</a:t>
            </a:r>
            <a:endParaRPr dirty="0">
              <a:latin typeface="+mn-lt"/>
            </a:endParaRPr>
          </a:p>
        </p:txBody>
      </p:sp>
      <p:sp>
        <p:nvSpPr>
          <p:cNvPr id="66" name="Google Shape;66;p3"/>
          <p:cNvSpPr txBox="1">
            <a:spLocks noGrp="1"/>
          </p:cNvSpPr>
          <p:nvPr>
            <p:ph type="body" idx="1"/>
          </p:nvPr>
        </p:nvSpPr>
        <p:spPr>
          <a:xfrm>
            <a:off x="0" y="1435203"/>
            <a:ext cx="5115030" cy="2140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b="1" dirty="0">
                <a:latin typeface="+mn-lt"/>
              </a:rPr>
              <a:t>An external cost </a:t>
            </a:r>
            <a:r>
              <a:rPr lang="en-US" dirty="0">
                <a:latin typeface="+mn-lt"/>
              </a:rPr>
              <a:t>is an uncompensated cost that an individual or firm imposes on others.</a:t>
            </a:r>
            <a:endParaRPr dirty="0">
              <a:latin typeface="+mn-lt"/>
            </a:endParaRPr>
          </a:p>
        </p:txBody>
      </p:sp>
      <p:pic>
        <p:nvPicPr>
          <p:cNvPr id="67" name="Google Shape;67;p3" descr="A photo shows dense smoke being emitted from multiple chimneys in a factory.&#10;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115030" y="1295918"/>
            <a:ext cx="4943370" cy="30064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;p4">
            <a:extLst>
              <a:ext uri="{FF2B5EF4-FFF2-40B4-BE49-F238E27FC236}">
                <a16:creationId xmlns:a16="http://schemas.microsoft.com/office/drawing/2014/main" id="{84DAE9D0-2556-888E-34B9-FE9257DC16EB}"/>
              </a:ext>
            </a:extLst>
          </p:cNvPr>
          <p:cNvSpPr txBox="1">
            <a:spLocks/>
          </p:cNvSpPr>
          <p:nvPr/>
        </p:nvSpPr>
        <p:spPr>
          <a:xfrm>
            <a:off x="22332" y="4011199"/>
            <a:ext cx="5006868" cy="2564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0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Clr>
                <a:srgbClr val="4E4E4E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54013" indent="-354013">
              <a:spcBef>
                <a:spcPts val="0"/>
              </a:spcBef>
            </a:pPr>
            <a:r>
              <a:rPr lang="en-US" b="1" dirty="0">
                <a:latin typeface="+mn-lt"/>
              </a:rPr>
              <a:t>External benefits </a:t>
            </a:r>
            <a:r>
              <a:rPr lang="en-US" dirty="0">
                <a:latin typeface="+mn-lt"/>
              </a:rPr>
              <a:t>are     benefits that individuals or firms confer on others without receiving compensation.</a:t>
            </a:r>
          </a:p>
        </p:txBody>
      </p:sp>
      <p:pic>
        <p:nvPicPr>
          <p:cNvPr id="6" name="Google Shape;74;p4" descr="A photo shows a barn on a plot of land with neatly kept grass.&#10;">
            <a:extLst>
              <a:ext uri="{FF2B5EF4-FFF2-40B4-BE49-F238E27FC236}">
                <a16:creationId xmlns:a16="http://schemas.microsoft.com/office/drawing/2014/main" id="{8AC33F7B-8566-2B9E-8585-A6389849D4A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5030" y="4302369"/>
            <a:ext cx="4943370" cy="300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>
                <a:latin typeface="+mn-lt"/>
              </a:rPr>
              <a:t>THE SOCIALLY OPTIMAL QUANTITY OF POLLUTION</a:t>
            </a:r>
            <a:endParaRPr dirty="0">
              <a:latin typeface="+mn-lt"/>
            </a:endParaRPr>
          </a:p>
        </p:txBody>
      </p:sp>
      <p:sp>
        <p:nvSpPr>
          <p:cNvPr id="111" name="Google Shape;111;p10"/>
          <p:cNvSpPr txBox="1">
            <a:spLocks noGrp="1"/>
          </p:cNvSpPr>
          <p:nvPr>
            <p:ph type="body" idx="1"/>
          </p:nvPr>
        </p:nvSpPr>
        <p:spPr>
          <a:xfrm>
            <a:off x="136632" y="2110519"/>
            <a:ext cx="3533918" cy="290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2600" dirty="0">
                <a:latin typeface="+mn-lt"/>
              </a:rPr>
              <a:t>The socially optimal quantity of pollution isn’t zero. </a:t>
            </a:r>
            <a:endParaRPr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624"/>
              </a:spcBef>
              <a:spcAft>
                <a:spcPts val="0"/>
              </a:spcAft>
              <a:buSzPts val="2600"/>
              <a:buNone/>
            </a:pPr>
            <a:r>
              <a:rPr lang="en-US" sz="2600" dirty="0">
                <a:latin typeface="+mn-lt"/>
              </a:rPr>
              <a:t>It’s Q</a:t>
            </a:r>
            <a:r>
              <a:rPr lang="en-US" sz="2600" baseline="-25000" dirty="0">
                <a:latin typeface="+mn-lt"/>
              </a:rPr>
              <a:t>OPT</a:t>
            </a:r>
            <a:r>
              <a:rPr lang="en-US" sz="2600" dirty="0">
                <a:latin typeface="+mn-lt"/>
              </a:rPr>
              <a:t>, where the marginal social benefit and marginal social cost are equal. </a:t>
            </a:r>
            <a:endParaRPr dirty="0">
              <a:latin typeface="+mn-lt"/>
            </a:endParaRPr>
          </a:p>
        </p:txBody>
      </p:sp>
      <p:pic>
        <p:nvPicPr>
          <p:cNvPr id="113" name="Google Shape;113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9896" y="2233540"/>
            <a:ext cx="5527900" cy="449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69896" y="2233540"/>
            <a:ext cx="5527900" cy="449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69896" y="2233540"/>
            <a:ext cx="5527900" cy="449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69896" y="2239207"/>
            <a:ext cx="5527900" cy="49922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12;p10">
            <a:extLst>
              <a:ext uri="{FF2B5EF4-FFF2-40B4-BE49-F238E27FC236}">
                <a16:creationId xmlns:a16="http://schemas.microsoft.com/office/drawing/2014/main" id="{76EEA08C-D6FF-0C80-1E2D-A1AD5687A2C9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387851" y="1728862"/>
            <a:ext cx="13716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Figure 1</a:t>
            </a:r>
            <a:endParaRPr dirty="0">
              <a:latin typeface="+mn-lt"/>
            </a:endParaRPr>
          </a:p>
        </p:txBody>
      </p:sp>
      <p:pic>
        <p:nvPicPr>
          <p:cNvPr id="2" name="Picture 1" descr="A graph shows the socially optimal quantity and marginal social cost of pollution.&#10;The x-axis is labeled Quantity of pollution emissions (units) and shows a marking at Q subscript O P T. The y-axis is labeled Marginal social cost, marginal social benefit and shows a marking at 200 dollars. A downward sloping linear curve labeled Marginal social benefit, M S B, of pollution intersects an upward sloping linear curve labeled Marginal social cost, M S C, of pollution at the socially optimal point:&#10;• O, (Q subscript O P T, 200).&#10;The quantity Q subscript O P T is labeled, Socially optimal quantity of pollution.">
            <a:extLst>
              <a:ext uri="{FF2B5EF4-FFF2-40B4-BE49-F238E27FC236}">
                <a16:creationId xmlns:a16="http://schemas.microsoft.com/office/drawing/2014/main" id="{EEB24A6D-A309-C786-C10D-F6256D2AAD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4050" y="3797295"/>
            <a:ext cx="285765" cy="177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>
                <a:latin typeface="+mn-lt"/>
              </a:rPr>
              <a:t>THE SOCIALLY OPTIMAL QUANTITY OF POLLUTION</a:t>
            </a:r>
            <a:endParaRPr dirty="0">
              <a:latin typeface="+mn-lt"/>
            </a:endParaRPr>
          </a:p>
        </p:txBody>
      </p:sp>
      <p:sp>
        <p:nvSpPr>
          <p:cNvPr id="111" name="Google Shape;111;p10"/>
          <p:cNvSpPr txBox="1">
            <a:spLocks noGrp="1"/>
          </p:cNvSpPr>
          <p:nvPr>
            <p:ph type="body" idx="1"/>
          </p:nvPr>
        </p:nvSpPr>
        <p:spPr>
          <a:xfrm>
            <a:off x="136632" y="2110519"/>
            <a:ext cx="3533918" cy="290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>
              <a:lnSpc>
                <a:spcPct val="90000"/>
              </a:lnSpc>
              <a:spcBef>
                <a:spcPts val="0"/>
              </a:spcBef>
              <a:buSzPts val="2600"/>
            </a:pPr>
            <a:r>
              <a:rPr lang="en-US" sz="2600" dirty="0">
                <a:latin typeface="+mn-lt"/>
              </a:rPr>
              <a:t>At 400: MSC is below than the MSB</a:t>
            </a:r>
          </a:p>
          <a:p>
            <a:pPr indent="-457200">
              <a:lnSpc>
                <a:spcPct val="90000"/>
              </a:lnSpc>
              <a:spcBef>
                <a:spcPts val="0"/>
              </a:spcBef>
              <a:buSzPts val="2600"/>
            </a:pPr>
            <a:endParaRPr lang="en-US" sz="2600" dirty="0">
              <a:latin typeface="+mn-lt"/>
            </a:endParaRPr>
          </a:p>
          <a:p>
            <a:pPr indent="-457200">
              <a:lnSpc>
                <a:spcPct val="90000"/>
              </a:lnSpc>
              <a:spcBef>
                <a:spcPts val="0"/>
              </a:spcBef>
              <a:buSzPts val="2600"/>
            </a:pPr>
            <a:r>
              <a:rPr lang="en-US" sz="2600" dirty="0"/>
              <a:t>At 400: </a:t>
            </a:r>
            <a:r>
              <a:rPr lang="en-US" sz="2600" dirty="0">
                <a:latin typeface="+mn-lt"/>
              </a:rPr>
              <a:t>We can produce more pollution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>
              <a:latin typeface="+mn-lt"/>
            </a:endParaRPr>
          </a:p>
        </p:txBody>
      </p:sp>
      <p:pic>
        <p:nvPicPr>
          <p:cNvPr id="2" name="Picture 1" descr="A graph shows the socially optimal quantity and marginal social cost of pollution.&#10;The x-axis is labeled Quantity of pollution emissions (units) and shows a marking at Q subscript O P T. The y-axis is labeled Marginal social cost, marginal social benefit and shows a marking at 200 dollars. A downward sloping linear curve labeled Marginal social benefit, M S B, of pollution intersects an upward sloping linear curve labeled Marginal social cost, M S C, of pollution at the socially optimal point:&#10;• O, (Q subscript O P T, 200).&#10;The quantity Q subscript O P T is labeled, Socially optimal quantity of pollution.">
            <a:extLst>
              <a:ext uri="{FF2B5EF4-FFF2-40B4-BE49-F238E27FC236}">
                <a16:creationId xmlns:a16="http://schemas.microsoft.com/office/drawing/2014/main" id="{EEB24A6D-A309-C786-C10D-F6256D2AA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4050" y="3797295"/>
            <a:ext cx="285765" cy="1778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B10687-E4AA-34F3-B235-72C2A20F6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2110518"/>
            <a:ext cx="6377354" cy="520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4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58400" cy="1034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dirty="0">
                <a:latin typeface="+mn-lt"/>
              </a:rPr>
              <a:t>PRIVATE SOLUTIONS TO EXTERNALITY PROBLEMS</a:t>
            </a:r>
            <a:endParaRPr dirty="0">
              <a:latin typeface="+mn-lt"/>
            </a:endParaRPr>
          </a:p>
        </p:txBody>
      </p:sp>
      <p:sp>
        <p:nvSpPr>
          <p:cNvPr id="139" name="Google Shape;139;p13"/>
          <p:cNvSpPr txBox="1">
            <a:spLocks noGrp="1"/>
          </p:cNvSpPr>
          <p:nvPr>
            <p:ph type="body" idx="1"/>
          </p:nvPr>
        </p:nvSpPr>
        <p:spPr>
          <a:xfrm>
            <a:off x="127107" y="1227581"/>
            <a:ext cx="9804186" cy="274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>
                <a:latin typeface="+mn-lt"/>
              </a:rPr>
              <a:t>Can the private sector solve the problem of externalities without government intervention?</a:t>
            </a:r>
          </a:p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endParaRPr dirty="0"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SzPts val="2800"/>
              <a:buChar char="•"/>
            </a:pPr>
            <a:r>
              <a:rPr lang="en-US" dirty="0">
                <a:latin typeface="+mn-lt"/>
              </a:rPr>
              <a:t>The</a:t>
            </a:r>
            <a:r>
              <a:rPr lang="en-US" b="1" dirty="0">
                <a:latin typeface="+mn-lt"/>
              </a:rPr>
              <a:t> Coase theorem:</a:t>
            </a:r>
            <a:r>
              <a:rPr lang="en-US" dirty="0">
                <a:latin typeface="+mn-lt"/>
              </a:rPr>
              <a:t> The economy can reach an efficient solution, even in the presence of externalities, if the costs of making a deal are sufficiently low.</a:t>
            </a:r>
            <a:endParaRPr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87BF3C-2376-4C17-8F78-545CBFD79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620" y="3476977"/>
            <a:ext cx="2679780" cy="3787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9AB419-BF62-9C3B-D7C1-BF19288AF00B}"/>
              </a:ext>
            </a:extLst>
          </p:cNvPr>
          <p:cNvSpPr txBox="1"/>
          <p:nvPr/>
        </p:nvSpPr>
        <p:spPr>
          <a:xfrm>
            <a:off x="458679" y="4500174"/>
            <a:ext cx="62351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dk1"/>
                </a:solidFill>
                <a:latin typeface="+mn-lt"/>
              </a:rPr>
              <a:t>Problem: </a:t>
            </a:r>
            <a:r>
              <a:rPr lang="en-US" sz="2800" dirty="0">
                <a:solidFill>
                  <a:schemeClr val="dk1"/>
                </a:solidFill>
                <a:latin typeface="+mn-lt"/>
              </a:rPr>
              <a:t>transaction costs are often high, making negotiations difficult.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058400" cy="8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dirty="0">
                <a:latin typeface="+mn-lt"/>
              </a:rPr>
              <a:t>Emission Tax</a:t>
            </a:r>
            <a:endParaRPr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18D6BE-40A8-476F-A9D8-35FD1E431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533" y="1726563"/>
            <a:ext cx="5757333" cy="50643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EE8BA1-0976-4558-BB0C-670CC03ABD0A}"/>
              </a:ext>
            </a:extLst>
          </p:cNvPr>
          <p:cNvSpPr txBox="1"/>
          <p:nvPr/>
        </p:nvSpPr>
        <p:spPr>
          <a:xfrm>
            <a:off x="172156" y="747960"/>
            <a:ext cx="9457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solidFill>
                  <a:srgbClr val="000000"/>
                </a:solidFill>
                <a:effectLst/>
                <a:latin typeface="STIX-Web"/>
              </a:rPr>
              <a:t>Regulators have discovered that the optimal level of this pollutant is 1,000 tons of pollution each year. Suppose that regulators limit each firm's annual pollution to 500 tons each.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B1E0B0-8A57-4BC8-85EC-99A8EB5B59A7}"/>
              </a:ext>
            </a:extLst>
          </p:cNvPr>
          <p:cNvSpPr txBox="1"/>
          <p:nvPr/>
        </p:nvSpPr>
        <p:spPr>
          <a:xfrm>
            <a:off x="0" y="1526508"/>
            <a:ext cx="61947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000000"/>
                </a:solidFill>
                <a:effectLst/>
                <a:latin typeface="STIX-Web"/>
              </a:rPr>
              <a:t>By how much will each firm reduce its emissions?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DB28A7-5720-47E4-BC83-B4B33ABB481E}"/>
              </a:ext>
            </a:extLst>
          </p:cNvPr>
          <p:cNvSpPr txBox="1"/>
          <p:nvPr/>
        </p:nvSpPr>
        <p:spPr>
          <a:xfrm>
            <a:off x="5463823" y="1572674"/>
            <a:ext cx="2077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400 each =(900-500)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E7AECB-58D7-4B74-BC85-22A58A40224B}"/>
              </a:ext>
            </a:extLst>
          </p:cNvPr>
          <p:cNvSpPr txBox="1"/>
          <p:nvPr/>
        </p:nvSpPr>
        <p:spPr>
          <a:xfrm>
            <a:off x="0" y="1493282"/>
            <a:ext cx="854851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STIX-Web"/>
              </a:rPr>
              <a:t>Adjust the </a:t>
            </a:r>
            <a:r>
              <a:rPr lang="en-US" sz="1800" b="0" i="1" dirty="0">
                <a:solidFill>
                  <a:srgbClr val="000000"/>
                </a:solidFill>
                <a:effectLst/>
                <a:latin typeface="STIX-Web"/>
              </a:rPr>
              <a:t>Emissions Tax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STIX-Web"/>
              </a:rPr>
              <a:t> line on the graph to show the optimal corrective tax to reduce total emissions to 1,000 tons per year.</a:t>
            </a:r>
            <a:endParaRPr lang="en-US" sz="18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B92CA68-1CAC-4F14-ABEC-485160FC6441}"/>
              </a:ext>
            </a:extLst>
          </p:cNvPr>
          <p:cNvCxnSpPr/>
          <p:nvPr/>
        </p:nvCxnSpPr>
        <p:spPr>
          <a:xfrm>
            <a:off x="2940755" y="5350934"/>
            <a:ext cx="5429955" cy="0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3F59091-C1DE-4404-B265-205A426E9E8B}"/>
              </a:ext>
            </a:extLst>
          </p:cNvPr>
          <p:cNvSpPr txBox="1"/>
          <p:nvPr/>
        </p:nvSpPr>
        <p:spPr>
          <a:xfrm>
            <a:off x="87490" y="6745194"/>
            <a:ext cx="8085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STIX-Web"/>
              </a:rPr>
              <a:t>Under this tax, by how much will firm X reduce emissions, compared to the situation in which there are no regulations?</a:t>
            </a:r>
            <a:endParaRPr lang="en-US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6C4142-D59E-486B-8844-A7882713E16F}"/>
              </a:ext>
            </a:extLst>
          </p:cNvPr>
          <p:cNvSpPr txBox="1"/>
          <p:nvPr/>
        </p:nvSpPr>
        <p:spPr>
          <a:xfrm>
            <a:off x="8094132" y="6785341"/>
            <a:ext cx="179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/>
              <a:t>500=(900-400)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016D09-956D-4BA1-B9CF-3D01A830DDC1}"/>
              </a:ext>
            </a:extLst>
          </p:cNvPr>
          <p:cNvCxnSpPr/>
          <p:nvPr/>
        </p:nvCxnSpPr>
        <p:spPr>
          <a:xfrm>
            <a:off x="4854222" y="5350934"/>
            <a:ext cx="0" cy="894958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Brace 3">
            <a:extLst>
              <a:ext uri="{FF2B5EF4-FFF2-40B4-BE49-F238E27FC236}">
                <a16:creationId xmlns:a16="http://schemas.microsoft.com/office/drawing/2014/main" id="{3B9E6432-861C-4F16-A78D-261003DB20D7}"/>
              </a:ext>
            </a:extLst>
          </p:cNvPr>
          <p:cNvSpPr/>
          <p:nvPr/>
        </p:nvSpPr>
        <p:spPr>
          <a:xfrm rot="5400000">
            <a:off x="5833017" y="5421361"/>
            <a:ext cx="369331" cy="223378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3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14" grpId="0" animBg="1"/>
      <p:bldP spid="18" grpId="0"/>
      <p:bldP spid="16" grpId="0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 txBox="1">
            <a:spLocks noGrp="1"/>
          </p:cNvSpPr>
          <p:nvPr>
            <p:ph type="title"/>
          </p:nvPr>
        </p:nvSpPr>
        <p:spPr>
          <a:xfrm>
            <a:off x="0" y="215485"/>
            <a:ext cx="10058400" cy="8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dirty="0">
                <a:latin typeface="+mn-lt"/>
              </a:rPr>
              <a:t>POSITIVE EXTERNALITIES</a:t>
            </a:r>
            <a:endParaRPr dirty="0">
              <a:latin typeface="+mn-lt"/>
            </a:endParaRPr>
          </a:p>
        </p:txBody>
      </p:sp>
      <p:sp>
        <p:nvSpPr>
          <p:cNvPr id="260" name="Google Shape;260;p32"/>
          <p:cNvSpPr txBox="1">
            <a:spLocks noGrp="1"/>
          </p:cNvSpPr>
          <p:nvPr>
            <p:ph type="body" idx="1"/>
          </p:nvPr>
        </p:nvSpPr>
        <p:spPr>
          <a:xfrm>
            <a:off x="127107" y="1596970"/>
            <a:ext cx="9804186" cy="2289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2600" dirty="0">
                <a:latin typeface="+mn-lt"/>
              </a:rPr>
              <a:t>Sometimes a market includes benefits that bystanders receive.</a:t>
            </a:r>
            <a:endParaRPr sz="2600" dirty="0">
              <a:latin typeface="+mn-lt"/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r>
              <a:rPr lang="en-US" sz="2600" b="1" dirty="0">
                <a:latin typeface="+mn-lt"/>
              </a:rPr>
              <a:t>External benefit: </a:t>
            </a:r>
            <a:r>
              <a:rPr lang="en-US" sz="2600" dirty="0">
                <a:latin typeface="+mn-lt"/>
              </a:rPr>
              <a:t>a benefit received by people other than the consumers or producers trading in the </a:t>
            </a:r>
            <a:r>
              <a:rPr lang="en-US" sz="2600" dirty="0">
                <a:solidFill>
                  <a:schemeClr val="tx1"/>
                </a:solidFill>
                <a:latin typeface="+mn-lt"/>
              </a:rPr>
              <a:t>market.</a:t>
            </a:r>
            <a:endParaRPr sz="2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0F835F-DED6-4661-9B04-FAF63F05D71F}"/>
              </a:ext>
            </a:extLst>
          </p:cNvPr>
          <p:cNvSpPr txBox="1"/>
          <p:nvPr/>
        </p:nvSpPr>
        <p:spPr>
          <a:xfrm>
            <a:off x="152186" y="4408470"/>
            <a:ext cx="96520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r>
              <a:rPr lang="en-US" sz="2400" dirty="0">
                <a:latin typeface="+mn-lt"/>
              </a:rPr>
              <a:t>Positive externalities are the mirror images of negative externalities. </a:t>
            </a:r>
          </a:p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r>
              <a:rPr lang="en-US" sz="2400" dirty="0">
                <a:latin typeface="+mn-lt"/>
              </a:rPr>
              <a:t>Left on its own, the market will produce too little of a good that generates external benefits.</a:t>
            </a:r>
          </a:p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r>
              <a:rPr lang="en-US" sz="2400" dirty="0">
                <a:latin typeface="+mn-lt"/>
              </a:rPr>
              <a:t>But society as a whole is better off when policies are adopted that increase the supply of such a good.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"/>
          <p:cNvSpPr txBox="1">
            <a:spLocks noGrp="1"/>
          </p:cNvSpPr>
          <p:nvPr>
            <p:ph type="title"/>
          </p:nvPr>
        </p:nvSpPr>
        <p:spPr>
          <a:xfrm>
            <a:off x="4928" y="384212"/>
            <a:ext cx="10053472" cy="987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Public Goods and Common Resources</a:t>
            </a:r>
            <a:br>
              <a:rPr lang="en-US" dirty="0"/>
            </a:br>
            <a:r>
              <a:rPr lang="en-US" dirty="0"/>
              <a:t>(Chapter 11)</a:t>
            </a:r>
            <a:endParaRPr dirty="0"/>
          </a:p>
        </p:txBody>
      </p:sp>
      <p:pic>
        <p:nvPicPr>
          <p:cNvPr id="84" name="Google Shape;84;p6" descr="A pay-off matrix shows four types of goods.&#10;The columns of the matrix are labeled Rival in consumption and Nonrival in consumption. The rows are labeled Excludable and Non-excludable.&#10;• Excludable and Rival in consumption:&#10;◦ Private goods&#10;▪ Wheat&#10;▪ Uber rides.&#10;&#10;• Excludable and Nonrival in consumption:&#10;◦ Artificially scarce goods&#10;▪ On-demand movies&#10;▪ Computer software.&#10;&#10;• Non-excludable and Rival in consumption:&#10;◦ Common resources&#10;▪ Clean water&#10;▪ Biodiversity.&#10;&#10;• Non-excludable and Nonrival in consumption:&#10;◦ Public goods&#10;▪ Public sanitation&#10;▪ National defense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20208" y="2044817"/>
            <a:ext cx="8339290" cy="5109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 txBox="1">
            <a:spLocks noGrp="1"/>
          </p:cNvSpPr>
          <p:nvPr>
            <p:ph type="title"/>
          </p:nvPr>
        </p:nvSpPr>
        <p:spPr>
          <a:xfrm>
            <a:off x="23515" y="-7053"/>
            <a:ext cx="9996324" cy="650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PUBLIC GOODS</a:t>
            </a:r>
            <a:endParaRPr/>
          </a:p>
        </p:txBody>
      </p:sp>
      <p:sp>
        <p:nvSpPr>
          <p:cNvPr id="145" name="Google Shape;145;p16"/>
          <p:cNvSpPr txBox="1">
            <a:spLocks noGrp="1"/>
          </p:cNvSpPr>
          <p:nvPr>
            <p:ph type="body" idx="1"/>
          </p:nvPr>
        </p:nvSpPr>
        <p:spPr>
          <a:xfrm>
            <a:off x="96068" y="804483"/>
            <a:ext cx="9804186" cy="1397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A </a:t>
            </a:r>
            <a:r>
              <a:rPr lang="en-US" b="1" dirty="0"/>
              <a:t>public good</a:t>
            </a:r>
            <a:r>
              <a:rPr lang="en-US" dirty="0"/>
              <a:t> is a good that is both nonexcludable and nonrival in consumption. Examples: disease prevention, defense, scientific research.</a:t>
            </a:r>
            <a:endParaRPr dirty="0"/>
          </a:p>
        </p:txBody>
      </p:sp>
      <p:pic>
        <p:nvPicPr>
          <p:cNvPr id="146" name="Google Shape;146;p16" descr="A photo shows public workers fixing a road. A road roller is seen on the left portion of the pho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2854" y="4717197"/>
            <a:ext cx="5135342" cy="26611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54E2BB-A5DC-444C-BF51-A12D1FEE2DB0}"/>
              </a:ext>
            </a:extLst>
          </p:cNvPr>
          <p:cNvSpPr txBox="1"/>
          <p:nvPr/>
        </p:nvSpPr>
        <p:spPr>
          <a:xfrm>
            <a:off x="0" y="2362705"/>
            <a:ext cx="99963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r>
              <a:rPr lang="en-US" sz="2800" dirty="0"/>
              <a:t>Because these goods are nonexcludable, they suffer from the free-rider problem, so no private firm would be willing to produce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9A5596-80E8-4EEB-9499-FB1E34BE04D6}"/>
              </a:ext>
            </a:extLst>
          </p:cNvPr>
          <p:cNvSpPr txBox="1"/>
          <p:nvPr/>
        </p:nvSpPr>
        <p:spPr>
          <a:xfrm>
            <a:off x="190979" y="0"/>
            <a:ext cx="967644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013" lvl="0" indent="-354013">
              <a:spcBef>
                <a:spcPts val="1224"/>
              </a:spcBef>
              <a:buSzPts val="2800"/>
              <a:buChar char="•"/>
            </a:pPr>
            <a:r>
              <a:rPr lang="en-US" sz="2800"/>
              <a:t>Suppose that a small town wants to install street-lamps, which are nonrival in consumption and nonexcludable. Each of the 25 people in the town value them according to the given schedule. Each street-lamp costs $250 to install.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5F1651-08DC-4F77-A4F2-905985CEF242}"/>
              </a:ext>
            </a:extLst>
          </p:cNvPr>
          <p:cNvSpPr txBox="1"/>
          <p:nvPr/>
        </p:nvSpPr>
        <p:spPr>
          <a:xfrm>
            <a:off x="190980" y="3927459"/>
            <a:ext cx="55518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013" lvl="0" indent="-354013">
              <a:spcBef>
                <a:spcPts val="1224"/>
              </a:spcBef>
              <a:buSzPts val="2800"/>
              <a:buChar char="•"/>
            </a:pPr>
            <a:r>
              <a:rPr lang="en-US" sz="2400"/>
              <a:t>What is the socially optimal number?</a:t>
            </a:r>
            <a:endParaRPr lang="en-US" sz="44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ADAFA8-2A68-447B-B939-93D471550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279" y="1748851"/>
            <a:ext cx="7237141" cy="1942202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2307027-6C8B-4014-9F37-063CA1F9BC84}"/>
              </a:ext>
            </a:extLst>
          </p:cNvPr>
          <p:cNvCxnSpPr/>
          <p:nvPr/>
        </p:nvCxnSpPr>
        <p:spPr>
          <a:xfrm flipH="1">
            <a:off x="4694663" y="3155795"/>
            <a:ext cx="535259" cy="535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472B650-D831-44FE-831A-C0D00C95BBE4}"/>
              </a:ext>
            </a:extLst>
          </p:cNvPr>
          <p:cNvSpPr txBox="1"/>
          <p:nvPr/>
        </p:nvSpPr>
        <p:spPr>
          <a:xfrm>
            <a:off x="3980985" y="3691053"/>
            <a:ext cx="12266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30x25=750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8895B54-CE3B-499B-9BE9-2FA4F4B7FCFC}"/>
              </a:ext>
            </a:extLst>
          </p:cNvPr>
          <p:cNvCxnSpPr>
            <a:cxnSpLocks/>
          </p:cNvCxnSpPr>
          <p:nvPr/>
        </p:nvCxnSpPr>
        <p:spPr>
          <a:xfrm flipH="1">
            <a:off x="5943600" y="3136909"/>
            <a:ext cx="1" cy="554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6A29D7B-0553-4091-91A2-6B419E4DC20F}"/>
              </a:ext>
            </a:extLst>
          </p:cNvPr>
          <p:cNvSpPr txBox="1"/>
          <p:nvPr/>
        </p:nvSpPr>
        <p:spPr>
          <a:xfrm>
            <a:off x="5501026" y="3665025"/>
            <a:ext cx="12266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26x25=650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69159E-9F4B-4C91-9231-BE67810863E5}"/>
              </a:ext>
            </a:extLst>
          </p:cNvPr>
          <p:cNvSpPr txBox="1"/>
          <p:nvPr/>
        </p:nvSpPr>
        <p:spPr>
          <a:xfrm>
            <a:off x="7770990" y="3716923"/>
            <a:ext cx="1226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10x25=250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MB=MC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167DEB1-C3D2-45A1-BE8A-9133BE65F31E}"/>
              </a:ext>
            </a:extLst>
          </p:cNvPr>
          <p:cNvCxnSpPr>
            <a:cxnSpLocks/>
          </p:cNvCxnSpPr>
          <p:nvPr/>
        </p:nvCxnSpPr>
        <p:spPr>
          <a:xfrm flipH="1">
            <a:off x="8225884" y="3088578"/>
            <a:ext cx="1" cy="628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2BEC865-AA14-46E8-BDD9-047695FFD121}"/>
              </a:ext>
            </a:extLst>
          </p:cNvPr>
          <p:cNvSpPr txBox="1"/>
          <p:nvPr/>
        </p:nvSpPr>
        <p:spPr>
          <a:xfrm>
            <a:off x="5804877" y="4003579"/>
            <a:ext cx="1226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560E93-A145-4271-B299-A381ECC42F95}"/>
              </a:ext>
            </a:extLst>
          </p:cNvPr>
          <p:cNvSpPr txBox="1"/>
          <p:nvPr/>
        </p:nvSpPr>
        <p:spPr>
          <a:xfrm>
            <a:off x="190979" y="4538104"/>
            <a:ext cx="94213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>
                <a:solidFill>
                  <a:srgbClr val="000000"/>
                </a:solidFill>
                <a:effectLst/>
                <a:latin typeface="STIX-Web"/>
              </a:rPr>
              <a:t>Suppose that 20 of the 25 townspeople decide that they will not help pay for street lamps and instead enjoy (for free) the street lamps built by the other </a:t>
            </a:r>
            <a:r>
              <a:rPr lang="en-US" sz="2400">
                <a:latin typeface="STIX-Web"/>
              </a:rPr>
              <a:t>5</a:t>
            </a:r>
            <a:r>
              <a:rPr lang="en-US" sz="2400" b="0" i="0">
                <a:solidFill>
                  <a:srgbClr val="000000"/>
                </a:solidFill>
                <a:effectLst/>
                <a:latin typeface="STIX-Web"/>
              </a:rPr>
              <a:t> people. What is the maximum number of street lamps that remaining five people will build? </a:t>
            </a:r>
            <a:endParaRPr lang="en-US" sz="2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0622A8-C3A2-4DDD-8516-7E01B2B42207}"/>
              </a:ext>
            </a:extLst>
          </p:cNvPr>
          <p:cNvSpPr txBox="1"/>
          <p:nvPr/>
        </p:nvSpPr>
        <p:spPr>
          <a:xfrm>
            <a:off x="5493372" y="5669704"/>
            <a:ext cx="4286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0   Note that for the 1st unit MB=30x5=150&lt;250=MC</a:t>
            </a:r>
          </a:p>
        </p:txBody>
      </p:sp>
    </p:spTree>
    <p:extLst>
      <p:ext uri="{BB962C8B-B14F-4D97-AF65-F5344CB8AC3E}">
        <p14:creationId xmlns:p14="http://schemas.microsoft.com/office/powerpoint/2010/main" val="59122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8" grpId="0"/>
      <p:bldP spid="19" grpId="0"/>
      <p:bldP spid="22" grpId="0"/>
      <p:bldP spid="24" grpId="0"/>
      <p:bldP spid="2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9A5596-80E8-4EEB-9499-FB1E34BE04D6}"/>
              </a:ext>
            </a:extLst>
          </p:cNvPr>
          <p:cNvSpPr txBox="1"/>
          <p:nvPr/>
        </p:nvSpPr>
        <p:spPr>
          <a:xfrm>
            <a:off x="190979" y="949569"/>
            <a:ext cx="967644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>
              <a:spcBef>
                <a:spcPts val="1224"/>
              </a:spcBef>
              <a:buSzPts val="2800"/>
              <a:buChar char="•"/>
              <a:defRPr sz="2400"/>
            </a:lvl1pPr>
          </a:lstStyle>
          <a:p>
            <a:r>
              <a:rPr lang="en-US" sz="3200" dirty="0"/>
              <a:t>Suppose that education was not financed by the state and that everyone had to pay for his or her own education from kindergarten through high school. One would expect that: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A70B4A-557F-1A2F-34B5-79A2D57F82C4}"/>
              </a:ext>
            </a:extLst>
          </p:cNvPr>
          <p:cNvSpPr txBox="1"/>
          <p:nvPr/>
        </p:nvSpPr>
        <p:spPr>
          <a:xfrm>
            <a:off x="1348154" y="3886200"/>
            <a:ext cx="63421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54013" indent="-354013">
              <a:spcBef>
                <a:spcPts val="1224"/>
              </a:spcBef>
              <a:buSzPts val="2800"/>
              <a:buChar char="•"/>
              <a:defRPr sz="3200"/>
            </a:lvl1pPr>
          </a:lstStyle>
          <a:p>
            <a:r>
              <a:rPr lang="en-US" sz="3600" dirty="0"/>
              <a:t>More or Less Education will be acquired?</a:t>
            </a:r>
          </a:p>
        </p:txBody>
      </p:sp>
    </p:spTree>
    <p:extLst>
      <p:ext uri="{BB962C8B-B14F-4D97-AF65-F5344CB8AC3E}">
        <p14:creationId xmlns:p14="http://schemas.microsoft.com/office/powerpoint/2010/main" val="12220400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>
            <a:spLocks noGrp="1"/>
          </p:cNvSpPr>
          <p:nvPr>
            <p:ph type="title"/>
          </p:nvPr>
        </p:nvSpPr>
        <p:spPr>
          <a:xfrm>
            <a:off x="8913" y="0"/>
            <a:ext cx="9996324" cy="99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>
                <a:hlinkClick r:id="rId3"/>
              </a:rPr>
              <a:t>COMMON RESOURCES</a:t>
            </a:r>
            <a:endParaRPr dirty="0"/>
          </a:p>
        </p:txBody>
      </p:sp>
      <p:sp>
        <p:nvSpPr>
          <p:cNvPr id="218" name="Google Shape;218;p26"/>
          <p:cNvSpPr txBox="1">
            <a:spLocks noGrp="1"/>
          </p:cNvSpPr>
          <p:nvPr>
            <p:ph type="body" idx="1"/>
          </p:nvPr>
        </p:nvSpPr>
        <p:spPr>
          <a:xfrm>
            <a:off x="127107" y="1164837"/>
            <a:ext cx="9804186" cy="485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A common resource is nonexcludable and rival in consumption.</a:t>
            </a:r>
            <a:endParaRPr dirty="0"/>
          </a:p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endParaRPr lang="en-US" dirty="0"/>
          </a:p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They tend to be overused if left to the market: individuals ignore the fact that their use depletes the amount of the resource remaining for others.</a:t>
            </a:r>
            <a:endParaRPr dirty="0"/>
          </a:p>
          <a:p>
            <a:pPr marL="354013" lvl="1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en-US" sz="2800" dirty="0"/>
          </a:p>
          <a:p>
            <a:pPr marL="354013" lvl="1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800" dirty="0"/>
              <a:t>When one person catches a fish, there are fewer fish available for everyone else.</a:t>
            </a:r>
            <a:endParaRPr dirty="0"/>
          </a:p>
          <a:p>
            <a:pPr marL="354013" lvl="1" indent="-354013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SzPct val="100000"/>
              <a:buFont typeface="Arial"/>
              <a:buChar char="•"/>
            </a:pPr>
            <a:endParaRPr lang="en-US" sz="2800" dirty="0"/>
          </a:p>
          <a:p>
            <a:pPr marL="354013" lvl="1" indent="-354013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800" dirty="0"/>
              <a:t>Each person has the incentive to fish before others.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D23CCD-ED1E-FF64-33EB-170F9A2CC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463" y="3886200"/>
            <a:ext cx="5553937" cy="3401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A COMMON RESOURCE</a:t>
            </a:r>
            <a:endParaRPr/>
          </a:p>
        </p:txBody>
      </p:sp>
      <p:pic>
        <p:nvPicPr>
          <p:cNvPr id="225" name="Google Shape;225;p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416" y="1506268"/>
            <a:ext cx="6858472" cy="576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2416" y="1507854"/>
            <a:ext cx="6858472" cy="5818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2416" y="1507854"/>
            <a:ext cx="6858472" cy="58188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4;p27">
            <a:extLst>
              <a:ext uri="{FF2B5EF4-FFF2-40B4-BE49-F238E27FC236}">
                <a16:creationId xmlns:a16="http://schemas.microsoft.com/office/drawing/2014/main" id="{CB1B50A1-9E0C-FB69-2E6E-171C58DF51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84718" y="1119216"/>
            <a:ext cx="13798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Figure 4</a:t>
            </a:r>
            <a:endParaRPr/>
          </a:p>
        </p:txBody>
      </p:sp>
      <p:pic>
        <p:nvPicPr>
          <p:cNvPr id="2" name="Picture 1" descr="A graph shows the optimal point for a common good compared to the equilibrium point between supply and demand.&#10;The x-axis is labeled Quantity of fish and shows markings from left to right at Q subscript O P T and Q subscript M K T. The y-axis is labeled Price of fish and shows markings from bottom to top at P subscript M K T and P subscript O P T. An upward sloping supply curve intersects a downward sloping demand curve at the equilibrium point:&#10;• E subscript M K T, (Q subscript M K T, P subscript M K T).&#10;An upward sloping marginal social cost curve (M S C) lies above the supply curve and intersects the demand curve at a lower quantity and higher price, at the optimal point:&#10;• O, (Q subscript O P T, P subscript O P T).">
            <a:extLst>
              <a:ext uri="{FF2B5EF4-FFF2-40B4-BE49-F238E27FC236}">
                <a16:creationId xmlns:a16="http://schemas.microsoft.com/office/drawing/2014/main" id="{4B300B16-F0F9-5D3D-B691-FD2EF2941A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917" y="3327031"/>
            <a:ext cx="285765" cy="177809"/>
          </a:xfrm>
          <a:prstGeom prst="rect">
            <a:avLst/>
          </a:prstGeom>
        </p:spPr>
      </p:pic>
      <p:sp>
        <p:nvSpPr>
          <p:cNvPr id="5" name="Google Shape;228;p27">
            <a:extLst>
              <a:ext uri="{FF2B5EF4-FFF2-40B4-BE49-F238E27FC236}">
                <a16:creationId xmlns:a16="http://schemas.microsoft.com/office/drawing/2014/main" id="{A1B52B7C-81B4-704A-65F7-3EEFEAC063E4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7292340" y="1965960"/>
            <a:ext cx="258603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an unregulated market, the quantity of the common resource used, Q</a:t>
            </a:r>
            <a:r>
              <a:rPr lang="en-US" sz="2400" b="1" i="0" u="none" strike="noStrike" cap="none" baseline="-2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MKT</a:t>
            </a: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exceeds the efficient quantity, Q</a:t>
            </a:r>
            <a:r>
              <a:rPr lang="en-US" sz="2400" b="1" i="0" u="none" strike="noStrike" cap="none" baseline="-2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</a:t>
            </a: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>
            <a:spLocks noGrp="1"/>
          </p:cNvSpPr>
          <p:nvPr>
            <p:ph type="title"/>
          </p:nvPr>
        </p:nvSpPr>
        <p:spPr>
          <a:xfrm>
            <a:off x="0" y="379608"/>
            <a:ext cx="10058400" cy="8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EFFICIENT USE AND MAINTENANCE OF A COMMON RESOURCE (1 of 2)</a:t>
            </a:r>
            <a:endParaRPr/>
          </a:p>
        </p:txBody>
      </p:sp>
      <p:sp>
        <p:nvSpPr>
          <p:cNvPr id="234" name="Google Shape;234;p28"/>
          <p:cNvSpPr txBox="1">
            <a:spLocks noGrp="1"/>
          </p:cNvSpPr>
          <p:nvPr>
            <p:ph type="body" idx="1"/>
          </p:nvPr>
        </p:nvSpPr>
        <p:spPr>
          <a:xfrm>
            <a:off x="117582" y="1933292"/>
            <a:ext cx="9804186" cy="29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Because common resources pose problems similar to those created by negative externalities, the solutions are also similar:</a:t>
            </a:r>
            <a:endParaRPr dirty="0"/>
          </a:p>
          <a:p>
            <a:pPr marL="720725" lvl="1" indent="-3667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–"/>
            </a:pPr>
            <a:r>
              <a:rPr lang="en-US" dirty="0"/>
              <a:t>Tax or regulate the use of the common resource.</a:t>
            </a:r>
            <a:endParaRPr dirty="0"/>
          </a:p>
          <a:p>
            <a:pPr marL="720725" lvl="1" indent="-366713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SzPct val="100000"/>
              <a:buChar char="–"/>
            </a:pPr>
            <a:r>
              <a:rPr lang="en-US" dirty="0"/>
              <a:t>Create a system of tradable licenses for the right to use the common resource.</a:t>
            </a:r>
            <a:endParaRPr dirty="0"/>
          </a:p>
          <a:p>
            <a:pPr marL="720725" lvl="1" indent="-366713" algn="l" rtl="0">
              <a:lnSpc>
                <a:spcPct val="100000"/>
              </a:lnSpc>
              <a:spcBef>
                <a:spcPts val="624"/>
              </a:spcBef>
              <a:spcAft>
                <a:spcPts val="0"/>
              </a:spcAft>
              <a:buSzPct val="100000"/>
              <a:buChar char="–"/>
            </a:pPr>
            <a:r>
              <a:rPr lang="en-US" dirty="0"/>
              <a:t>Make it excludable and assign property rights to it.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057B6-457B-1BB7-791B-4F1F0E6CC38C}"/>
              </a:ext>
            </a:extLst>
          </p:cNvPr>
          <p:cNvSpPr txBox="1"/>
          <p:nvPr/>
        </p:nvSpPr>
        <p:spPr>
          <a:xfrm>
            <a:off x="468922" y="5284849"/>
            <a:ext cx="9452845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>
              <a:buClr>
                <a:srgbClr val="4E4E4E"/>
              </a:buClr>
              <a:buSzPct val="100000"/>
              <a:buChar char="•"/>
              <a:defRPr sz="2800">
                <a:solidFill>
                  <a:schemeClr val="dk1"/>
                </a:solidFill>
              </a:defRPr>
            </a:lvl1pPr>
            <a:lvl2pPr marL="720725" indent="-366713">
              <a:spcBef>
                <a:spcPts val="1224"/>
              </a:spcBef>
              <a:buClr>
                <a:srgbClr val="4E4E4E"/>
              </a:buClr>
              <a:buSzPct val="100000"/>
              <a:buChar char="–"/>
              <a:defRPr sz="2600">
                <a:solidFill>
                  <a:schemeClr val="dk1"/>
                </a:solidFill>
              </a:defRPr>
            </a:lvl2pPr>
            <a:lvl3pPr marL="1371600" indent="-381000">
              <a:spcBef>
                <a:spcPts val="624"/>
              </a:spcBef>
              <a:buClr>
                <a:srgbClr val="4E4E4E"/>
              </a:buClr>
              <a:buSzPts val="2400"/>
              <a:buFont typeface="Noto Sans Symbols"/>
              <a:buChar char="▪"/>
              <a:defRPr sz="2400">
                <a:solidFill>
                  <a:schemeClr val="dk1"/>
                </a:solidFill>
              </a:defRPr>
            </a:lvl3pPr>
            <a:lvl4pPr marL="1828800" indent="-355600">
              <a:spcBef>
                <a:spcPts val="624"/>
              </a:spcBef>
              <a:buClr>
                <a:srgbClr val="4E4E4E"/>
              </a:buClr>
              <a:buSzPts val="2000"/>
              <a:buFont typeface="Noto Sans Symbols"/>
              <a:buChar char="❑"/>
              <a:defRPr sz="2000">
                <a:solidFill>
                  <a:schemeClr val="dk1"/>
                </a:solidFill>
              </a:defRPr>
            </a:lvl4pPr>
            <a:lvl5pPr marL="2286000" indent="-368300">
              <a:spcBef>
                <a:spcPts val="624"/>
              </a:spcBef>
              <a:buClr>
                <a:srgbClr val="4E4E4E"/>
              </a:buClr>
              <a:buSzPts val="2200"/>
              <a:buChar char="•"/>
              <a:defRPr sz="2200">
                <a:solidFill>
                  <a:schemeClr val="dk1"/>
                </a:solidFill>
              </a:defRPr>
            </a:lvl5pPr>
            <a:lvl6pPr marL="2743200" indent="-342900">
              <a:spcBef>
                <a:spcPts val="440"/>
              </a:spcBef>
              <a:buClr>
                <a:schemeClr val="dk1"/>
              </a:buClr>
              <a:buSzPts val="1800"/>
              <a:buChar char="•"/>
              <a:defRPr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440"/>
              </a:spcBef>
              <a:buClr>
                <a:schemeClr val="dk1"/>
              </a:buClr>
              <a:buSzPts val="1800"/>
              <a:buChar char="•"/>
              <a:defRPr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440"/>
              </a:spcBef>
              <a:buClr>
                <a:schemeClr val="dk1"/>
              </a:buClr>
              <a:buSzPts val="1800"/>
              <a:buChar char="•"/>
              <a:defRPr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440"/>
              </a:spcBef>
              <a:buClr>
                <a:schemeClr val="dk1"/>
              </a:buClr>
              <a:buSzPts val="1800"/>
              <a:buChar char="•"/>
              <a:defRPr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Why property rights?</a:t>
            </a:r>
          </a:p>
          <a:p>
            <a:r>
              <a:rPr lang="en-US" dirty="0"/>
              <a:t>Because it allows property owners to exclude users and manage the resource more efficiently.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0"/>
          <p:cNvSpPr txBox="1">
            <a:spLocks noGrp="1"/>
          </p:cNvSpPr>
          <p:nvPr>
            <p:ph type="title"/>
          </p:nvPr>
        </p:nvSpPr>
        <p:spPr>
          <a:xfrm>
            <a:off x="62076" y="-33204"/>
            <a:ext cx="9996324" cy="99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ARTIFICIALLY SCARCE GOODS</a:t>
            </a:r>
            <a:endParaRPr dirty="0"/>
          </a:p>
        </p:txBody>
      </p:sp>
      <p:sp>
        <p:nvSpPr>
          <p:cNvPr id="246" name="Google Shape;246;p30"/>
          <p:cNvSpPr txBox="1">
            <a:spLocks noGrp="1"/>
          </p:cNvSpPr>
          <p:nvPr>
            <p:ph type="body" idx="1"/>
          </p:nvPr>
        </p:nvSpPr>
        <p:spPr>
          <a:xfrm>
            <a:off x="127107" y="960851"/>
            <a:ext cx="9804186" cy="4033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54013" lvl="0" indent="-354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b="1" dirty="0"/>
              <a:t>An artificially scarce good is a good that is excludable but nonrival in consumption.</a:t>
            </a:r>
            <a:endParaRPr dirty="0"/>
          </a:p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endParaRPr lang="en-US" dirty="0"/>
          </a:p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r>
              <a:rPr lang="en-US" dirty="0">
                <a:solidFill>
                  <a:srgbClr val="FF0000"/>
                </a:solidFill>
              </a:rPr>
              <a:t>The marginal cost of allowing one more person to consume the good is zero.</a:t>
            </a:r>
            <a:endParaRPr dirty="0">
              <a:solidFill>
                <a:srgbClr val="FF0000"/>
              </a:solidFill>
            </a:endParaRPr>
          </a:p>
          <a:p>
            <a:pPr marL="354013" lvl="0" indent="-354013" algn="l" rtl="0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However, because it is excludable, sellers charge a positive price, which leads to inefficiently low consumption.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37A447-ED6F-65FE-7F71-20610A1F2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526" y="4757072"/>
            <a:ext cx="4922874" cy="3015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RUGMAN">
  <a:themeElements>
    <a:clrScheme name="Macmillan Learning Brand Colors">
      <a:dk1>
        <a:srgbClr val="000000"/>
      </a:dk1>
      <a:lt1>
        <a:srgbClr val="FFFFFF"/>
      </a:lt1>
      <a:dk2>
        <a:srgbClr val="DA1B2C"/>
      </a:dk2>
      <a:lt2>
        <a:srgbClr val="FFFFFE"/>
      </a:lt2>
      <a:accent1>
        <a:srgbClr val="4E4E4E"/>
      </a:accent1>
      <a:accent2>
        <a:srgbClr val="999999"/>
      </a:accent2>
      <a:accent3>
        <a:srgbClr val="CCCCCC"/>
      </a:accent3>
      <a:accent4>
        <a:srgbClr val="E6E6E6"/>
      </a:accent4>
      <a:accent5>
        <a:srgbClr val="DA1B2C"/>
      </a:accent5>
      <a:accent6>
        <a:srgbClr val="A90F1E"/>
      </a:accent6>
      <a:hlink>
        <a:srgbClr val="0000FF"/>
      </a:hlink>
      <a:folHlink>
        <a:srgbClr val="4C4C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1879</Words>
  <Application>Microsoft Office PowerPoint</Application>
  <PresentationFormat>Custom</PresentationFormat>
  <Paragraphs>216</Paragraphs>
  <Slides>39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Arial</vt:lpstr>
      <vt:lpstr>Calibri</vt:lpstr>
      <vt:lpstr>Cambria Math</vt:lpstr>
      <vt:lpstr>Helvetica Neue</vt:lpstr>
      <vt:lpstr>Noto Sans Symbols</vt:lpstr>
      <vt:lpstr>Segoe UI</vt:lpstr>
      <vt:lpstr>STIX-Web</vt:lpstr>
      <vt:lpstr>Times New Roman</vt:lpstr>
      <vt:lpstr>Wingdings</vt:lpstr>
      <vt:lpstr>KRUGMAN</vt:lpstr>
      <vt:lpstr>Equation</vt:lpstr>
      <vt:lpstr>Review Session Midterm #2 Chapters 6-12</vt:lpstr>
      <vt:lpstr>Important Dates</vt:lpstr>
      <vt:lpstr>Important Dates</vt:lpstr>
      <vt:lpstr>Midterm #2</vt:lpstr>
      <vt:lpstr>Midterm #2 – Scantron answer sheet</vt:lpstr>
      <vt:lpstr>CALCULATING THE PRICE ELASTICITY OF DEMAND (Chapter 6)</vt:lpstr>
      <vt:lpstr>CALCULATING THE PRICE ELASTICITY OF DEMAND</vt:lpstr>
      <vt:lpstr>INTERPRETING THE PRICE ELASTICITY OF DEMAND</vt:lpstr>
      <vt:lpstr>TWO EXTREME CASES OF PRICE ELASTICITY OF DEMAND</vt:lpstr>
      <vt:lpstr>THE MIDPOINT METHOD</vt:lpstr>
      <vt:lpstr>THE MIDPOINT METHOD</vt:lpstr>
      <vt:lpstr>ELASTIC DEMAND</vt:lpstr>
      <vt:lpstr>EFFECT OF A PRICE INCREASE ON TOTAL REVENUE</vt:lpstr>
      <vt:lpstr>ELASTICITY AND TOTAL REVENUE</vt:lpstr>
      <vt:lpstr>ELASTICITY AND TOTAL REVENUE</vt:lpstr>
      <vt:lpstr>ELASTICITY AND TOTAL REVENUE</vt:lpstr>
      <vt:lpstr>OTHER DEMAND ELASTICITIES</vt:lpstr>
      <vt:lpstr>CROSS-PRICE ELASTICITY OF DEMAND</vt:lpstr>
      <vt:lpstr>LEARN BY DOING: PRACTICE QUESTION 5 (ANSWER)</vt:lpstr>
      <vt:lpstr>INCOME ELASTICITY OF DEMAND PART 2</vt:lpstr>
      <vt:lpstr>INCOME ELASTICITY OF DEMAND PART 3</vt:lpstr>
      <vt:lpstr>THE COSTS OF TAXATION (Chapter 7)</vt:lpstr>
      <vt:lpstr>THE COSTS OF TAXATION</vt:lpstr>
      <vt:lpstr>ELASTICITIES AND DEADWEIGHT LOSS</vt:lpstr>
      <vt:lpstr>A mathematical expression for the deadweight loss caused by this excise tax is</vt:lpstr>
      <vt:lpstr>UNDERSTANDING EXTERNALITIES  (Chapter 10)</vt:lpstr>
      <vt:lpstr>THE SOCIALLY OPTIMAL QUANTITY OF POLLUTION</vt:lpstr>
      <vt:lpstr>THE SOCIALLY OPTIMAL QUANTITY OF POLLUTION</vt:lpstr>
      <vt:lpstr>PRIVATE SOLUTIONS TO EXTERNALITY PROBLEMS</vt:lpstr>
      <vt:lpstr>Emission Tax</vt:lpstr>
      <vt:lpstr>POSITIVE EXTERNALITIES</vt:lpstr>
      <vt:lpstr>Public Goods and Common Resources (Chapter 11)</vt:lpstr>
      <vt:lpstr>PUBLIC GOODS</vt:lpstr>
      <vt:lpstr>PowerPoint Presentation</vt:lpstr>
      <vt:lpstr>PowerPoint Presentation</vt:lpstr>
      <vt:lpstr>COMMON RESOURCES</vt:lpstr>
      <vt:lpstr>A COMMON RESOURCE</vt:lpstr>
      <vt:lpstr>THE EFFICIENT USE AND MAINTENANCE OF A COMMON RESOURCE (1 of 2)</vt:lpstr>
      <vt:lpstr>ARTIFICIALLY SCARCE GOODS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Price Controls and Quotas: Meddling with Markets</dc:title>
  <dc:creator>Krugman</dc:creator>
  <cp:lastModifiedBy>Espinola-Arredondo, Ana Fabiola</cp:lastModifiedBy>
  <cp:revision>34</cp:revision>
  <dcterms:modified xsi:type="dcterms:W3CDTF">2024-10-28T20:40:53Z</dcterms:modified>
</cp:coreProperties>
</file>