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72"/>
  </p:notesMasterIdLst>
  <p:sldIdLst>
    <p:sldId id="256" r:id="rId2"/>
    <p:sldId id="301" r:id="rId3"/>
    <p:sldId id="302" r:id="rId4"/>
    <p:sldId id="257" r:id="rId5"/>
    <p:sldId id="258" r:id="rId6"/>
    <p:sldId id="318" r:id="rId7"/>
    <p:sldId id="259" r:id="rId8"/>
    <p:sldId id="304" r:id="rId9"/>
    <p:sldId id="305" r:id="rId10"/>
    <p:sldId id="303" r:id="rId11"/>
    <p:sldId id="307" r:id="rId12"/>
    <p:sldId id="308" r:id="rId13"/>
    <p:sldId id="306" r:id="rId14"/>
    <p:sldId id="319" r:id="rId15"/>
    <p:sldId id="309" r:id="rId16"/>
    <p:sldId id="316" r:id="rId17"/>
    <p:sldId id="260" r:id="rId18"/>
    <p:sldId id="317" r:id="rId19"/>
    <p:sldId id="261" r:id="rId20"/>
    <p:sldId id="262" r:id="rId21"/>
    <p:sldId id="310" r:id="rId22"/>
    <p:sldId id="263" r:id="rId23"/>
    <p:sldId id="264" r:id="rId24"/>
    <p:sldId id="265" r:id="rId25"/>
    <p:sldId id="311" r:id="rId26"/>
    <p:sldId id="320" r:id="rId27"/>
    <p:sldId id="321" r:id="rId28"/>
    <p:sldId id="267" r:id="rId29"/>
    <p:sldId id="268" r:id="rId30"/>
    <p:sldId id="269" r:id="rId31"/>
    <p:sldId id="326" r:id="rId32"/>
    <p:sldId id="312" r:id="rId33"/>
    <p:sldId id="270" r:id="rId34"/>
    <p:sldId id="271" r:id="rId35"/>
    <p:sldId id="272" r:id="rId36"/>
    <p:sldId id="273" r:id="rId37"/>
    <p:sldId id="274" r:id="rId38"/>
    <p:sldId id="313" r:id="rId39"/>
    <p:sldId id="275" r:id="rId40"/>
    <p:sldId id="276" r:id="rId41"/>
    <p:sldId id="277" r:id="rId42"/>
    <p:sldId id="278" r:id="rId43"/>
    <p:sldId id="279" r:id="rId44"/>
    <p:sldId id="280" r:id="rId45"/>
    <p:sldId id="327" r:id="rId46"/>
    <p:sldId id="281" r:id="rId47"/>
    <p:sldId id="282" r:id="rId48"/>
    <p:sldId id="283" r:id="rId49"/>
    <p:sldId id="314" r:id="rId50"/>
    <p:sldId id="315" r:id="rId51"/>
    <p:sldId id="284" r:id="rId52"/>
    <p:sldId id="322" r:id="rId53"/>
    <p:sldId id="323" r:id="rId54"/>
    <p:sldId id="285" r:id="rId55"/>
    <p:sldId id="287" r:id="rId56"/>
    <p:sldId id="324" r:id="rId57"/>
    <p:sldId id="288" r:id="rId58"/>
    <p:sldId id="289" r:id="rId59"/>
    <p:sldId id="290" r:id="rId60"/>
    <p:sldId id="291" r:id="rId61"/>
    <p:sldId id="292" r:id="rId62"/>
    <p:sldId id="293" r:id="rId63"/>
    <p:sldId id="294" r:id="rId64"/>
    <p:sldId id="325" r:id="rId65"/>
    <p:sldId id="295" r:id="rId66"/>
    <p:sldId id="296" r:id="rId67"/>
    <p:sldId id="297" r:id="rId68"/>
    <p:sldId id="298" r:id="rId69"/>
    <p:sldId id="299" r:id="rId70"/>
    <p:sldId id="300" r:id="rId71"/>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3" roundtripDataSignature="AMtx7mghAuEvCC2Gs8Qz8/QgHqlWqCL4A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00F05E-350B-498E-B9F5-B812F05A6A13}" v="110" dt="2024-10-23T17:36:00.508"/>
    <p1510:client id="{DC087638-9BF7-498A-BB54-1C290B565F5A}" v="13" dt="2024-10-23T23:50:33.219"/>
  </p1510:revLst>
</p1510:revInfo>
</file>

<file path=ppt/tableStyles.xml><?xml version="1.0" encoding="utf-8"?>
<a:tblStyleLst xmlns:a="http://schemas.openxmlformats.org/drawingml/2006/main" def="{5CA42647-FF9C-4739-A1E5-68F28E768E8F}">
  <a:tblStyle styleId="{5CA42647-FF9C-4739-A1E5-68F28E768E8F}"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75" autoAdjust="0"/>
    <p:restoredTop sz="86385" autoAdjust="0"/>
  </p:normalViewPr>
  <p:slideViewPr>
    <p:cSldViewPr snapToGrid="0">
      <p:cViewPr varScale="1">
        <p:scale>
          <a:sx n="85" d="100"/>
          <a:sy n="85" d="100"/>
        </p:scale>
        <p:origin x="1764" y="78"/>
      </p:cViewPr>
      <p:guideLst>
        <p:guide orient="horz" pos="2448"/>
        <p:guide pos="3168"/>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ommentAuthors" Target="commentAuthors.xml"/><Relationship Id="rId79"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80"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customschemas.google.com/relationships/presentationmetadata" Target="meta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AC00F05E-350B-498E-B9F5-B812F05A6A13}"/>
    <pc:docChg chg="undo custSel addSld delSld modSld sldOrd">
      <pc:chgData name="Espinola-Arredondo, Ana Fabiola" userId="2389861a-9b00-4e05-a52a-bbe4d3cfc079" providerId="ADAL" clId="{AC00F05E-350B-498E-B9F5-B812F05A6A13}" dt="2024-10-23T17:36:00.508" v="1040"/>
      <pc:docMkLst>
        <pc:docMk/>
      </pc:docMkLst>
      <pc:sldChg chg="modSp mod">
        <pc:chgData name="Espinola-Arredondo, Ana Fabiola" userId="2389861a-9b00-4e05-a52a-bbe4d3cfc079" providerId="ADAL" clId="{AC00F05E-350B-498E-B9F5-B812F05A6A13}" dt="2024-10-22T19:45:42.907" v="19" actId="14100"/>
        <pc:sldMkLst>
          <pc:docMk/>
          <pc:sldMk cId="0" sldId="258"/>
        </pc:sldMkLst>
        <pc:spChg chg="mod">
          <ac:chgData name="Espinola-Arredondo, Ana Fabiola" userId="2389861a-9b00-4e05-a52a-bbe4d3cfc079" providerId="ADAL" clId="{AC00F05E-350B-498E-B9F5-B812F05A6A13}" dt="2024-10-22T19:45:42.907" v="19" actId="14100"/>
          <ac:spMkLst>
            <pc:docMk/>
            <pc:sldMk cId="0" sldId="258"/>
            <ac:spMk id="66" creationId="{00000000-0000-0000-0000-000000000000}"/>
          </ac:spMkLst>
        </pc:spChg>
      </pc:sldChg>
      <pc:sldChg chg="addSp modSp mod modAnim">
        <pc:chgData name="Espinola-Arredondo, Ana Fabiola" userId="2389861a-9b00-4e05-a52a-bbe4d3cfc079" providerId="ADAL" clId="{AC00F05E-350B-498E-B9F5-B812F05A6A13}" dt="2024-10-23T15:56:44.343" v="836"/>
        <pc:sldMkLst>
          <pc:docMk/>
          <pc:sldMk cId="0" sldId="265"/>
        </pc:sldMkLst>
        <pc:spChg chg="add mod">
          <ac:chgData name="Espinola-Arredondo, Ana Fabiola" userId="2389861a-9b00-4e05-a52a-bbe4d3cfc079" providerId="ADAL" clId="{AC00F05E-350B-498E-B9F5-B812F05A6A13}" dt="2024-10-23T15:56:26.521" v="833" actId="403"/>
          <ac:spMkLst>
            <pc:docMk/>
            <pc:sldMk cId="0" sldId="265"/>
            <ac:spMk id="4" creationId="{36F4AA0B-ABA5-4600-27D8-353FCAB238AE}"/>
          </ac:spMkLst>
        </pc:spChg>
        <pc:spChg chg="add mod">
          <ac:chgData name="Espinola-Arredondo, Ana Fabiola" userId="2389861a-9b00-4e05-a52a-bbe4d3cfc079" providerId="ADAL" clId="{AC00F05E-350B-498E-B9F5-B812F05A6A13}" dt="2024-10-23T15:56:20.283" v="831" actId="403"/>
          <ac:spMkLst>
            <pc:docMk/>
            <pc:sldMk cId="0" sldId="265"/>
            <ac:spMk id="8" creationId="{F839C4FD-B306-7EC9-844C-877998F1E196}"/>
          </ac:spMkLst>
        </pc:spChg>
        <pc:spChg chg="add mod">
          <ac:chgData name="Espinola-Arredondo, Ana Fabiola" userId="2389861a-9b00-4e05-a52a-bbe4d3cfc079" providerId="ADAL" clId="{AC00F05E-350B-498E-B9F5-B812F05A6A13}" dt="2024-10-23T15:56:16.506" v="830" actId="403"/>
          <ac:spMkLst>
            <pc:docMk/>
            <pc:sldMk cId="0" sldId="265"/>
            <ac:spMk id="10" creationId="{C413DEA0-E422-BB46-F930-E1313AE12C93}"/>
          </ac:spMkLst>
        </pc:spChg>
        <pc:cxnChg chg="add">
          <ac:chgData name="Espinola-Arredondo, Ana Fabiola" userId="2389861a-9b00-4e05-a52a-bbe4d3cfc079" providerId="ADAL" clId="{AC00F05E-350B-498E-B9F5-B812F05A6A13}" dt="2024-10-23T15:45:49.246" v="426" actId="11529"/>
          <ac:cxnSpMkLst>
            <pc:docMk/>
            <pc:sldMk cId="0" sldId="265"/>
            <ac:cxnSpMk id="3" creationId="{AC3F9095-6D63-1C20-9FA0-9BB4737C51B6}"/>
          </ac:cxnSpMkLst>
        </pc:cxnChg>
        <pc:cxnChg chg="add mod">
          <ac:chgData name="Espinola-Arredondo, Ana Fabiola" userId="2389861a-9b00-4e05-a52a-bbe4d3cfc079" providerId="ADAL" clId="{AC00F05E-350B-498E-B9F5-B812F05A6A13}" dt="2024-10-23T15:51:53.899" v="640" actId="1076"/>
          <ac:cxnSpMkLst>
            <pc:docMk/>
            <pc:sldMk cId="0" sldId="265"/>
            <ac:cxnSpMk id="7" creationId="{5203A49C-5890-364A-9FC7-043C75A6D226}"/>
          </ac:cxnSpMkLst>
        </pc:cxnChg>
        <pc:cxnChg chg="add mod">
          <ac:chgData name="Espinola-Arredondo, Ana Fabiola" userId="2389861a-9b00-4e05-a52a-bbe4d3cfc079" providerId="ADAL" clId="{AC00F05E-350B-498E-B9F5-B812F05A6A13}" dt="2024-10-23T15:54:36.901" v="693" actId="1076"/>
          <ac:cxnSpMkLst>
            <pc:docMk/>
            <pc:sldMk cId="0" sldId="265"/>
            <ac:cxnSpMk id="9" creationId="{F8C9A2F5-2CAA-3FAC-B051-38C655841610}"/>
          </ac:cxnSpMkLst>
        </pc:cxnChg>
      </pc:sldChg>
      <pc:sldChg chg="addSp modSp del mod modAnim">
        <pc:chgData name="Espinola-Arredondo, Ana Fabiola" userId="2389861a-9b00-4e05-a52a-bbe4d3cfc079" providerId="ADAL" clId="{AC00F05E-350B-498E-B9F5-B812F05A6A13}" dt="2024-10-23T16:01:13.315" v="842" actId="2696"/>
        <pc:sldMkLst>
          <pc:docMk/>
          <pc:sldMk cId="0" sldId="266"/>
        </pc:sldMkLst>
        <pc:picChg chg="add mod">
          <ac:chgData name="Espinola-Arredondo, Ana Fabiola" userId="2389861a-9b00-4e05-a52a-bbe4d3cfc079" providerId="ADAL" clId="{AC00F05E-350B-498E-B9F5-B812F05A6A13}" dt="2024-10-23T15:59:43.867" v="840" actId="14100"/>
          <ac:picMkLst>
            <pc:docMk/>
            <pc:sldMk cId="0" sldId="266"/>
            <ac:picMk id="2" creationId="{7DD7BB85-9E00-4775-3D15-38D8421B53D4}"/>
          </ac:picMkLst>
        </pc:picChg>
      </pc:sldChg>
      <pc:sldChg chg="add del">
        <pc:chgData name="Espinola-Arredondo, Ana Fabiola" userId="2389861a-9b00-4e05-a52a-bbe4d3cfc079" providerId="ADAL" clId="{AC00F05E-350B-498E-B9F5-B812F05A6A13}" dt="2024-10-23T16:25:14.021" v="860"/>
        <pc:sldMkLst>
          <pc:docMk/>
          <pc:sldMk cId="3228998410" sldId="266"/>
        </pc:sldMkLst>
      </pc:sldChg>
      <pc:sldChg chg="add del">
        <pc:chgData name="Espinola-Arredondo, Ana Fabiola" userId="2389861a-9b00-4e05-a52a-bbe4d3cfc079" providerId="ADAL" clId="{AC00F05E-350B-498E-B9F5-B812F05A6A13}" dt="2024-10-23T16:24:43.181" v="858"/>
        <pc:sldMkLst>
          <pc:docMk/>
          <pc:sldMk cId="3668521235" sldId="266"/>
        </pc:sldMkLst>
      </pc:sldChg>
      <pc:sldChg chg="addSp modSp mod modAnim">
        <pc:chgData name="Espinola-Arredondo, Ana Fabiola" userId="2389861a-9b00-4e05-a52a-bbe4d3cfc079" providerId="ADAL" clId="{AC00F05E-350B-498E-B9F5-B812F05A6A13}" dt="2024-10-23T16:02:01.856" v="855"/>
        <pc:sldMkLst>
          <pc:docMk/>
          <pc:sldMk cId="0" sldId="267"/>
        </pc:sldMkLst>
        <pc:picChg chg="add mod">
          <ac:chgData name="Espinola-Arredondo, Ana Fabiola" userId="2389861a-9b00-4e05-a52a-bbe4d3cfc079" providerId="ADAL" clId="{AC00F05E-350B-498E-B9F5-B812F05A6A13}" dt="2024-10-23T16:01:59.862" v="854" actId="1076"/>
          <ac:picMkLst>
            <pc:docMk/>
            <pc:sldMk cId="0" sldId="267"/>
            <ac:picMk id="2" creationId="{2DB9D755-4CF2-AEEE-2E73-D0D112CC6888}"/>
          </ac:picMkLst>
        </pc:picChg>
      </pc:sldChg>
      <pc:sldChg chg="modSp mod">
        <pc:chgData name="Espinola-Arredondo, Ana Fabiola" userId="2389861a-9b00-4e05-a52a-bbe4d3cfc079" providerId="ADAL" clId="{AC00F05E-350B-498E-B9F5-B812F05A6A13}" dt="2024-10-22T22:14:53.899" v="126" actId="6549"/>
        <pc:sldMkLst>
          <pc:docMk/>
          <pc:sldMk cId="0" sldId="272"/>
        </pc:sldMkLst>
        <pc:spChg chg="mod">
          <ac:chgData name="Espinola-Arredondo, Ana Fabiola" userId="2389861a-9b00-4e05-a52a-bbe4d3cfc079" providerId="ADAL" clId="{AC00F05E-350B-498E-B9F5-B812F05A6A13}" dt="2024-10-22T22:14:53.899" v="126" actId="6549"/>
          <ac:spMkLst>
            <pc:docMk/>
            <pc:sldMk cId="0" sldId="272"/>
            <ac:spMk id="158" creationId="{00000000-0000-0000-0000-000000000000}"/>
          </ac:spMkLst>
        </pc:spChg>
      </pc:sldChg>
      <pc:sldChg chg="addSp delSp modSp mod">
        <pc:chgData name="Espinola-Arredondo, Ana Fabiola" userId="2389861a-9b00-4e05-a52a-bbe4d3cfc079" providerId="ADAL" clId="{AC00F05E-350B-498E-B9F5-B812F05A6A13}" dt="2024-10-22T22:15:05.993" v="128" actId="478"/>
        <pc:sldMkLst>
          <pc:docMk/>
          <pc:sldMk cId="0" sldId="273"/>
        </pc:sldMkLst>
        <pc:spChg chg="add del mod">
          <ac:chgData name="Espinola-Arredondo, Ana Fabiola" userId="2389861a-9b00-4e05-a52a-bbe4d3cfc079" providerId="ADAL" clId="{AC00F05E-350B-498E-B9F5-B812F05A6A13}" dt="2024-10-22T22:15:05.993" v="128" actId="478"/>
          <ac:spMkLst>
            <pc:docMk/>
            <pc:sldMk cId="0" sldId="273"/>
            <ac:spMk id="3" creationId="{7B7799C4-2AB2-3493-785D-DE7755D689BA}"/>
          </ac:spMkLst>
        </pc:spChg>
        <pc:spChg chg="del">
          <ac:chgData name="Espinola-Arredondo, Ana Fabiola" userId="2389861a-9b00-4e05-a52a-bbe4d3cfc079" providerId="ADAL" clId="{AC00F05E-350B-498E-B9F5-B812F05A6A13}" dt="2024-10-22T22:15:02.755" v="127" actId="478"/>
          <ac:spMkLst>
            <pc:docMk/>
            <pc:sldMk cId="0" sldId="273"/>
            <ac:spMk id="166" creationId="{00000000-0000-0000-0000-000000000000}"/>
          </ac:spMkLst>
        </pc:spChg>
      </pc:sldChg>
      <pc:sldChg chg="addSp modSp mod modAnim">
        <pc:chgData name="Espinola-Arredondo, Ana Fabiola" userId="2389861a-9b00-4e05-a52a-bbe4d3cfc079" providerId="ADAL" clId="{AC00F05E-350B-498E-B9F5-B812F05A6A13}" dt="2024-10-22T22:18:55.559" v="139"/>
        <pc:sldMkLst>
          <pc:docMk/>
          <pc:sldMk cId="0" sldId="277"/>
        </pc:sldMkLst>
        <pc:spChg chg="add mod">
          <ac:chgData name="Espinola-Arredondo, Ana Fabiola" userId="2389861a-9b00-4e05-a52a-bbe4d3cfc079" providerId="ADAL" clId="{AC00F05E-350B-498E-B9F5-B812F05A6A13}" dt="2024-10-22T22:18:50.424" v="138" actId="1076"/>
          <ac:spMkLst>
            <pc:docMk/>
            <pc:sldMk cId="0" sldId="277"/>
            <ac:spMk id="6" creationId="{16C1F6AE-BCE2-809B-9EA2-0E2957FB0F6F}"/>
          </ac:spMkLst>
        </pc:spChg>
        <pc:spChg chg="mod">
          <ac:chgData name="Espinola-Arredondo, Ana Fabiola" userId="2389861a-9b00-4e05-a52a-bbe4d3cfc079" providerId="ADAL" clId="{AC00F05E-350B-498E-B9F5-B812F05A6A13}" dt="2024-10-22T22:18:33.249" v="131" actId="1076"/>
          <ac:spMkLst>
            <pc:docMk/>
            <pc:sldMk cId="0" sldId="277"/>
            <ac:spMk id="193" creationId="{00000000-0000-0000-0000-000000000000}"/>
          </ac:spMkLst>
        </pc:spChg>
      </pc:sldChg>
      <pc:sldChg chg="addSp modSp mod">
        <pc:chgData name="Espinola-Arredondo, Ana Fabiola" userId="2389861a-9b00-4e05-a52a-bbe4d3cfc079" providerId="ADAL" clId="{AC00F05E-350B-498E-B9F5-B812F05A6A13}" dt="2024-10-23T16:45:56.115" v="1018" actId="403"/>
        <pc:sldMkLst>
          <pc:docMk/>
          <pc:sldMk cId="0" sldId="280"/>
        </pc:sldMkLst>
        <pc:spChg chg="add mod">
          <ac:chgData name="Espinola-Arredondo, Ana Fabiola" userId="2389861a-9b00-4e05-a52a-bbe4d3cfc079" providerId="ADAL" clId="{AC00F05E-350B-498E-B9F5-B812F05A6A13}" dt="2024-10-23T16:45:56.115" v="1018" actId="403"/>
          <ac:spMkLst>
            <pc:docMk/>
            <pc:sldMk cId="0" sldId="280"/>
            <ac:spMk id="5" creationId="{BA2FEC1F-9488-A3DE-9D82-E8FF31CE69E7}"/>
          </ac:spMkLst>
        </pc:spChg>
        <pc:spChg chg="add mod">
          <ac:chgData name="Espinola-Arredondo, Ana Fabiola" userId="2389861a-9b00-4e05-a52a-bbe4d3cfc079" providerId="ADAL" clId="{AC00F05E-350B-498E-B9F5-B812F05A6A13}" dt="2024-10-23T16:45:33.612" v="1007" actId="14100"/>
          <ac:spMkLst>
            <pc:docMk/>
            <pc:sldMk cId="0" sldId="280"/>
            <ac:spMk id="7" creationId="{37DF246E-A42C-7F88-0981-CBAEAF452B40}"/>
          </ac:spMkLst>
        </pc:spChg>
        <pc:spChg chg="add mod">
          <ac:chgData name="Espinola-Arredondo, Ana Fabiola" userId="2389861a-9b00-4e05-a52a-bbe4d3cfc079" providerId="ADAL" clId="{AC00F05E-350B-498E-B9F5-B812F05A6A13}" dt="2024-10-23T16:45:25.547" v="1005" actId="14100"/>
          <ac:spMkLst>
            <pc:docMk/>
            <pc:sldMk cId="0" sldId="280"/>
            <ac:spMk id="9" creationId="{CD9376D4-5AD2-D665-8496-A1283C9A418C}"/>
          </ac:spMkLst>
        </pc:spChg>
        <pc:spChg chg="add mod">
          <ac:chgData name="Espinola-Arredondo, Ana Fabiola" userId="2389861a-9b00-4e05-a52a-bbe4d3cfc079" providerId="ADAL" clId="{AC00F05E-350B-498E-B9F5-B812F05A6A13}" dt="2024-10-23T16:45:52.146" v="1017" actId="1076"/>
          <ac:spMkLst>
            <pc:docMk/>
            <pc:sldMk cId="0" sldId="280"/>
            <ac:spMk id="11" creationId="{6F16DEDE-14E6-33A3-3CB5-E9B8BA78ACAE}"/>
          </ac:spMkLst>
        </pc:spChg>
        <pc:spChg chg="mod">
          <ac:chgData name="Espinola-Arredondo, Ana Fabiola" userId="2389861a-9b00-4e05-a52a-bbe4d3cfc079" providerId="ADAL" clId="{AC00F05E-350B-498E-B9F5-B812F05A6A13}" dt="2024-10-23T16:43:02.664" v="965" actId="1076"/>
          <ac:spMkLst>
            <pc:docMk/>
            <pc:sldMk cId="0" sldId="280"/>
            <ac:spMk id="215" creationId="{00000000-0000-0000-0000-000000000000}"/>
          </ac:spMkLst>
        </pc:spChg>
        <pc:spChg chg="mod">
          <ac:chgData name="Espinola-Arredondo, Ana Fabiola" userId="2389861a-9b00-4e05-a52a-bbe4d3cfc079" providerId="ADAL" clId="{AC00F05E-350B-498E-B9F5-B812F05A6A13}" dt="2024-10-23T16:43:46.945" v="976" actId="27636"/>
          <ac:spMkLst>
            <pc:docMk/>
            <pc:sldMk cId="0" sldId="280"/>
            <ac:spMk id="216" creationId="{00000000-0000-0000-0000-000000000000}"/>
          </ac:spMkLst>
        </pc:spChg>
      </pc:sldChg>
      <pc:sldChg chg="addSp delSp modSp mod ord modAnim">
        <pc:chgData name="Espinola-Arredondo, Ana Fabiola" userId="2389861a-9b00-4e05-a52a-bbe4d3cfc079" providerId="ADAL" clId="{AC00F05E-350B-498E-B9F5-B812F05A6A13}" dt="2024-10-22T22:39:40.641" v="339"/>
        <pc:sldMkLst>
          <pc:docMk/>
          <pc:sldMk cId="0" sldId="285"/>
        </pc:sldMkLst>
        <pc:spChg chg="add mod">
          <ac:chgData name="Espinola-Arredondo, Ana Fabiola" userId="2389861a-9b00-4e05-a52a-bbe4d3cfc079" providerId="ADAL" clId="{AC00F05E-350B-498E-B9F5-B812F05A6A13}" dt="2024-10-22T22:38:40.598" v="333" actId="20577"/>
          <ac:spMkLst>
            <pc:docMk/>
            <pc:sldMk cId="0" sldId="285"/>
            <ac:spMk id="5" creationId="{89D3A36A-9810-AA5F-57C7-9AE0023318F9}"/>
          </ac:spMkLst>
        </pc:spChg>
        <pc:spChg chg="mod">
          <ac:chgData name="Espinola-Arredondo, Ana Fabiola" userId="2389861a-9b00-4e05-a52a-bbe4d3cfc079" providerId="ADAL" clId="{AC00F05E-350B-498E-B9F5-B812F05A6A13}" dt="2024-10-22T22:37:29.815" v="310" actId="6549"/>
          <ac:spMkLst>
            <pc:docMk/>
            <pc:sldMk cId="0" sldId="285"/>
            <ac:spMk id="247" creationId="{00000000-0000-0000-0000-000000000000}"/>
          </ac:spMkLst>
        </pc:spChg>
        <pc:spChg chg="mod">
          <ac:chgData name="Espinola-Arredondo, Ana Fabiola" userId="2389861a-9b00-4e05-a52a-bbe4d3cfc079" providerId="ADAL" clId="{AC00F05E-350B-498E-B9F5-B812F05A6A13}" dt="2024-10-22T22:37:22.836" v="308" actId="1076"/>
          <ac:spMkLst>
            <pc:docMk/>
            <pc:sldMk cId="0" sldId="285"/>
            <ac:spMk id="248" creationId="{00000000-0000-0000-0000-000000000000}"/>
          </ac:spMkLst>
        </pc:spChg>
        <pc:picChg chg="add del mod">
          <ac:chgData name="Espinola-Arredondo, Ana Fabiola" userId="2389861a-9b00-4e05-a52a-bbe4d3cfc079" providerId="ADAL" clId="{AC00F05E-350B-498E-B9F5-B812F05A6A13}" dt="2024-10-22T22:37:02.254" v="303"/>
          <ac:picMkLst>
            <pc:docMk/>
            <pc:sldMk cId="0" sldId="285"/>
            <ac:picMk id="3" creationId="{68C2BBDE-330A-427C-F1CB-26E18F9DE708}"/>
          </ac:picMkLst>
        </pc:picChg>
        <pc:picChg chg="add mod">
          <ac:chgData name="Espinola-Arredondo, Ana Fabiola" userId="2389861a-9b00-4e05-a52a-bbe4d3cfc079" providerId="ADAL" clId="{AC00F05E-350B-498E-B9F5-B812F05A6A13}" dt="2024-10-22T22:38:06.392" v="313" actId="1076"/>
          <ac:picMkLst>
            <pc:docMk/>
            <pc:sldMk cId="0" sldId="285"/>
            <ac:picMk id="4" creationId="{2697CC43-854B-57E3-F165-AA17E67E6D61}"/>
          </ac:picMkLst>
        </pc:picChg>
        <pc:picChg chg="add mod">
          <ac:chgData name="Espinola-Arredondo, Ana Fabiola" userId="2389861a-9b00-4e05-a52a-bbe4d3cfc079" providerId="ADAL" clId="{AC00F05E-350B-498E-B9F5-B812F05A6A13}" dt="2024-10-22T22:37:08.947" v="306"/>
          <ac:picMkLst>
            <pc:docMk/>
            <pc:sldMk cId="0" sldId="285"/>
            <ac:picMk id="7" creationId="{DA96CFBF-573F-510E-E7DB-9E2E127D49A6}"/>
          </ac:picMkLst>
        </pc:picChg>
        <pc:picChg chg="add mod">
          <ac:chgData name="Espinola-Arredondo, Ana Fabiola" userId="2389861a-9b00-4e05-a52a-bbe4d3cfc079" providerId="ADAL" clId="{AC00F05E-350B-498E-B9F5-B812F05A6A13}" dt="2024-10-22T22:37:08.947" v="306"/>
          <ac:picMkLst>
            <pc:docMk/>
            <pc:sldMk cId="0" sldId="285"/>
            <ac:picMk id="8" creationId="{84F3FEA1-4EB2-89DE-88DC-EE50D211D012}"/>
          </ac:picMkLst>
        </pc:picChg>
        <pc:picChg chg="add mod">
          <ac:chgData name="Espinola-Arredondo, Ana Fabiola" userId="2389861a-9b00-4e05-a52a-bbe4d3cfc079" providerId="ADAL" clId="{AC00F05E-350B-498E-B9F5-B812F05A6A13}" dt="2024-10-22T22:37:08.947" v="306"/>
          <ac:picMkLst>
            <pc:docMk/>
            <pc:sldMk cId="0" sldId="285"/>
            <ac:picMk id="9" creationId="{EF099BCD-3A27-7110-9964-938F1BF33653}"/>
          </ac:picMkLst>
        </pc:picChg>
      </pc:sldChg>
      <pc:sldChg chg="del">
        <pc:chgData name="Espinola-Arredondo, Ana Fabiola" userId="2389861a-9b00-4e05-a52a-bbe4d3cfc079" providerId="ADAL" clId="{AC00F05E-350B-498E-B9F5-B812F05A6A13}" dt="2024-10-22T22:39:49.040" v="340" actId="47"/>
        <pc:sldMkLst>
          <pc:docMk/>
          <pc:sldMk cId="0" sldId="286"/>
        </pc:sldMkLst>
      </pc:sldChg>
      <pc:sldChg chg="modSp mod">
        <pc:chgData name="Espinola-Arredondo, Ana Fabiola" userId="2389861a-9b00-4e05-a52a-bbe4d3cfc079" providerId="ADAL" clId="{AC00F05E-350B-498E-B9F5-B812F05A6A13}" dt="2024-10-22T22:43:09.477" v="360" actId="27636"/>
        <pc:sldMkLst>
          <pc:docMk/>
          <pc:sldMk cId="0" sldId="287"/>
        </pc:sldMkLst>
        <pc:spChg chg="mod">
          <ac:chgData name="Espinola-Arredondo, Ana Fabiola" userId="2389861a-9b00-4e05-a52a-bbe4d3cfc079" providerId="ADAL" clId="{AC00F05E-350B-498E-B9F5-B812F05A6A13}" dt="2024-10-22T22:43:09.477" v="360" actId="27636"/>
          <ac:spMkLst>
            <pc:docMk/>
            <pc:sldMk cId="0" sldId="287"/>
            <ac:spMk id="260" creationId="{00000000-0000-0000-0000-000000000000}"/>
          </ac:spMkLst>
        </pc:spChg>
      </pc:sldChg>
      <pc:sldChg chg="addSp modSp mod modAnim">
        <pc:chgData name="Espinola-Arredondo, Ana Fabiola" userId="2389861a-9b00-4e05-a52a-bbe4d3cfc079" providerId="ADAL" clId="{AC00F05E-350B-498E-B9F5-B812F05A6A13}" dt="2024-10-22T22:44:17.044" v="376"/>
        <pc:sldMkLst>
          <pc:docMk/>
          <pc:sldMk cId="0" sldId="288"/>
        </pc:sldMkLst>
        <pc:spChg chg="add mod">
          <ac:chgData name="Espinola-Arredondo, Ana Fabiola" userId="2389861a-9b00-4e05-a52a-bbe4d3cfc079" providerId="ADAL" clId="{AC00F05E-350B-498E-B9F5-B812F05A6A13}" dt="2024-10-22T22:44:08.494" v="375" actId="14100"/>
          <ac:spMkLst>
            <pc:docMk/>
            <pc:sldMk cId="0" sldId="288"/>
            <ac:spMk id="5" creationId="{B3E1CFA1-CDA4-652F-48FD-5F646E51BDCA}"/>
          </ac:spMkLst>
        </pc:spChg>
        <pc:spChg chg="mod">
          <ac:chgData name="Espinola-Arredondo, Ana Fabiola" userId="2389861a-9b00-4e05-a52a-bbe4d3cfc079" providerId="ADAL" clId="{AC00F05E-350B-498E-B9F5-B812F05A6A13}" dt="2024-10-22T22:43:58.116" v="367" actId="1076"/>
          <ac:spMkLst>
            <pc:docMk/>
            <pc:sldMk cId="0" sldId="288"/>
            <ac:spMk id="265" creationId="{00000000-0000-0000-0000-000000000000}"/>
          </ac:spMkLst>
        </pc:spChg>
        <pc:spChg chg="mod">
          <ac:chgData name="Espinola-Arredondo, Ana Fabiola" userId="2389861a-9b00-4e05-a52a-bbe4d3cfc079" providerId="ADAL" clId="{AC00F05E-350B-498E-B9F5-B812F05A6A13}" dt="2024-10-22T22:43:45.437" v="362" actId="1076"/>
          <ac:spMkLst>
            <pc:docMk/>
            <pc:sldMk cId="0" sldId="288"/>
            <ac:spMk id="266" creationId="{00000000-0000-0000-0000-000000000000}"/>
          </ac:spMkLst>
        </pc:spChg>
      </pc:sldChg>
      <pc:sldChg chg="modSp mod">
        <pc:chgData name="Espinola-Arredondo, Ana Fabiola" userId="2389861a-9b00-4e05-a52a-bbe4d3cfc079" providerId="ADAL" clId="{AC00F05E-350B-498E-B9F5-B812F05A6A13}" dt="2024-10-22T22:44:36.768" v="377" actId="1076"/>
        <pc:sldMkLst>
          <pc:docMk/>
          <pc:sldMk cId="0" sldId="289"/>
        </pc:sldMkLst>
        <pc:spChg chg="mod">
          <ac:chgData name="Espinola-Arredondo, Ana Fabiola" userId="2389861a-9b00-4e05-a52a-bbe4d3cfc079" providerId="ADAL" clId="{AC00F05E-350B-498E-B9F5-B812F05A6A13}" dt="2024-10-22T22:44:36.768" v="377" actId="1076"/>
          <ac:spMkLst>
            <pc:docMk/>
            <pc:sldMk cId="0" sldId="289"/>
            <ac:spMk id="271" creationId="{00000000-0000-0000-0000-000000000000}"/>
          </ac:spMkLst>
        </pc:spChg>
      </pc:sldChg>
      <pc:sldChg chg="modSp mod">
        <pc:chgData name="Espinola-Arredondo, Ana Fabiola" userId="2389861a-9b00-4e05-a52a-bbe4d3cfc079" providerId="ADAL" clId="{AC00F05E-350B-498E-B9F5-B812F05A6A13}" dt="2024-10-22T22:45:05.546" v="379" actId="1076"/>
        <pc:sldMkLst>
          <pc:docMk/>
          <pc:sldMk cId="0" sldId="290"/>
        </pc:sldMkLst>
        <pc:spChg chg="mod">
          <ac:chgData name="Espinola-Arredondo, Ana Fabiola" userId="2389861a-9b00-4e05-a52a-bbe4d3cfc079" providerId="ADAL" clId="{AC00F05E-350B-498E-B9F5-B812F05A6A13}" dt="2024-10-22T22:45:00.552" v="378" actId="1076"/>
          <ac:spMkLst>
            <pc:docMk/>
            <pc:sldMk cId="0" sldId="290"/>
            <ac:spMk id="280" creationId="{00000000-0000-0000-0000-000000000000}"/>
          </ac:spMkLst>
        </pc:spChg>
        <pc:graphicFrameChg chg="mod">
          <ac:chgData name="Espinola-Arredondo, Ana Fabiola" userId="2389861a-9b00-4e05-a52a-bbe4d3cfc079" providerId="ADAL" clId="{AC00F05E-350B-498E-B9F5-B812F05A6A13}" dt="2024-10-22T22:45:05.546" v="379" actId="1076"/>
          <ac:graphicFrameMkLst>
            <pc:docMk/>
            <pc:sldMk cId="0" sldId="290"/>
            <ac:graphicFrameMk id="281" creationId="{00000000-0000-0000-0000-000000000000}"/>
          </ac:graphicFrameMkLst>
        </pc:graphicFrameChg>
      </pc:sldChg>
      <pc:sldChg chg="addSp modSp mod modAnim">
        <pc:chgData name="Espinola-Arredondo, Ana Fabiola" userId="2389861a-9b00-4e05-a52a-bbe4d3cfc079" providerId="ADAL" clId="{AC00F05E-350B-498E-B9F5-B812F05A6A13}" dt="2024-10-22T22:46:19.037" v="399"/>
        <pc:sldMkLst>
          <pc:docMk/>
          <pc:sldMk cId="0" sldId="291"/>
        </pc:sldMkLst>
        <pc:spChg chg="add mod">
          <ac:chgData name="Espinola-Arredondo, Ana Fabiola" userId="2389861a-9b00-4e05-a52a-bbe4d3cfc079" providerId="ADAL" clId="{AC00F05E-350B-498E-B9F5-B812F05A6A13}" dt="2024-10-22T22:46:16.719" v="398" actId="1076"/>
          <ac:spMkLst>
            <pc:docMk/>
            <pc:sldMk cId="0" sldId="291"/>
            <ac:spMk id="5" creationId="{7CD7BF29-65DA-6788-B891-E34E43816B14}"/>
          </ac:spMkLst>
        </pc:spChg>
        <pc:spChg chg="mod">
          <ac:chgData name="Espinola-Arredondo, Ana Fabiola" userId="2389861a-9b00-4e05-a52a-bbe4d3cfc079" providerId="ADAL" clId="{AC00F05E-350B-498E-B9F5-B812F05A6A13}" dt="2024-10-22T22:45:47.456" v="384" actId="1076"/>
          <ac:spMkLst>
            <pc:docMk/>
            <pc:sldMk cId="0" sldId="291"/>
            <ac:spMk id="286" creationId="{00000000-0000-0000-0000-000000000000}"/>
          </ac:spMkLst>
        </pc:spChg>
        <pc:spChg chg="mod">
          <ac:chgData name="Espinola-Arredondo, Ana Fabiola" userId="2389861a-9b00-4e05-a52a-bbe4d3cfc079" providerId="ADAL" clId="{AC00F05E-350B-498E-B9F5-B812F05A6A13}" dt="2024-10-22T22:45:49.776" v="385" actId="1076"/>
          <ac:spMkLst>
            <pc:docMk/>
            <pc:sldMk cId="0" sldId="291"/>
            <ac:spMk id="287" creationId="{00000000-0000-0000-0000-000000000000}"/>
          </ac:spMkLst>
        </pc:spChg>
      </pc:sldChg>
      <pc:sldChg chg="modSp mod">
        <pc:chgData name="Espinola-Arredondo, Ana Fabiola" userId="2389861a-9b00-4e05-a52a-bbe4d3cfc079" providerId="ADAL" clId="{AC00F05E-350B-498E-B9F5-B812F05A6A13}" dt="2024-10-22T22:46:47.232" v="401" actId="1076"/>
        <pc:sldMkLst>
          <pc:docMk/>
          <pc:sldMk cId="0" sldId="292"/>
        </pc:sldMkLst>
        <pc:spChg chg="mod">
          <ac:chgData name="Espinola-Arredondo, Ana Fabiola" userId="2389861a-9b00-4e05-a52a-bbe4d3cfc079" providerId="ADAL" clId="{AC00F05E-350B-498E-B9F5-B812F05A6A13}" dt="2024-10-22T22:46:47.232" v="401" actId="1076"/>
          <ac:spMkLst>
            <pc:docMk/>
            <pc:sldMk cId="0" sldId="292"/>
            <ac:spMk id="293" creationId="{00000000-0000-0000-0000-000000000000}"/>
          </ac:spMkLst>
        </pc:spChg>
      </pc:sldChg>
      <pc:sldChg chg="modSp mod">
        <pc:chgData name="Espinola-Arredondo, Ana Fabiola" userId="2389861a-9b00-4e05-a52a-bbe4d3cfc079" providerId="ADAL" clId="{AC00F05E-350B-498E-B9F5-B812F05A6A13}" dt="2024-10-22T22:52:22.921" v="425" actId="20577"/>
        <pc:sldMkLst>
          <pc:docMk/>
          <pc:sldMk cId="0" sldId="293"/>
        </pc:sldMkLst>
        <pc:spChg chg="mod">
          <ac:chgData name="Espinola-Arredondo, Ana Fabiola" userId="2389861a-9b00-4e05-a52a-bbe4d3cfc079" providerId="ADAL" clId="{AC00F05E-350B-498E-B9F5-B812F05A6A13}" dt="2024-10-22T22:47:01.880" v="402" actId="1076"/>
          <ac:spMkLst>
            <pc:docMk/>
            <pc:sldMk cId="0" sldId="293"/>
            <ac:spMk id="298" creationId="{00000000-0000-0000-0000-000000000000}"/>
          </ac:spMkLst>
        </pc:spChg>
        <pc:spChg chg="mod">
          <ac:chgData name="Espinola-Arredondo, Ana Fabiola" userId="2389861a-9b00-4e05-a52a-bbe4d3cfc079" providerId="ADAL" clId="{AC00F05E-350B-498E-B9F5-B812F05A6A13}" dt="2024-10-22T22:52:22.921" v="425" actId="20577"/>
          <ac:spMkLst>
            <pc:docMk/>
            <pc:sldMk cId="0" sldId="293"/>
            <ac:spMk id="299" creationId="{00000000-0000-0000-0000-000000000000}"/>
          </ac:spMkLst>
        </pc:spChg>
      </pc:sldChg>
      <pc:sldChg chg="modSp mod">
        <pc:chgData name="Espinola-Arredondo, Ana Fabiola" userId="2389861a-9b00-4e05-a52a-bbe4d3cfc079" providerId="ADAL" clId="{AC00F05E-350B-498E-B9F5-B812F05A6A13}" dt="2024-10-23T16:48:08.573" v="1028" actId="6549"/>
        <pc:sldMkLst>
          <pc:docMk/>
          <pc:sldMk cId="0" sldId="294"/>
        </pc:sldMkLst>
        <pc:spChg chg="mod">
          <ac:chgData name="Espinola-Arredondo, Ana Fabiola" userId="2389861a-9b00-4e05-a52a-bbe4d3cfc079" providerId="ADAL" clId="{AC00F05E-350B-498E-B9F5-B812F05A6A13}" dt="2024-10-23T16:48:08.573" v="1028" actId="6549"/>
          <ac:spMkLst>
            <pc:docMk/>
            <pc:sldMk cId="0" sldId="294"/>
            <ac:spMk id="306" creationId="{00000000-0000-0000-0000-000000000000}"/>
          </ac:spMkLst>
        </pc:spChg>
      </pc:sldChg>
      <pc:sldChg chg="modSp mod">
        <pc:chgData name="Espinola-Arredondo, Ana Fabiola" userId="2389861a-9b00-4e05-a52a-bbe4d3cfc079" providerId="ADAL" clId="{AC00F05E-350B-498E-B9F5-B812F05A6A13}" dt="2024-10-22T22:50:26.207" v="413" actId="20577"/>
        <pc:sldMkLst>
          <pc:docMk/>
          <pc:sldMk cId="0" sldId="295"/>
        </pc:sldMkLst>
        <pc:spChg chg="mod">
          <ac:chgData name="Espinola-Arredondo, Ana Fabiola" userId="2389861a-9b00-4e05-a52a-bbe4d3cfc079" providerId="ADAL" clId="{AC00F05E-350B-498E-B9F5-B812F05A6A13}" dt="2024-10-22T22:50:26.207" v="413" actId="20577"/>
          <ac:spMkLst>
            <pc:docMk/>
            <pc:sldMk cId="0" sldId="295"/>
            <ac:spMk id="312" creationId="{00000000-0000-0000-0000-000000000000}"/>
          </ac:spMkLst>
        </pc:spChg>
      </pc:sldChg>
      <pc:sldChg chg="modSp mod">
        <pc:chgData name="Espinola-Arredondo, Ana Fabiola" userId="2389861a-9b00-4e05-a52a-bbe4d3cfc079" providerId="ADAL" clId="{AC00F05E-350B-498E-B9F5-B812F05A6A13}" dt="2024-10-22T22:50:47.503" v="418" actId="14100"/>
        <pc:sldMkLst>
          <pc:docMk/>
          <pc:sldMk cId="0" sldId="296"/>
        </pc:sldMkLst>
        <pc:spChg chg="mod">
          <ac:chgData name="Espinola-Arredondo, Ana Fabiola" userId="2389861a-9b00-4e05-a52a-bbe4d3cfc079" providerId="ADAL" clId="{AC00F05E-350B-498E-B9F5-B812F05A6A13}" dt="2024-10-22T22:50:47.503" v="418" actId="14100"/>
          <ac:spMkLst>
            <pc:docMk/>
            <pc:sldMk cId="0" sldId="296"/>
            <ac:spMk id="318" creationId="{00000000-0000-0000-0000-000000000000}"/>
          </ac:spMkLst>
        </pc:spChg>
      </pc:sldChg>
      <pc:sldChg chg="addSp delSp modSp add mod">
        <pc:chgData name="Espinola-Arredondo, Ana Fabiola" userId="2389861a-9b00-4e05-a52a-bbe4d3cfc079" providerId="ADAL" clId="{AC00F05E-350B-498E-B9F5-B812F05A6A13}" dt="2024-10-22T19:08:01.368" v="10" actId="1076"/>
        <pc:sldMkLst>
          <pc:docMk/>
          <pc:sldMk cId="2642762873" sldId="316"/>
        </pc:sldMkLst>
        <pc:spChg chg="add del mod">
          <ac:chgData name="Espinola-Arredondo, Ana Fabiola" userId="2389861a-9b00-4e05-a52a-bbe4d3cfc079" providerId="ADAL" clId="{AC00F05E-350B-498E-B9F5-B812F05A6A13}" dt="2024-10-22T19:07:47.888" v="4" actId="478"/>
          <ac:spMkLst>
            <pc:docMk/>
            <pc:sldMk cId="2642762873" sldId="316"/>
            <ac:spMk id="5" creationId="{8BE49ED4-47EE-8E88-820B-A000358DEC81}"/>
          </ac:spMkLst>
        </pc:spChg>
        <pc:spChg chg="del">
          <ac:chgData name="Espinola-Arredondo, Ana Fabiola" userId="2389861a-9b00-4e05-a52a-bbe4d3cfc079" providerId="ADAL" clId="{AC00F05E-350B-498E-B9F5-B812F05A6A13}" dt="2024-10-22T19:07:44.920" v="3" actId="478"/>
          <ac:spMkLst>
            <pc:docMk/>
            <pc:sldMk cId="2642762873" sldId="316"/>
            <ac:spMk id="72" creationId="{00000000-0000-0000-0000-000000000000}"/>
          </ac:spMkLst>
        </pc:spChg>
        <pc:picChg chg="add mod">
          <ac:chgData name="Espinola-Arredondo, Ana Fabiola" userId="2389861a-9b00-4e05-a52a-bbe4d3cfc079" providerId="ADAL" clId="{AC00F05E-350B-498E-B9F5-B812F05A6A13}" dt="2024-10-22T19:08:01.368" v="10" actId="1076"/>
          <ac:picMkLst>
            <pc:docMk/>
            <pc:sldMk cId="2642762873" sldId="316"/>
            <ac:picMk id="3" creationId="{99275E35-21F1-F1B0-1540-08BD947D36E3}"/>
          </ac:picMkLst>
        </pc:picChg>
        <pc:picChg chg="del">
          <ac:chgData name="Espinola-Arredondo, Ana Fabiola" userId="2389861a-9b00-4e05-a52a-bbe4d3cfc079" providerId="ADAL" clId="{AC00F05E-350B-498E-B9F5-B812F05A6A13}" dt="2024-10-22T19:07:37.367" v="1" actId="478"/>
          <ac:picMkLst>
            <pc:docMk/>
            <pc:sldMk cId="2642762873" sldId="316"/>
            <ac:picMk id="6" creationId="{3F325EF4-7E40-464A-B679-E2699A82AF50}"/>
          </ac:picMkLst>
        </pc:picChg>
      </pc:sldChg>
      <pc:sldChg chg="addSp delSp modSp add mod">
        <pc:chgData name="Espinola-Arredondo, Ana Fabiola" userId="2389861a-9b00-4e05-a52a-bbe4d3cfc079" providerId="ADAL" clId="{AC00F05E-350B-498E-B9F5-B812F05A6A13}" dt="2024-10-22T19:14:40.745" v="18" actId="14100"/>
        <pc:sldMkLst>
          <pc:docMk/>
          <pc:sldMk cId="1311812078" sldId="317"/>
        </pc:sldMkLst>
        <pc:spChg chg="add del mod">
          <ac:chgData name="Espinola-Arredondo, Ana Fabiola" userId="2389861a-9b00-4e05-a52a-bbe4d3cfc079" providerId="ADAL" clId="{AC00F05E-350B-498E-B9F5-B812F05A6A13}" dt="2024-10-22T19:14:26.645" v="13" actId="478"/>
          <ac:spMkLst>
            <pc:docMk/>
            <pc:sldMk cId="1311812078" sldId="317"/>
            <ac:spMk id="3" creationId="{0DA81C29-6B1D-797F-091F-F75827086DB2}"/>
          </ac:spMkLst>
        </pc:spChg>
        <pc:spChg chg="add del mod">
          <ac:chgData name="Espinola-Arredondo, Ana Fabiola" userId="2389861a-9b00-4e05-a52a-bbe4d3cfc079" providerId="ADAL" clId="{AC00F05E-350B-498E-B9F5-B812F05A6A13}" dt="2024-10-22T19:14:31.525" v="15" actId="478"/>
          <ac:spMkLst>
            <pc:docMk/>
            <pc:sldMk cId="1311812078" sldId="317"/>
            <ac:spMk id="5" creationId="{99C84344-B22A-205C-EB63-7C30013F4366}"/>
          </ac:spMkLst>
        </pc:spChg>
        <pc:spChg chg="del">
          <ac:chgData name="Espinola-Arredondo, Ana Fabiola" userId="2389861a-9b00-4e05-a52a-bbe4d3cfc079" providerId="ADAL" clId="{AC00F05E-350B-498E-B9F5-B812F05A6A13}" dt="2024-10-22T19:14:24.895" v="12" actId="478"/>
          <ac:spMkLst>
            <pc:docMk/>
            <pc:sldMk cId="1311812078" sldId="317"/>
            <ac:spMk id="78" creationId="{00000000-0000-0000-0000-000000000000}"/>
          </ac:spMkLst>
        </pc:spChg>
        <pc:spChg chg="del">
          <ac:chgData name="Espinola-Arredondo, Ana Fabiola" userId="2389861a-9b00-4e05-a52a-bbe4d3cfc079" providerId="ADAL" clId="{AC00F05E-350B-498E-B9F5-B812F05A6A13}" dt="2024-10-22T19:14:28.575" v="14" actId="478"/>
          <ac:spMkLst>
            <pc:docMk/>
            <pc:sldMk cId="1311812078" sldId="317"/>
            <ac:spMk id="79" creationId="{00000000-0000-0000-0000-000000000000}"/>
          </ac:spMkLst>
        </pc:spChg>
        <pc:picChg chg="add mod">
          <ac:chgData name="Espinola-Arredondo, Ana Fabiola" userId="2389861a-9b00-4e05-a52a-bbe4d3cfc079" providerId="ADAL" clId="{AC00F05E-350B-498E-B9F5-B812F05A6A13}" dt="2024-10-22T19:14:40.745" v="18" actId="14100"/>
          <ac:picMkLst>
            <pc:docMk/>
            <pc:sldMk cId="1311812078" sldId="317"/>
            <ac:picMk id="7" creationId="{44E8C46A-8666-4D64-80D5-019DB087E5DB}"/>
          </ac:picMkLst>
        </pc:picChg>
      </pc:sldChg>
      <pc:sldChg chg="addSp modSp add mod">
        <pc:chgData name="Espinola-Arredondo, Ana Fabiola" userId="2389861a-9b00-4e05-a52a-bbe4d3cfc079" providerId="ADAL" clId="{AC00F05E-350B-498E-B9F5-B812F05A6A13}" dt="2024-10-22T19:53:39.377" v="68" actId="14100"/>
        <pc:sldMkLst>
          <pc:docMk/>
          <pc:sldMk cId="3419054607" sldId="318"/>
        </pc:sldMkLst>
        <pc:spChg chg="mod">
          <ac:chgData name="Espinola-Arredondo, Ana Fabiola" userId="2389861a-9b00-4e05-a52a-bbe4d3cfc079" providerId="ADAL" clId="{AC00F05E-350B-498E-B9F5-B812F05A6A13}" dt="2024-10-22T19:53:26.651" v="64" actId="1076"/>
          <ac:spMkLst>
            <pc:docMk/>
            <pc:sldMk cId="3419054607" sldId="318"/>
            <ac:spMk id="66" creationId="{00000000-0000-0000-0000-000000000000}"/>
          </ac:spMkLst>
        </pc:spChg>
        <pc:picChg chg="add mod">
          <ac:chgData name="Espinola-Arredondo, Ana Fabiola" userId="2389861a-9b00-4e05-a52a-bbe4d3cfc079" providerId="ADAL" clId="{AC00F05E-350B-498E-B9F5-B812F05A6A13}" dt="2024-10-22T19:53:39.377" v="68" actId="14100"/>
          <ac:picMkLst>
            <pc:docMk/>
            <pc:sldMk cId="3419054607" sldId="318"/>
            <ac:picMk id="2" creationId="{E320056F-38F0-CFA8-864A-96576802EFE9}"/>
          </ac:picMkLst>
        </pc:picChg>
      </pc:sldChg>
      <pc:sldChg chg="delSp modSp add mod delAnim">
        <pc:chgData name="Espinola-Arredondo, Ana Fabiola" userId="2389861a-9b00-4e05-a52a-bbe4d3cfc079" providerId="ADAL" clId="{AC00F05E-350B-498E-B9F5-B812F05A6A13}" dt="2024-10-22T19:50:38.743" v="57" actId="14100"/>
        <pc:sldMkLst>
          <pc:docMk/>
          <pc:sldMk cId="1989204255" sldId="319"/>
        </pc:sldMkLst>
        <pc:spChg chg="del">
          <ac:chgData name="Espinola-Arredondo, Ana Fabiola" userId="2389861a-9b00-4e05-a52a-bbe4d3cfc079" providerId="ADAL" clId="{AC00F05E-350B-498E-B9F5-B812F05A6A13}" dt="2024-10-22T19:49:39.529" v="39" actId="478"/>
          <ac:spMkLst>
            <pc:docMk/>
            <pc:sldMk cId="1989204255" sldId="319"/>
            <ac:spMk id="5" creationId="{DE1BA7FC-73D4-4652-90F8-A848D8B22D94}"/>
          </ac:spMkLst>
        </pc:spChg>
        <pc:spChg chg="mod">
          <ac:chgData name="Espinola-Arredondo, Ana Fabiola" userId="2389861a-9b00-4e05-a52a-bbe4d3cfc079" providerId="ADAL" clId="{AC00F05E-350B-498E-B9F5-B812F05A6A13}" dt="2024-10-22T19:50:38.743" v="57" actId="14100"/>
          <ac:spMkLst>
            <pc:docMk/>
            <pc:sldMk cId="1989204255" sldId="319"/>
            <ac:spMk id="73" creationId="{00000000-0000-0000-0000-000000000000}"/>
          </ac:spMkLst>
        </pc:spChg>
      </pc:sldChg>
      <pc:sldChg chg="addSp delSp modSp add mod delAnim">
        <pc:chgData name="Espinola-Arredondo, Ana Fabiola" userId="2389861a-9b00-4e05-a52a-bbe4d3cfc079" providerId="ADAL" clId="{AC00F05E-350B-498E-B9F5-B812F05A6A13}" dt="2024-10-22T21:59:29.999" v="75" actId="22"/>
        <pc:sldMkLst>
          <pc:docMk/>
          <pc:sldMk cId="73973035" sldId="320"/>
        </pc:sldMkLst>
        <pc:spChg chg="add del mod">
          <ac:chgData name="Espinola-Arredondo, Ana Fabiola" userId="2389861a-9b00-4e05-a52a-bbe4d3cfc079" providerId="ADAL" clId="{AC00F05E-350B-498E-B9F5-B812F05A6A13}" dt="2024-10-22T21:59:19.961" v="71" actId="478"/>
          <ac:spMkLst>
            <pc:docMk/>
            <pc:sldMk cId="73973035" sldId="320"/>
            <ac:spMk id="3" creationId="{395D287E-0683-539F-7361-5543532CFC06}"/>
          </ac:spMkLst>
        </pc:spChg>
        <pc:spChg chg="del">
          <ac:chgData name="Espinola-Arredondo, Ana Fabiola" userId="2389861a-9b00-4e05-a52a-bbe4d3cfc079" providerId="ADAL" clId="{AC00F05E-350B-498E-B9F5-B812F05A6A13}" dt="2024-10-22T21:59:27.476" v="74" actId="478"/>
          <ac:spMkLst>
            <pc:docMk/>
            <pc:sldMk cId="73973035" sldId="320"/>
            <ac:spMk id="5" creationId="{EACAA92D-EE7D-472B-9934-DAA24867444C}"/>
          </ac:spMkLst>
        </pc:spChg>
        <pc:spChg chg="add del mod">
          <ac:chgData name="Espinola-Arredondo, Ana Fabiola" userId="2389861a-9b00-4e05-a52a-bbe4d3cfc079" providerId="ADAL" clId="{AC00F05E-350B-498E-B9F5-B812F05A6A13}" dt="2024-10-22T21:59:24.953" v="73" actId="478"/>
          <ac:spMkLst>
            <pc:docMk/>
            <pc:sldMk cId="73973035" sldId="320"/>
            <ac:spMk id="6" creationId="{66CC6234-3773-8881-7E5B-388704AD7D60}"/>
          </ac:spMkLst>
        </pc:spChg>
        <pc:spChg chg="del">
          <ac:chgData name="Espinola-Arredondo, Ana Fabiola" userId="2389861a-9b00-4e05-a52a-bbe4d3cfc079" providerId="ADAL" clId="{AC00F05E-350B-498E-B9F5-B812F05A6A13}" dt="2024-10-22T21:59:16.894" v="70" actId="478"/>
          <ac:spMkLst>
            <pc:docMk/>
            <pc:sldMk cId="73973035" sldId="320"/>
            <ac:spMk id="118" creationId="{00000000-0000-0000-0000-000000000000}"/>
          </ac:spMkLst>
        </pc:spChg>
        <pc:spChg chg="del">
          <ac:chgData name="Espinola-Arredondo, Ana Fabiola" userId="2389861a-9b00-4e05-a52a-bbe4d3cfc079" providerId="ADAL" clId="{AC00F05E-350B-498E-B9F5-B812F05A6A13}" dt="2024-10-22T21:59:22.463" v="72" actId="478"/>
          <ac:spMkLst>
            <pc:docMk/>
            <pc:sldMk cId="73973035" sldId="320"/>
            <ac:spMk id="119" creationId="{00000000-0000-0000-0000-000000000000}"/>
          </ac:spMkLst>
        </pc:spChg>
        <pc:picChg chg="add">
          <ac:chgData name="Espinola-Arredondo, Ana Fabiola" userId="2389861a-9b00-4e05-a52a-bbe4d3cfc079" providerId="ADAL" clId="{AC00F05E-350B-498E-B9F5-B812F05A6A13}" dt="2024-10-22T21:59:29.999" v="75" actId="22"/>
          <ac:picMkLst>
            <pc:docMk/>
            <pc:sldMk cId="73973035" sldId="320"/>
            <ac:picMk id="8" creationId="{AB886F9C-B6DA-AE46-9FB2-A23B32C58008}"/>
          </ac:picMkLst>
        </pc:picChg>
      </pc:sldChg>
      <pc:sldChg chg="addSp delSp modSp add mod">
        <pc:chgData name="Espinola-Arredondo, Ana Fabiola" userId="2389861a-9b00-4e05-a52a-bbe4d3cfc079" providerId="ADAL" clId="{AC00F05E-350B-498E-B9F5-B812F05A6A13}" dt="2024-10-22T22:00:20.089" v="80" actId="14100"/>
        <pc:sldMkLst>
          <pc:docMk/>
          <pc:sldMk cId="3951615966" sldId="321"/>
        </pc:sldMkLst>
        <pc:picChg chg="add mod">
          <ac:chgData name="Espinola-Arredondo, Ana Fabiola" userId="2389861a-9b00-4e05-a52a-bbe4d3cfc079" providerId="ADAL" clId="{AC00F05E-350B-498E-B9F5-B812F05A6A13}" dt="2024-10-22T22:00:20.089" v="80" actId="14100"/>
          <ac:picMkLst>
            <pc:docMk/>
            <pc:sldMk cId="3951615966" sldId="321"/>
            <ac:picMk id="3" creationId="{81381232-6683-3C55-FE96-27B3D6A2935D}"/>
          </ac:picMkLst>
        </pc:picChg>
        <pc:picChg chg="del">
          <ac:chgData name="Espinola-Arredondo, Ana Fabiola" userId="2389861a-9b00-4e05-a52a-bbe4d3cfc079" providerId="ADAL" clId="{AC00F05E-350B-498E-B9F5-B812F05A6A13}" dt="2024-10-22T21:59:46.087" v="77" actId="478"/>
          <ac:picMkLst>
            <pc:docMk/>
            <pc:sldMk cId="3951615966" sldId="321"/>
            <ac:picMk id="8" creationId="{AB886F9C-B6DA-AE46-9FB2-A23B32C58008}"/>
          </ac:picMkLst>
        </pc:picChg>
      </pc:sldChg>
      <pc:sldChg chg="addSp modSp add mod modAnim">
        <pc:chgData name="Espinola-Arredondo, Ana Fabiola" userId="2389861a-9b00-4e05-a52a-bbe4d3cfc079" providerId="ADAL" clId="{AC00F05E-350B-498E-B9F5-B812F05A6A13}" dt="2024-10-22T22:32:25.999" v="265"/>
        <pc:sldMkLst>
          <pc:docMk/>
          <pc:sldMk cId="3416802710" sldId="322"/>
        </pc:sldMkLst>
        <pc:spChg chg="add mod">
          <ac:chgData name="Espinola-Arredondo, Ana Fabiola" userId="2389861a-9b00-4e05-a52a-bbe4d3cfc079" providerId="ADAL" clId="{AC00F05E-350B-498E-B9F5-B812F05A6A13}" dt="2024-10-22T22:28:08.030" v="192" actId="403"/>
          <ac:spMkLst>
            <pc:docMk/>
            <pc:sldMk cId="3416802710" sldId="322"/>
            <ac:spMk id="10" creationId="{84E4AC77-F63F-BD07-9C17-A40D1B129186}"/>
          </ac:spMkLst>
        </pc:spChg>
        <pc:spChg chg="add mod">
          <ac:chgData name="Espinola-Arredondo, Ana Fabiola" userId="2389861a-9b00-4e05-a52a-bbe4d3cfc079" providerId="ADAL" clId="{AC00F05E-350B-498E-B9F5-B812F05A6A13}" dt="2024-10-22T22:28:58.955" v="221" actId="20577"/>
          <ac:spMkLst>
            <pc:docMk/>
            <pc:sldMk cId="3416802710" sldId="322"/>
            <ac:spMk id="15" creationId="{7B46EA60-0AE4-2CBA-B0EC-53B25A850863}"/>
          </ac:spMkLst>
        </pc:spChg>
        <pc:spChg chg="add mod">
          <ac:chgData name="Espinola-Arredondo, Ana Fabiola" userId="2389861a-9b00-4e05-a52a-bbe4d3cfc079" providerId="ADAL" clId="{AC00F05E-350B-498E-B9F5-B812F05A6A13}" dt="2024-10-22T22:30:24.123" v="236" actId="20577"/>
          <ac:spMkLst>
            <pc:docMk/>
            <pc:sldMk cId="3416802710" sldId="322"/>
            <ac:spMk id="18" creationId="{AF4DE7D7-8CBE-EE97-7F33-48704874F3E1}"/>
          </ac:spMkLst>
        </pc:spChg>
        <pc:spChg chg="add mod">
          <ac:chgData name="Espinola-Arredondo, Ana Fabiola" userId="2389861a-9b00-4e05-a52a-bbe4d3cfc079" providerId="ADAL" clId="{AC00F05E-350B-498E-B9F5-B812F05A6A13}" dt="2024-10-22T22:31:15.999" v="250" actId="14100"/>
          <ac:spMkLst>
            <pc:docMk/>
            <pc:sldMk cId="3416802710" sldId="322"/>
            <ac:spMk id="23" creationId="{85AB9865-AEE1-8329-CFBE-CE3B18D1DA47}"/>
          </ac:spMkLst>
        </pc:spChg>
        <pc:spChg chg="add mod">
          <ac:chgData name="Espinola-Arredondo, Ana Fabiola" userId="2389861a-9b00-4e05-a52a-bbe4d3cfc079" providerId="ADAL" clId="{AC00F05E-350B-498E-B9F5-B812F05A6A13}" dt="2024-10-22T22:31:50.588" v="257" actId="403"/>
          <ac:spMkLst>
            <pc:docMk/>
            <pc:sldMk cId="3416802710" sldId="322"/>
            <ac:spMk id="25" creationId="{A2F15C30-8114-5D6D-5604-7007A688FDB1}"/>
          </ac:spMkLst>
        </pc:spChg>
        <pc:spChg chg="mod">
          <ac:chgData name="Espinola-Arredondo, Ana Fabiola" userId="2389861a-9b00-4e05-a52a-bbe4d3cfc079" providerId="ADAL" clId="{AC00F05E-350B-498E-B9F5-B812F05A6A13}" dt="2024-10-22T22:30:14.202" v="233" actId="6549"/>
          <ac:spMkLst>
            <pc:docMk/>
            <pc:sldMk cId="3416802710" sldId="322"/>
            <ac:spMk id="247" creationId="{00000000-0000-0000-0000-000000000000}"/>
          </ac:spMkLst>
        </pc:spChg>
        <pc:spChg chg="mod">
          <ac:chgData name="Espinola-Arredondo, Ana Fabiola" userId="2389861a-9b00-4e05-a52a-bbe4d3cfc079" providerId="ADAL" clId="{AC00F05E-350B-498E-B9F5-B812F05A6A13}" dt="2024-10-22T22:30:06.404" v="231" actId="1076"/>
          <ac:spMkLst>
            <pc:docMk/>
            <pc:sldMk cId="3416802710" sldId="322"/>
            <ac:spMk id="248" creationId="{00000000-0000-0000-0000-000000000000}"/>
          </ac:spMkLst>
        </pc:spChg>
        <pc:picChg chg="add mod">
          <ac:chgData name="Espinola-Arredondo, Ana Fabiola" userId="2389861a-9b00-4e05-a52a-bbe4d3cfc079" providerId="ADAL" clId="{AC00F05E-350B-498E-B9F5-B812F05A6A13}" dt="2024-10-22T22:29:43.263" v="224" actId="1076"/>
          <ac:picMkLst>
            <pc:docMk/>
            <pc:sldMk cId="3416802710" sldId="322"/>
            <ac:picMk id="2" creationId="{633E522D-2465-01F3-2E75-C9F71C64E426}"/>
          </ac:picMkLst>
        </pc:picChg>
        <pc:picChg chg="add mod">
          <ac:chgData name="Espinola-Arredondo, Ana Fabiola" userId="2389861a-9b00-4e05-a52a-bbe4d3cfc079" providerId="ADAL" clId="{AC00F05E-350B-498E-B9F5-B812F05A6A13}" dt="2024-10-22T22:29:45.251" v="225" actId="1076"/>
          <ac:picMkLst>
            <pc:docMk/>
            <pc:sldMk cId="3416802710" sldId="322"/>
            <ac:picMk id="11" creationId="{0E1BA7B3-F54F-8215-8240-0C80275EE891}"/>
          </ac:picMkLst>
        </pc:picChg>
        <pc:picChg chg="add mod">
          <ac:chgData name="Espinola-Arredondo, Ana Fabiola" userId="2389861a-9b00-4e05-a52a-bbe4d3cfc079" providerId="ADAL" clId="{AC00F05E-350B-498E-B9F5-B812F05A6A13}" dt="2024-10-22T22:29:49.119" v="227" actId="1076"/>
          <ac:picMkLst>
            <pc:docMk/>
            <pc:sldMk cId="3416802710" sldId="322"/>
            <ac:picMk id="12" creationId="{11975688-66A2-1270-3DF9-3C5E7FB7343C}"/>
          </ac:picMkLst>
        </pc:picChg>
        <pc:cxnChg chg="add mod">
          <ac:chgData name="Espinola-Arredondo, Ana Fabiola" userId="2389861a-9b00-4e05-a52a-bbe4d3cfc079" providerId="ADAL" clId="{AC00F05E-350B-498E-B9F5-B812F05A6A13}" dt="2024-10-22T22:28:00.812" v="187" actId="1076"/>
          <ac:cxnSpMkLst>
            <pc:docMk/>
            <pc:sldMk cId="3416802710" sldId="322"/>
            <ac:cxnSpMk id="4" creationId="{0B29AFDF-26FF-51F1-AC65-572F8CAE36A9}"/>
          </ac:cxnSpMkLst>
        </pc:cxnChg>
        <pc:cxnChg chg="add mod">
          <ac:chgData name="Espinola-Arredondo, Ana Fabiola" userId="2389861a-9b00-4e05-a52a-bbe4d3cfc079" providerId="ADAL" clId="{AC00F05E-350B-498E-B9F5-B812F05A6A13}" dt="2024-10-22T22:28:04.116" v="189" actId="1076"/>
          <ac:cxnSpMkLst>
            <pc:docMk/>
            <pc:sldMk cId="3416802710" sldId="322"/>
            <ac:cxnSpMk id="14" creationId="{B18D64C9-B715-D362-2CD3-3074BD44393D}"/>
          </ac:cxnSpMkLst>
        </pc:cxnChg>
        <pc:cxnChg chg="add">
          <ac:chgData name="Espinola-Arredondo, Ana Fabiola" userId="2389861a-9b00-4e05-a52a-bbe4d3cfc079" providerId="ADAL" clId="{AC00F05E-350B-498E-B9F5-B812F05A6A13}" dt="2024-10-22T22:30:36.265" v="237" actId="11529"/>
          <ac:cxnSpMkLst>
            <pc:docMk/>
            <pc:sldMk cId="3416802710" sldId="322"/>
            <ac:cxnSpMk id="16" creationId="{C8689EE2-F345-8F49-E1D8-1E26E392A0C2}"/>
          </ac:cxnSpMkLst>
        </pc:cxnChg>
        <pc:cxnChg chg="add mod">
          <ac:chgData name="Espinola-Arredondo, Ana Fabiola" userId="2389861a-9b00-4e05-a52a-bbe4d3cfc079" providerId="ADAL" clId="{AC00F05E-350B-498E-B9F5-B812F05A6A13}" dt="2024-10-22T22:29:55.799" v="229" actId="1076"/>
          <ac:cxnSpMkLst>
            <pc:docMk/>
            <pc:sldMk cId="3416802710" sldId="322"/>
            <ac:cxnSpMk id="17" creationId="{90BB0DE4-7035-6549-D518-6EC89C4BC19A}"/>
          </ac:cxnSpMkLst>
        </pc:cxnChg>
        <pc:cxnChg chg="add">
          <ac:chgData name="Espinola-Arredondo, Ana Fabiola" userId="2389861a-9b00-4e05-a52a-bbe4d3cfc079" providerId="ADAL" clId="{AC00F05E-350B-498E-B9F5-B812F05A6A13}" dt="2024-10-22T22:30:39.872" v="238" actId="11529"/>
          <ac:cxnSpMkLst>
            <pc:docMk/>
            <pc:sldMk cId="3416802710" sldId="322"/>
            <ac:cxnSpMk id="20" creationId="{522996B0-5DD2-AB3E-5B2A-FADC814C3FBC}"/>
          </ac:cxnSpMkLst>
        </pc:cxnChg>
      </pc:sldChg>
      <pc:sldChg chg="addSp modSp add mod ord modAnim">
        <pc:chgData name="Espinola-Arredondo, Ana Fabiola" userId="2389861a-9b00-4e05-a52a-bbe4d3cfc079" providerId="ADAL" clId="{AC00F05E-350B-498E-B9F5-B812F05A6A13}" dt="2024-10-23T17:36:00.508" v="1040"/>
        <pc:sldMkLst>
          <pc:docMk/>
          <pc:sldMk cId="631265816" sldId="323"/>
        </pc:sldMkLst>
        <pc:spChg chg="add mod">
          <ac:chgData name="Espinola-Arredondo, Ana Fabiola" userId="2389861a-9b00-4e05-a52a-bbe4d3cfc079" providerId="ADAL" clId="{AC00F05E-350B-498E-B9F5-B812F05A6A13}" dt="2024-10-22T22:34:14.267" v="286" actId="1076"/>
          <ac:spMkLst>
            <pc:docMk/>
            <pc:sldMk cId="631265816" sldId="323"/>
            <ac:spMk id="5" creationId="{491C9788-DDAC-0F9A-A3F0-3D27E7980A9B}"/>
          </ac:spMkLst>
        </pc:spChg>
        <pc:spChg chg="mod">
          <ac:chgData name="Espinola-Arredondo, Ana Fabiola" userId="2389861a-9b00-4e05-a52a-bbe4d3cfc079" providerId="ADAL" clId="{AC00F05E-350B-498E-B9F5-B812F05A6A13}" dt="2024-10-22T22:32:55.201" v="270" actId="6549"/>
          <ac:spMkLst>
            <pc:docMk/>
            <pc:sldMk cId="631265816" sldId="323"/>
            <ac:spMk id="247" creationId="{00000000-0000-0000-0000-000000000000}"/>
          </ac:spMkLst>
        </pc:spChg>
        <pc:spChg chg="mod">
          <ac:chgData name="Espinola-Arredondo, Ana Fabiola" userId="2389861a-9b00-4e05-a52a-bbe4d3cfc079" providerId="ADAL" clId="{AC00F05E-350B-498E-B9F5-B812F05A6A13}" dt="2024-10-22T22:33:07.505" v="274" actId="1076"/>
          <ac:spMkLst>
            <pc:docMk/>
            <pc:sldMk cId="631265816" sldId="323"/>
            <ac:spMk id="248" creationId="{00000000-0000-0000-0000-000000000000}"/>
          </ac:spMkLst>
        </pc:spChg>
      </pc:sldChg>
      <pc:sldChg chg="addSp delSp modSp add mod">
        <pc:chgData name="Espinola-Arredondo, Ana Fabiola" userId="2389861a-9b00-4e05-a52a-bbe4d3cfc079" providerId="ADAL" clId="{AC00F05E-350B-498E-B9F5-B812F05A6A13}" dt="2024-10-22T22:43:17.030" v="361" actId="14100"/>
        <pc:sldMkLst>
          <pc:docMk/>
          <pc:sldMk cId="947066583" sldId="324"/>
        </pc:sldMkLst>
        <pc:spChg chg="add del mod">
          <ac:chgData name="Espinola-Arredondo, Ana Fabiola" userId="2389861a-9b00-4e05-a52a-bbe4d3cfc079" providerId="ADAL" clId="{AC00F05E-350B-498E-B9F5-B812F05A6A13}" dt="2024-10-22T22:42:10.845" v="343" actId="478"/>
          <ac:spMkLst>
            <pc:docMk/>
            <pc:sldMk cId="947066583" sldId="324"/>
            <ac:spMk id="3" creationId="{F88059A1-A22C-9DE4-C8A6-47900B19FD54}"/>
          </ac:spMkLst>
        </pc:spChg>
        <pc:spChg chg="mod">
          <ac:chgData name="Espinola-Arredondo, Ana Fabiola" userId="2389861a-9b00-4e05-a52a-bbe4d3cfc079" providerId="ADAL" clId="{AC00F05E-350B-498E-B9F5-B812F05A6A13}" dt="2024-10-22T22:42:29.662" v="352" actId="1076"/>
          <ac:spMkLst>
            <pc:docMk/>
            <pc:sldMk cId="947066583" sldId="324"/>
            <ac:spMk id="259" creationId="{00000000-0000-0000-0000-000000000000}"/>
          </ac:spMkLst>
        </pc:spChg>
        <pc:spChg chg="del">
          <ac:chgData name="Espinola-Arredondo, Ana Fabiola" userId="2389861a-9b00-4e05-a52a-bbe4d3cfc079" providerId="ADAL" clId="{AC00F05E-350B-498E-B9F5-B812F05A6A13}" dt="2024-10-22T22:42:08.407" v="342" actId="478"/>
          <ac:spMkLst>
            <pc:docMk/>
            <pc:sldMk cId="947066583" sldId="324"/>
            <ac:spMk id="260" creationId="{00000000-0000-0000-0000-000000000000}"/>
          </ac:spMkLst>
        </pc:spChg>
        <pc:picChg chg="add mod">
          <ac:chgData name="Espinola-Arredondo, Ana Fabiola" userId="2389861a-9b00-4e05-a52a-bbe4d3cfc079" providerId="ADAL" clId="{AC00F05E-350B-498E-B9F5-B812F05A6A13}" dt="2024-10-22T22:43:17.030" v="361" actId="14100"/>
          <ac:picMkLst>
            <pc:docMk/>
            <pc:sldMk cId="947066583" sldId="324"/>
            <ac:picMk id="5" creationId="{BD75A1F6-903B-C8EE-A1F5-988055AAFC3A}"/>
          </ac:picMkLst>
        </pc:picChg>
      </pc:sldChg>
      <pc:sldChg chg="addSp modSp add mod modAnim">
        <pc:chgData name="Espinola-Arredondo, Ana Fabiola" userId="2389861a-9b00-4e05-a52a-bbe4d3cfc079" providerId="ADAL" clId="{AC00F05E-350B-498E-B9F5-B812F05A6A13}" dt="2024-10-23T16:48:55.489" v="1039"/>
        <pc:sldMkLst>
          <pc:docMk/>
          <pc:sldMk cId="3988031888" sldId="325"/>
        </pc:sldMkLst>
        <pc:spChg chg="add mod">
          <ac:chgData name="Espinola-Arredondo, Ana Fabiola" userId="2389861a-9b00-4e05-a52a-bbe4d3cfc079" providerId="ADAL" clId="{AC00F05E-350B-498E-B9F5-B812F05A6A13}" dt="2024-10-23T16:48:52.533" v="1038" actId="1076"/>
          <ac:spMkLst>
            <pc:docMk/>
            <pc:sldMk cId="3988031888" sldId="325"/>
            <ac:spMk id="5" creationId="{129DC193-2E02-C938-090A-262350E092F4}"/>
          </ac:spMkLst>
        </pc:spChg>
        <pc:spChg chg="mod">
          <ac:chgData name="Espinola-Arredondo, Ana Fabiola" userId="2389861a-9b00-4e05-a52a-bbe4d3cfc079" providerId="ADAL" clId="{AC00F05E-350B-498E-B9F5-B812F05A6A13}" dt="2024-10-23T16:48:34.589" v="1030" actId="14100"/>
          <ac:spMkLst>
            <pc:docMk/>
            <pc:sldMk cId="3988031888" sldId="325"/>
            <ac:spMk id="306" creationId="{00000000-0000-0000-0000-000000000000}"/>
          </ac:spMkLst>
        </pc:spChg>
      </pc:sldChg>
      <pc:sldChg chg="addSp delSp modSp add mod modAnim">
        <pc:chgData name="Espinola-Arredondo, Ana Fabiola" userId="2389861a-9b00-4e05-a52a-bbe4d3cfc079" providerId="ADAL" clId="{AC00F05E-350B-498E-B9F5-B812F05A6A13}" dt="2024-10-23T16:40:28.682" v="957"/>
        <pc:sldMkLst>
          <pc:docMk/>
          <pc:sldMk cId="846860096" sldId="326"/>
        </pc:sldMkLst>
        <pc:spChg chg="add mod">
          <ac:chgData name="Espinola-Arredondo, Ana Fabiola" userId="2389861a-9b00-4e05-a52a-bbe4d3cfc079" providerId="ADAL" clId="{AC00F05E-350B-498E-B9F5-B812F05A6A13}" dt="2024-10-23T16:35:55.184" v="902" actId="403"/>
          <ac:spMkLst>
            <pc:docMk/>
            <pc:sldMk cId="846860096" sldId="326"/>
            <ac:spMk id="2" creationId="{DB17C179-E8D1-5A48-9E34-4E9645665236}"/>
          </ac:spMkLst>
        </pc:spChg>
        <pc:spChg chg="add mod">
          <ac:chgData name="Espinola-Arredondo, Ana Fabiola" userId="2389861a-9b00-4e05-a52a-bbe4d3cfc079" providerId="ADAL" clId="{AC00F05E-350B-498E-B9F5-B812F05A6A13}" dt="2024-10-23T16:36:18.616" v="908" actId="20577"/>
          <ac:spMkLst>
            <pc:docMk/>
            <pc:sldMk cId="846860096" sldId="326"/>
            <ac:spMk id="7" creationId="{E1DF0A7E-BEF0-DD02-060B-BA0FD439D91F}"/>
          </ac:spMkLst>
        </pc:spChg>
        <pc:spChg chg="add mod">
          <ac:chgData name="Espinola-Arredondo, Ana Fabiola" userId="2389861a-9b00-4e05-a52a-bbe4d3cfc079" providerId="ADAL" clId="{AC00F05E-350B-498E-B9F5-B812F05A6A13}" dt="2024-10-23T16:40:05.677" v="954" actId="1076"/>
          <ac:spMkLst>
            <pc:docMk/>
            <pc:sldMk cId="846860096" sldId="326"/>
            <ac:spMk id="8" creationId="{8C46E78A-2996-3BBC-DE02-6A3ACBEED19E}"/>
          </ac:spMkLst>
        </pc:spChg>
        <pc:spChg chg="mod">
          <ac:chgData name="Espinola-Arredondo, Ana Fabiola" userId="2389861a-9b00-4e05-a52a-bbe4d3cfc079" providerId="ADAL" clId="{AC00F05E-350B-498E-B9F5-B812F05A6A13}" dt="2024-10-23T16:39:29.471" v="950" actId="20577"/>
          <ac:spMkLst>
            <pc:docMk/>
            <pc:sldMk cId="846860096" sldId="326"/>
            <ac:spMk id="137" creationId="{00000000-0000-0000-0000-000000000000}"/>
          </ac:spMkLst>
        </pc:spChg>
        <pc:graphicFrameChg chg="del">
          <ac:chgData name="Espinola-Arredondo, Ana Fabiola" userId="2389861a-9b00-4e05-a52a-bbe4d3cfc079" providerId="ADAL" clId="{AC00F05E-350B-498E-B9F5-B812F05A6A13}" dt="2024-10-23T16:32:07.118" v="862" actId="478"/>
          <ac:graphicFrameMkLst>
            <pc:docMk/>
            <pc:sldMk cId="846860096" sldId="326"/>
            <ac:graphicFrameMk id="138" creationId="{00000000-0000-0000-0000-000000000000}"/>
          </ac:graphicFrameMkLst>
        </pc:graphicFrameChg>
        <pc:picChg chg="add mod">
          <ac:chgData name="Espinola-Arredondo, Ana Fabiola" userId="2389861a-9b00-4e05-a52a-bbe4d3cfc079" providerId="ADAL" clId="{AC00F05E-350B-498E-B9F5-B812F05A6A13}" dt="2024-10-23T16:35:57.479" v="903" actId="1076"/>
          <ac:picMkLst>
            <pc:docMk/>
            <pc:sldMk cId="846860096" sldId="326"/>
            <ac:picMk id="3" creationId="{27E31677-7A5E-4293-410A-DFE09F5C5B79}"/>
          </ac:picMkLst>
        </pc:picChg>
        <pc:cxnChg chg="add">
          <ac:chgData name="Espinola-Arredondo, Ana Fabiola" userId="2389861a-9b00-4e05-a52a-bbe4d3cfc079" providerId="ADAL" clId="{AC00F05E-350B-498E-B9F5-B812F05A6A13}" dt="2024-10-23T16:40:12.928" v="955" actId="11529"/>
          <ac:cxnSpMkLst>
            <pc:docMk/>
            <pc:sldMk cId="846860096" sldId="326"/>
            <ac:cxnSpMk id="5" creationId="{72DF7BC9-A447-3D3A-7AA9-17F2CBD11E85}"/>
          </ac:cxnSpMkLst>
        </pc:cxnChg>
      </pc:sldChg>
      <pc:sldChg chg="modSp add mod">
        <pc:chgData name="Espinola-Arredondo, Ana Fabiola" userId="2389861a-9b00-4e05-a52a-bbe4d3cfc079" providerId="ADAL" clId="{AC00F05E-350B-498E-B9F5-B812F05A6A13}" dt="2024-10-23T16:46:39.690" v="1025" actId="1076"/>
        <pc:sldMkLst>
          <pc:docMk/>
          <pc:sldMk cId="3765394246" sldId="327"/>
        </pc:sldMkLst>
        <pc:spChg chg="mod">
          <ac:chgData name="Espinola-Arredondo, Ana Fabiola" userId="2389861a-9b00-4e05-a52a-bbe4d3cfc079" providerId="ADAL" clId="{AC00F05E-350B-498E-B9F5-B812F05A6A13}" dt="2024-10-23T16:46:39.690" v="1025" actId="1076"/>
          <ac:spMkLst>
            <pc:docMk/>
            <pc:sldMk cId="3765394246" sldId="327"/>
            <ac:spMk id="7" creationId="{37DF246E-A42C-7F88-0981-CBAEAF452B40}"/>
          </ac:spMkLst>
        </pc:spChg>
      </pc:sldChg>
    </pc:docChg>
  </pc:docChgLst>
  <pc:docChgLst>
    <pc:chgData name="Espinola-Arredondo, Ana Fabiola" userId="2389861a-9b00-4e05-a52a-bbe4d3cfc079" providerId="ADAL" clId="{DC087638-9BF7-498A-BB54-1C290B565F5A}"/>
    <pc:docChg chg="undo custSel addSld modSld sldOrd">
      <pc:chgData name="Espinola-Arredondo, Ana Fabiola" userId="2389861a-9b00-4e05-a52a-bbe4d3cfc079" providerId="ADAL" clId="{DC087638-9BF7-498A-BB54-1C290B565F5A}" dt="2024-10-23T23:50:33.219" v="696"/>
      <pc:docMkLst>
        <pc:docMk/>
      </pc:docMkLst>
      <pc:sldChg chg="modSp mod">
        <pc:chgData name="Espinola-Arredondo, Ana Fabiola" userId="2389861a-9b00-4e05-a52a-bbe4d3cfc079" providerId="ADAL" clId="{DC087638-9BF7-498A-BB54-1C290B565F5A}" dt="2024-10-16T21:05:58.752" v="182" actId="14100"/>
        <pc:sldMkLst>
          <pc:docMk/>
          <pc:sldMk cId="0" sldId="258"/>
        </pc:sldMkLst>
        <pc:spChg chg="mod">
          <ac:chgData name="Espinola-Arredondo, Ana Fabiola" userId="2389861a-9b00-4e05-a52a-bbe4d3cfc079" providerId="ADAL" clId="{DC087638-9BF7-498A-BB54-1C290B565F5A}" dt="2024-10-16T21:05:58.752" v="182" actId="14100"/>
          <ac:spMkLst>
            <pc:docMk/>
            <pc:sldMk cId="0" sldId="258"/>
            <ac:spMk id="66" creationId="{00000000-0000-0000-0000-000000000000}"/>
          </ac:spMkLst>
        </pc:spChg>
      </pc:sldChg>
      <pc:sldChg chg="addSp delSp modSp mod">
        <pc:chgData name="Espinola-Arredondo, Ana Fabiola" userId="2389861a-9b00-4e05-a52a-bbe4d3cfc079" providerId="ADAL" clId="{DC087638-9BF7-498A-BB54-1C290B565F5A}" dt="2024-10-16T21:50:52.162" v="216" actId="14100"/>
        <pc:sldMkLst>
          <pc:docMk/>
          <pc:sldMk cId="0" sldId="259"/>
        </pc:sldMkLst>
        <pc:spChg chg="add del mod">
          <ac:chgData name="Espinola-Arredondo, Ana Fabiola" userId="2389861a-9b00-4e05-a52a-bbe4d3cfc079" providerId="ADAL" clId="{DC087638-9BF7-498A-BB54-1C290B565F5A}" dt="2024-10-16T21:50:38.841" v="210" actId="22"/>
          <ac:spMkLst>
            <pc:docMk/>
            <pc:sldMk cId="0" sldId="259"/>
            <ac:spMk id="5" creationId="{BE10C336-D40C-43D8-83C9-3770CD04FF5B}"/>
          </ac:spMkLst>
        </pc:spChg>
        <pc:spChg chg="mod">
          <ac:chgData name="Espinola-Arredondo, Ana Fabiola" userId="2389861a-9b00-4e05-a52a-bbe4d3cfc079" providerId="ADAL" clId="{DC087638-9BF7-498A-BB54-1C290B565F5A}" dt="2024-10-16T21:50:36.557" v="206" actId="1076"/>
          <ac:spMkLst>
            <pc:docMk/>
            <pc:sldMk cId="0" sldId="259"/>
            <ac:spMk id="72" creationId="{00000000-0000-0000-0000-000000000000}"/>
          </ac:spMkLst>
        </pc:spChg>
        <pc:spChg chg="mod">
          <ac:chgData name="Espinola-Arredondo, Ana Fabiola" userId="2389861a-9b00-4e05-a52a-bbe4d3cfc079" providerId="ADAL" clId="{DC087638-9BF7-498A-BB54-1C290B565F5A}" dt="2024-10-16T21:50:52.162" v="216" actId="14100"/>
          <ac:spMkLst>
            <pc:docMk/>
            <pc:sldMk cId="0" sldId="259"/>
            <ac:spMk id="73" creationId="{00000000-0000-0000-0000-000000000000}"/>
          </ac:spMkLst>
        </pc:spChg>
      </pc:sldChg>
      <pc:sldChg chg="addSp delSp modSp mod">
        <pc:chgData name="Espinola-Arredondo, Ana Fabiola" userId="2389861a-9b00-4e05-a52a-bbe4d3cfc079" providerId="ADAL" clId="{DC087638-9BF7-498A-BB54-1C290B565F5A}" dt="2024-10-16T22:42:00.130" v="425" actId="14100"/>
        <pc:sldMkLst>
          <pc:docMk/>
          <pc:sldMk cId="0" sldId="262"/>
        </pc:sldMkLst>
        <pc:spChg chg="del">
          <ac:chgData name="Espinola-Arredondo, Ana Fabiola" userId="2389861a-9b00-4e05-a52a-bbe4d3cfc079" providerId="ADAL" clId="{DC087638-9BF7-498A-BB54-1C290B565F5A}" dt="2024-10-16T22:41:44.529" v="420" actId="478"/>
          <ac:spMkLst>
            <pc:docMk/>
            <pc:sldMk cId="0" sldId="262"/>
            <ac:spMk id="2" creationId="{8C04E9FB-6930-D3A3-361E-FD0784DD921F}"/>
          </ac:spMkLst>
        </pc:spChg>
        <pc:spChg chg="add del mod">
          <ac:chgData name="Espinola-Arredondo, Ana Fabiola" userId="2389861a-9b00-4e05-a52a-bbe4d3cfc079" providerId="ADAL" clId="{DC087638-9BF7-498A-BB54-1C290B565F5A}" dt="2024-10-16T22:41:32.580" v="416" actId="478"/>
          <ac:spMkLst>
            <pc:docMk/>
            <pc:sldMk cId="0" sldId="262"/>
            <ac:spMk id="5" creationId="{E80121DD-CB41-4235-8CA4-5A289578471A}"/>
          </ac:spMkLst>
        </pc:spChg>
        <pc:spChg chg="add del mod">
          <ac:chgData name="Espinola-Arredondo, Ana Fabiola" userId="2389861a-9b00-4e05-a52a-bbe4d3cfc079" providerId="ADAL" clId="{DC087638-9BF7-498A-BB54-1C290B565F5A}" dt="2024-10-16T22:41:42.442" v="419" actId="478"/>
          <ac:spMkLst>
            <pc:docMk/>
            <pc:sldMk cId="0" sldId="262"/>
            <ac:spMk id="7" creationId="{667D279A-B260-439D-AFBF-B5DDCC8AF2D4}"/>
          </ac:spMkLst>
        </pc:spChg>
        <pc:spChg chg="add del mod">
          <ac:chgData name="Espinola-Arredondo, Ana Fabiola" userId="2389861a-9b00-4e05-a52a-bbe4d3cfc079" providerId="ADAL" clId="{DC087638-9BF7-498A-BB54-1C290B565F5A}" dt="2024-10-16T22:41:49.032" v="422" actId="478"/>
          <ac:spMkLst>
            <pc:docMk/>
            <pc:sldMk cId="0" sldId="262"/>
            <ac:spMk id="9" creationId="{29DA5692-2D61-47AC-879C-B56AE7C8884A}"/>
          </ac:spMkLst>
        </pc:spChg>
        <pc:spChg chg="del">
          <ac:chgData name="Espinola-Arredondo, Ana Fabiola" userId="2389861a-9b00-4e05-a52a-bbe4d3cfc079" providerId="ADAL" clId="{DC087638-9BF7-498A-BB54-1C290B565F5A}" dt="2024-10-16T22:41:29.150" v="415" actId="478"/>
          <ac:spMkLst>
            <pc:docMk/>
            <pc:sldMk cId="0" sldId="262"/>
            <ac:spMk id="92" creationId="{00000000-0000-0000-0000-000000000000}"/>
          </ac:spMkLst>
        </pc:spChg>
        <pc:spChg chg="del">
          <ac:chgData name="Espinola-Arredondo, Ana Fabiola" userId="2389861a-9b00-4e05-a52a-bbe4d3cfc079" providerId="ADAL" clId="{DC087638-9BF7-498A-BB54-1C290B565F5A}" dt="2024-10-16T22:41:40.182" v="418" actId="478"/>
          <ac:spMkLst>
            <pc:docMk/>
            <pc:sldMk cId="0" sldId="262"/>
            <ac:spMk id="93" creationId="{00000000-0000-0000-0000-000000000000}"/>
          </ac:spMkLst>
        </pc:spChg>
        <pc:picChg chg="del">
          <ac:chgData name="Espinola-Arredondo, Ana Fabiola" userId="2389861a-9b00-4e05-a52a-bbe4d3cfc079" providerId="ADAL" clId="{DC087638-9BF7-498A-BB54-1C290B565F5A}" dt="2024-10-16T22:41:34.947" v="417" actId="478"/>
          <ac:picMkLst>
            <pc:docMk/>
            <pc:sldMk cId="0" sldId="262"/>
            <ac:picMk id="3" creationId="{8A31DD51-CB35-D6D6-58EE-CF9B47F1AA87}"/>
          </ac:picMkLst>
        </pc:picChg>
        <pc:picChg chg="add mod">
          <ac:chgData name="Espinola-Arredondo, Ana Fabiola" userId="2389861a-9b00-4e05-a52a-bbe4d3cfc079" providerId="ADAL" clId="{DC087638-9BF7-498A-BB54-1C290B565F5A}" dt="2024-10-16T22:42:00.130" v="425" actId="14100"/>
          <ac:picMkLst>
            <pc:docMk/>
            <pc:sldMk cId="0" sldId="262"/>
            <ac:picMk id="11" creationId="{028A0D0A-8CF5-47FD-AD36-BAB5A7973465}"/>
          </ac:picMkLst>
        </pc:picChg>
      </pc:sldChg>
      <pc:sldChg chg="modSp mod">
        <pc:chgData name="Espinola-Arredondo, Ana Fabiola" userId="2389861a-9b00-4e05-a52a-bbe4d3cfc079" providerId="ADAL" clId="{DC087638-9BF7-498A-BB54-1C290B565F5A}" dt="2024-10-23T00:58:25.938" v="656" actId="14100"/>
        <pc:sldMkLst>
          <pc:docMk/>
          <pc:sldMk cId="0" sldId="264"/>
        </pc:sldMkLst>
        <pc:spChg chg="mod">
          <ac:chgData name="Espinola-Arredondo, Ana Fabiola" userId="2389861a-9b00-4e05-a52a-bbe4d3cfc079" providerId="ADAL" clId="{DC087638-9BF7-498A-BB54-1C290B565F5A}" dt="2024-10-23T00:58:25.938" v="656" actId="14100"/>
          <ac:spMkLst>
            <pc:docMk/>
            <pc:sldMk cId="0" sldId="264"/>
            <ac:spMk id="107" creationId="{00000000-0000-0000-0000-000000000000}"/>
          </ac:spMkLst>
        </pc:spChg>
      </pc:sldChg>
      <pc:sldChg chg="modSp mod">
        <pc:chgData name="Espinola-Arredondo, Ana Fabiola" userId="2389861a-9b00-4e05-a52a-bbe4d3cfc079" providerId="ADAL" clId="{DC087638-9BF7-498A-BB54-1C290B565F5A}" dt="2024-10-16T22:51:52.898" v="450" actId="14100"/>
        <pc:sldMkLst>
          <pc:docMk/>
          <pc:sldMk cId="0" sldId="265"/>
        </pc:sldMkLst>
        <pc:spChg chg="mod">
          <ac:chgData name="Espinola-Arredondo, Ana Fabiola" userId="2389861a-9b00-4e05-a52a-bbe4d3cfc079" providerId="ADAL" clId="{DC087638-9BF7-498A-BB54-1C290B565F5A}" dt="2024-10-16T22:51:52.898" v="450" actId="14100"/>
          <ac:spMkLst>
            <pc:docMk/>
            <pc:sldMk cId="0" sldId="265"/>
            <ac:spMk id="113" creationId="{00000000-0000-0000-0000-000000000000}"/>
          </ac:spMkLst>
        </pc:spChg>
      </pc:sldChg>
      <pc:sldChg chg="addSp modSp mod modAnim">
        <pc:chgData name="Espinola-Arredondo, Ana Fabiola" userId="2389861a-9b00-4e05-a52a-bbe4d3cfc079" providerId="ADAL" clId="{DC087638-9BF7-498A-BB54-1C290B565F5A}" dt="2024-10-23T00:58:55.813" v="658" actId="1076"/>
        <pc:sldMkLst>
          <pc:docMk/>
          <pc:sldMk cId="0" sldId="266"/>
        </pc:sldMkLst>
        <pc:spChg chg="add mod">
          <ac:chgData name="Espinola-Arredondo, Ana Fabiola" userId="2389861a-9b00-4e05-a52a-bbe4d3cfc079" providerId="ADAL" clId="{DC087638-9BF7-498A-BB54-1C290B565F5A}" dt="2024-10-23T00:58:55.813" v="658" actId="1076"/>
          <ac:spMkLst>
            <pc:docMk/>
            <pc:sldMk cId="0" sldId="266"/>
            <ac:spMk id="5" creationId="{D2160B7E-8FBD-4958-B467-B67D6EB39248}"/>
          </ac:spMkLst>
        </pc:spChg>
        <pc:spChg chg="mod">
          <ac:chgData name="Espinola-Arredondo, Ana Fabiola" userId="2389861a-9b00-4e05-a52a-bbe4d3cfc079" providerId="ADAL" clId="{DC087638-9BF7-498A-BB54-1C290B565F5A}" dt="2024-10-16T22:53:07.481" v="452" actId="14100"/>
          <ac:spMkLst>
            <pc:docMk/>
            <pc:sldMk cId="0" sldId="266"/>
            <ac:spMk id="119" creationId="{00000000-0000-0000-0000-000000000000}"/>
          </ac:spMkLst>
        </pc:spChg>
      </pc:sldChg>
      <pc:sldChg chg="addSp modSp mod modAnim">
        <pc:chgData name="Espinola-Arredondo, Ana Fabiola" userId="2389861a-9b00-4e05-a52a-bbe4d3cfc079" providerId="ADAL" clId="{DC087638-9BF7-498A-BB54-1C290B565F5A}" dt="2024-10-16T23:03:13.469" v="535"/>
        <pc:sldMkLst>
          <pc:docMk/>
          <pc:sldMk cId="0" sldId="268"/>
        </pc:sldMkLst>
        <pc:spChg chg="add mod">
          <ac:chgData name="Espinola-Arredondo, Ana Fabiola" userId="2389861a-9b00-4e05-a52a-bbe4d3cfc079" providerId="ADAL" clId="{DC087638-9BF7-498A-BB54-1C290B565F5A}" dt="2024-10-16T23:01:28.986" v="506" actId="403"/>
          <ac:spMkLst>
            <pc:docMk/>
            <pc:sldMk cId="0" sldId="268"/>
            <ac:spMk id="5" creationId="{F4F95EAB-B28F-4B06-82DB-6502B80EC7E2}"/>
          </ac:spMkLst>
        </pc:spChg>
        <pc:spChg chg="add mod">
          <ac:chgData name="Espinola-Arredondo, Ana Fabiola" userId="2389861a-9b00-4e05-a52a-bbe4d3cfc079" providerId="ADAL" clId="{DC087638-9BF7-498A-BB54-1C290B565F5A}" dt="2024-10-16T23:01:59.645" v="518" actId="1076"/>
          <ac:spMkLst>
            <pc:docMk/>
            <pc:sldMk cId="0" sldId="268"/>
            <ac:spMk id="7" creationId="{00A70ADF-6C8B-411B-B984-A41866AAD04A}"/>
          </ac:spMkLst>
        </pc:spChg>
        <pc:spChg chg="add mod">
          <ac:chgData name="Espinola-Arredondo, Ana Fabiola" userId="2389861a-9b00-4e05-a52a-bbe4d3cfc079" providerId="ADAL" clId="{DC087638-9BF7-498A-BB54-1C290B565F5A}" dt="2024-10-16T23:03:04.078" v="533" actId="1076"/>
          <ac:spMkLst>
            <pc:docMk/>
            <pc:sldMk cId="0" sldId="268"/>
            <ac:spMk id="9" creationId="{B8F996D2-5081-4851-A1AC-900B45314F40}"/>
          </ac:spMkLst>
        </pc:spChg>
        <pc:spChg chg="mod">
          <ac:chgData name="Espinola-Arredondo, Ana Fabiola" userId="2389861a-9b00-4e05-a52a-bbe4d3cfc079" providerId="ADAL" clId="{DC087638-9BF7-498A-BB54-1C290B565F5A}" dt="2024-10-16T23:01:08.595" v="497" actId="1076"/>
          <ac:spMkLst>
            <pc:docMk/>
            <pc:sldMk cId="0" sldId="268"/>
            <ac:spMk id="131" creationId="{00000000-0000-0000-0000-000000000000}"/>
          </ac:spMkLst>
        </pc:spChg>
      </pc:sldChg>
      <pc:sldChg chg="modSp mod">
        <pc:chgData name="Espinola-Arredondo, Ana Fabiola" userId="2389861a-9b00-4e05-a52a-bbe4d3cfc079" providerId="ADAL" clId="{DC087638-9BF7-498A-BB54-1C290B565F5A}" dt="2024-10-16T23:03:41.012" v="536" actId="1076"/>
        <pc:sldMkLst>
          <pc:docMk/>
          <pc:sldMk cId="0" sldId="269"/>
        </pc:sldMkLst>
        <pc:graphicFrameChg chg="mod">
          <ac:chgData name="Espinola-Arredondo, Ana Fabiola" userId="2389861a-9b00-4e05-a52a-bbe4d3cfc079" providerId="ADAL" clId="{DC087638-9BF7-498A-BB54-1C290B565F5A}" dt="2024-10-16T23:03:41.012" v="536" actId="1076"/>
          <ac:graphicFrameMkLst>
            <pc:docMk/>
            <pc:sldMk cId="0" sldId="269"/>
            <ac:graphicFrameMk id="138" creationId="{00000000-0000-0000-0000-000000000000}"/>
          </ac:graphicFrameMkLst>
        </pc:graphicFrameChg>
      </pc:sldChg>
      <pc:sldChg chg="modSp mod">
        <pc:chgData name="Espinola-Arredondo, Ana Fabiola" userId="2389861a-9b00-4e05-a52a-bbe4d3cfc079" providerId="ADAL" clId="{DC087638-9BF7-498A-BB54-1C290B565F5A}" dt="2024-10-16T23:12:39.572" v="563" actId="14100"/>
        <pc:sldMkLst>
          <pc:docMk/>
          <pc:sldMk cId="0" sldId="270"/>
        </pc:sldMkLst>
        <pc:picChg chg="mod">
          <ac:chgData name="Espinola-Arredondo, Ana Fabiola" userId="2389861a-9b00-4e05-a52a-bbe4d3cfc079" providerId="ADAL" clId="{DC087638-9BF7-498A-BB54-1C290B565F5A}" dt="2024-10-16T23:12:39.572" v="563" actId="14100"/>
          <ac:picMkLst>
            <pc:docMk/>
            <pc:sldMk cId="0" sldId="270"/>
            <ac:picMk id="145" creationId="{00000000-0000-0000-0000-000000000000}"/>
          </ac:picMkLst>
        </pc:picChg>
      </pc:sldChg>
      <pc:sldChg chg="modSp mod">
        <pc:chgData name="Espinola-Arredondo, Ana Fabiola" userId="2389861a-9b00-4e05-a52a-bbe4d3cfc079" providerId="ADAL" clId="{DC087638-9BF7-498A-BB54-1C290B565F5A}" dt="2024-10-16T23:17:04.352" v="575" actId="14100"/>
        <pc:sldMkLst>
          <pc:docMk/>
          <pc:sldMk cId="0" sldId="274"/>
        </pc:sldMkLst>
        <pc:spChg chg="mod">
          <ac:chgData name="Espinola-Arredondo, Ana Fabiola" userId="2389861a-9b00-4e05-a52a-bbe4d3cfc079" providerId="ADAL" clId="{DC087638-9BF7-498A-BB54-1C290B565F5A}" dt="2024-10-16T23:17:04.352" v="575" actId="14100"/>
          <ac:spMkLst>
            <pc:docMk/>
            <pc:sldMk cId="0" sldId="274"/>
            <ac:spMk id="173" creationId="{00000000-0000-0000-0000-000000000000}"/>
          </ac:spMkLst>
        </pc:spChg>
      </pc:sldChg>
      <pc:sldChg chg="addSp delSp modSp mod">
        <pc:chgData name="Espinola-Arredondo, Ana Fabiola" userId="2389861a-9b00-4e05-a52a-bbe4d3cfc079" providerId="ADAL" clId="{DC087638-9BF7-498A-BB54-1C290B565F5A}" dt="2024-10-23T01:00:22.922" v="670" actId="20577"/>
        <pc:sldMkLst>
          <pc:docMk/>
          <pc:sldMk cId="0" sldId="275"/>
        </pc:sldMkLst>
        <pc:spChg chg="mod">
          <ac:chgData name="Espinola-Arredondo, Ana Fabiola" userId="2389861a-9b00-4e05-a52a-bbe4d3cfc079" providerId="ADAL" clId="{DC087638-9BF7-498A-BB54-1C290B565F5A}" dt="2024-10-23T01:00:22.922" v="670" actId="20577"/>
          <ac:spMkLst>
            <pc:docMk/>
            <pc:sldMk cId="0" sldId="275"/>
            <ac:spMk id="179" creationId="{00000000-0000-0000-0000-000000000000}"/>
          </ac:spMkLst>
        </pc:spChg>
        <pc:inkChg chg="add del">
          <ac:chgData name="Espinola-Arredondo, Ana Fabiola" userId="2389861a-9b00-4e05-a52a-bbe4d3cfc079" providerId="ADAL" clId="{DC087638-9BF7-498A-BB54-1C290B565F5A}" dt="2024-10-23T01:00:10.904" v="667" actId="9405"/>
          <ac:inkMkLst>
            <pc:docMk/>
            <pc:sldMk cId="0" sldId="275"/>
            <ac:inkMk id="2" creationId="{9D4D8C8C-A70A-480B-900D-7B6852BAFA09}"/>
          </ac:inkMkLst>
        </pc:inkChg>
        <pc:inkChg chg="add del">
          <ac:chgData name="Espinola-Arredondo, Ana Fabiola" userId="2389861a-9b00-4e05-a52a-bbe4d3cfc079" providerId="ADAL" clId="{DC087638-9BF7-498A-BB54-1C290B565F5A}" dt="2024-10-23T01:00:10.349" v="666" actId="9405"/>
          <ac:inkMkLst>
            <pc:docMk/>
            <pc:sldMk cId="0" sldId="275"/>
            <ac:inkMk id="3" creationId="{D8284C91-6E4D-4101-AEBB-90380BD57DB4}"/>
          </ac:inkMkLst>
        </pc:inkChg>
        <pc:inkChg chg="add del">
          <ac:chgData name="Espinola-Arredondo, Ana Fabiola" userId="2389861a-9b00-4e05-a52a-bbe4d3cfc079" providerId="ADAL" clId="{DC087638-9BF7-498A-BB54-1C290B565F5A}" dt="2024-10-23T01:00:14.914" v="669" actId="9405"/>
          <ac:inkMkLst>
            <pc:docMk/>
            <pc:sldMk cId="0" sldId="275"/>
            <ac:inkMk id="4" creationId="{256BF34A-1D03-40B7-83DD-DADDB303B3FC}"/>
          </ac:inkMkLst>
        </pc:inkChg>
      </pc:sldChg>
      <pc:sldChg chg="modSp mod">
        <pc:chgData name="Espinola-Arredondo, Ana Fabiola" userId="2389861a-9b00-4e05-a52a-bbe4d3cfc079" providerId="ADAL" clId="{DC087638-9BF7-498A-BB54-1C290B565F5A}" dt="2024-10-16T23:20:21.926" v="579" actId="20577"/>
        <pc:sldMkLst>
          <pc:docMk/>
          <pc:sldMk cId="0" sldId="277"/>
        </pc:sldMkLst>
        <pc:spChg chg="mod">
          <ac:chgData name="Espinola-Arredondo, Ana Fabiola" userId="2389861a-9b00-4e05-a52a-bbe4d3cfc079" providerId="ADAL" clId="{DC087638-9BF7-498A-BB54-1C290B565F5A}" dt="2024-10-16T23:20:21.926" v="579" actId="20577"/>
          <ac:spMkLst>
            <pc:docMk/>
            <pc:sldMk cId="0" sldId="277"/>
            <ac:spMk id="193" creationId="{00000000-0000-0000-0000-000000000000}"/>
          </ac:spMkLst>
        </pc:spChg>
      </pc:sldChg>
      <pc:sldChg chg="modSp mod">
        <pc:chgData name="Espinola-Arredondo, Ana Fabiola" userId="2389861a-9b00-4e05-a52a-bbe4d3cfc079" providerId="ADAL" clId="{DC087638-9BF7-498A-BB54-1C290B565F5A}" dt="2024-10-23T01:01:32.942" v="671" actId="6549"/>
        <pc:sldMkLst>
          <pc:docMk/>
          <pc:sldMk cId="0" sldId="282"/>
        </pc:sldMkLst>
        <pc:spChg chg="mod">
          <ac:chgData name="Espinola-Arredondo, Ana Fabiola" userId="2389861a-9b00-4e05-a52a-bbe4d3cfc079" providerId="ADAL" clId="{DC087638-9BF7-498A-BB54-1C290B565F5A}" dt="2024-10-23T01:01:32.942" v="671" actId="6549"/>
          <ac:spMkLst>
            <pc:docMk/>
            <pc:sldMk cId="0" sldId="282"/>
            <ac:spMk id="229" creationId="{00000000-0000-0000-0000-000000000000}"/>
          </ac:spMkLst>
        </pc:spChg>
      </pc:sldChg>
      <pc:sldChg chg="modSp mod">
        <pc:chgData name="Espinola-Arredondo, Ana Fabiola" userId="2389861a-9b00-4e05-a52a-bbe4d3cfc079" providerId="ADAL" clId="{DC087638-9BF7-498A-BB54-1C290B565F5A}" dt="2024-10-16T23:24:11.555" v="590" actId="403"/>
        <pc:sldMkLst>
          <pc:docMk/>
          <pc:sldMk cId="0" sldId="283"/>
        </pc:sldMkLst>
        <pc:spChg chg="mod">
          <ac:chgData name="Espinola-Arredondo, Ana Fabiola" userId="2389861a-9b00-4e05-a52a-bbe4d3cfc079" providerId="ADAL" clId="{DC087638-9BF7-498A-BB54-1C290B565F5A}" dt="2024-10-16T23:24:11.555" v="590" actId="403"/>
          <ac:spMkLst>
            <pc:docMk/>
            <pc:sldMk cId="0" sldId="283"/>
            <ac:spMk id="236" creationId="{00000000-0000-0000-0000-000000000000}"/>
          </ac:spMkLst>
        </pc:spChg>
      </pc:sldChg>
      <pc:sldChg chg="modSp modAnim">
        <pc:chgData name="Espinola-Arredondo, Ana Fabiola" userId="2389861a-9b00-4e05-a52a-bbe4d3cfc079" providerId="ADAL" clId="{DC087638-9BF7-498A-BB54-1C290B565F5A}" dt="2024-10-23T01:03:07.240" v="681" actId="20577"/>
        <pc:sldMkLst>
          <pc:docMk/>
          <pc:sldMk cId="0" sldId="288"/>
        </pc:sldMkLst>
        <pc:spChg chg="mod">
          <ac:chgData name="Espinola-Arredondo, Ana Fabiola" userId="2389861a-9b00-4e05-a52a-bbe4d3cfc079" providerId="ADAL" clId="{DC087638-9BF7-498A-BB54-1C290B565F5A}" dt="2024-10-23T01:03:07.240" v="681" actId="20577"/>
          <ac:spMkLst>
            <pc:docMk/>
            <pc:sldMk cId="0" sldId="288"/>
            <ac:spMk id="266" creationId="{00000000-0000-0000-0000-000000000000}"/>
          </ac:spMkLst>
        </pc:spChg>
      </pc:sldChg>
      <pc:sldChg chg="modSp add mod">
        <pc:chgData name="Espinola-Arredondo, Ana Fabiola" userId="2389861a-9b00-4e05-a52a-bbe4d3cfc079" providerId="ADAL" clId="{DC087638-9BF7-498A-BB54-1C290B565F5A}" dt="2024-10-21T20:00:50.972" v="652" actId="27636"/>
        <pc:sldMkLst>
          <pc:docMk/>
          <pc:sldMk cId="0" sldId="301"/>
        </pc:sldMkLst>
        <pc:spChg chg="mod">
          <ac:chgData name="Espinola-Arredondo, Ana Fabiola" userId="2389861a-9b00-4e05-a52a-bbe4d3cfc079" providerId="ADAL" clId="{DC087638-9BF7-498A-BB54-1C290B565F5A}" dt="2024-10-21T20:00:50.972" v="652" actId="27636"/>
          <ac:spMkLst>
            <pc:docMk/>
            <pc:sldMk cId="0" sldId="301"/>
            <ac:spMk id="51" creationId="{00000000-0000-0000-0000-000000000000}"/>
          </ac:spMkLst>
        </pc:spChg>
      </pc:sldChg>
      <pc:sldChg chg="addSp delSp modSp add mod addAnim delAnim modAnim">
        <pc:chgData name="Espinola-Arredondo, Ana Fabiola" userId="2389861a-9b00-4e05-a52a-bbe4d3cfc079" providerId="ADAL" clId="{DC087638-9BF7-498A-BB54-1C290B565F5A}" dt="2024-10-16T20:04:13.192" v="180"/>
        <pc:sldMkLst>
          <pc:docMk/>
          <pc:sldMk cId="626430970" sldId="302"/>
        </pc:sldMkLst>
        <pc:spChg chg="mod">
          <ac:chgData name="Espinola-Arredondo, Ana Fabiola" userId="2389861a-9b00-4e05-a52a-bbe4d3cfc079" providerId="ADAL" clId="{DC087638-9BF7-498A-BB54-1C290B565F5A}" dt="2024-10-16T20:01:07.796" v="132" actId="14100"/>
          <ac:spMkLst>
            <pc:docMk/>
            <pc:sldMk cId="626430970" sldId="302"/>
            <ac:spMk id="8" creationId="{DD7AA3C0-093F-4D00-BE87-AAFFFC2B8009}"/>
          </ac:spMkLst>
        </pc:spChg>
        <pc:spChg chg="mod">
          <ac:chgData name="Espinola-Arredondo, Ana Fabiola" userId="2389861a-9b00-4e05-a52a-bbe4d3cfc079" providerId="ADAL" clId="{DC087638-9BF7-498A-BB54-1C290B565F5A}" dt="2024-10-16T20:01:13.705" v="140" actId="20577"/>
          <ac:spMkLst>
            <pc:docMk/>
            <pc:sldMk cId="626430970" sldId="302"/>
            <ac:spMk id="12" creationId="{4A22886F-83E5-4DC0-8B81-898218B1E9F7}"/>
          </ac:spMkLst>
        </pc:spChg>
        <pc:spChg chg="mod">
          <ac:chgData name="Espinola-Arredondo, Ana Fabiola" userId="2389861a-9b00-4e05-a52a-bbe4d3cfc079" providerId="ADAL" clId="{DC087638-9BF7-498A-BB54-1C290B565F5A}" dt="2024-10-16T20:01:48.511" v="153" actId="20577"/>
          <ac:spMkLst>
            <pc:docMk/>
            <pc:sldMk cId="626430970" sldId="302"/>
            <ac:spMk id="14" creationId="{99604698-EF67-4614-B33B-072BB6EDB02E}"/>
          </ac:spMkLst>
        </pc:spChg>
        <pc:spChg chg="mod">
          <ac:chgData name="Espinola-Arredondo, Ana Fabiola" userId="2389861a-9b00-4e05-a52a-bbe4d3cfc079" providerId="ADAL" clId="{DC087638-9BF7-498A-BB54-1C290B565F5A}" dt="2024-10-16T20:02:03.144" v="161" actId="20577"/>
          <ac:spMkLst>
            <pc:docMk/>
            <pc:sldMk cId="626430970" sldId="302"/>
            <ac:spMk id="16" creationId="{AC96D1FF-64EE-4582-8B8F-0E3770196717}"/>
          </ac:spMkLst>
        </pc:spChg>
        <pc:spChg chg="mod">
          <ac:chgData name="Espinola-Arredondo, Ana Fabiola" userId="2389861a-9b00-4e05-a52a-bbe4d3cfc079" providerId="ADAL" clId="{DC087638-9BF7-498A-BB54-1C290B565F5A}" dt="2024-10-16T20:02:13.611" v="168" actId="20577"/>
          <ac:spMkLst>
            <pc:docMk/>
            <pc:sldMk cId="626430970" sldId="302"/>
            <ac:spMk id="18" creationId="{4E9A075E-99A5-42AF-8504-DF97AA9AAD9B}"/>
          </ac:spMkLst>
        </pc:spChg>
        <pc:spChg chg="mod">
          <ac:chgData name="Espinola-Arredondo, Ana Fabiola" userId="2389861a-9b00-4e05-a52a-bbe4d3cfc079" providerId="ADAL" clId="{DC087638-9BF7-498A-BB54-1C290B565F5A}" dt="2024-10-16T20:00:35.559" v="121" actId="20577"/>
          <ac:spMkLst>
            <pc:docMk/>
            <pc:sldMk cId="626430970" sldId="302"/>
            <ac:spMk id="20" creationId="{2E23C437-C2D5-4CB7-BFD8-3A2951B5173F}"/>
          </ac:spMkLst>
        </pc:spChg>
        <pc:spChg chg="add del">
          <ac:chgData name="Espinola-Arredondo, Ana Fabiola" userId="2389861a-9b00-4e05-a52a-bbe4d3cfc079" providerId="ADAL" clId="{DC087638-9BF7-498A-BB54-1C290B565F5A}" dt="2024-10-16T20:01:28.376" v="145" actId="478"/>
          <ac:spMkLst>
            <pc:docMk/>
            <pc:sldMk cId="626430970" sldId="302"/>
            <ac:spMk id="21" creationId="{244555C6-6AD9-494F-8A84-244FC6BAF220}"/>
          </ac:spMkLst>
        </pc:spChg>
        <pc:picChg chg="add mod">
          <ac:chgData name="Espinola-Arredondo, Ana Fabiola" userId="2389861a-9b00-4e05-a52a-bbe4d3cfc079" providerId="ADAL" clId="{DC087638-9BF7-498A-BB54-1C290B565F5A}" dt="2024-10-16T20:03:15.173" v="170" actId="1076"/>
          <ac:picMkLst>
            <pc:docMk/>
            <pc:sldMk cId="626430970" sldId="302"/>
            <ac:picMk id="2" creationId="{6031CBE7-9889-42F1-B8E7-CE14918C457D}"/>
          </ac:picMkLst>
        </pc:picChg>
        <pc:cxnChg chg="add del">
          <ac:chgData name="Espinola-Arredondo, Ana Fabiola" userId="2389861a-9b00-4e05-a52a-bbe4d3cfc079" providerId="ADAL" clId="{DC087638-9BF7-498A-BB54-1C290B565F5A}" dt="2024-10-16T20:01:31.221" v="146" actId="478"/>
          <ac:cxnSpMkLst>
            <pc:docMk/>
            <pc:sldMk cId="626430970" sldId="302"/>
            <ac:cxnSpMk id="22" creationId="{DDD13006-413A-4772-AEA8-B1D9774DA0B2}"/>
          </ac:cxnSpMkLst>
        </pc:cxnChg>
      </pc:sldChg>
      <pc:sldChg chg="addSp modSp add mod modAnim">
        <pc:chgData name="Espinola-Arredondo, Ana Fabiola" userId="2389861a-9b00-4e05-a52a-bbe4d3cfc079" providerId="ADAL" clId="{DC087638-9BF7-498A-BB54-1C290B565F5A}" dt="2024-10-16T22:02:02.241" v="264"/>
        <pc:sldMkLst>
          <pc:docMk/>
          <pc:sldMk cId="289350456" sldId="303"/>
        </pc:sldMkLst>
        <pc:spChg chg="add mod">
          <ac:chgData name="Espinola-Arredondo, Ana Fabiola" userId="2389861a-9b00-4e05-a52a-bbe4d3cfc079" providerId="ADAL" clId="{DC087638-9BF7-498A-BB54-1C290B565F5A}" dt="2024-10-16T22:01:59.548" v="263" actId="1076"/>
          <ac:spMkLst>
            <pc:docMk/>
            <pc:sldMk cId="289350456" sldId="303"/>
            <ac:spMk id="2" creationId="{A34F2C80-569C-4606-BB78-79A7E6A608A3}"/>
          </ac:spMkLst>
        </pc:spChg>
        <pc:spChg chg="mod">
          <ac:chgData name="Espinola-Arredondo, Ana Fabiola" userId="2389861a-9b00-4e05-a52a-bbe4d3cfc079" providerId="ADAL" clId="{DC087638-9BF7-498A-BB54-1C290B565F5A}" dt="2024-10-16T22:01:11.823" v="253" actId="1076"/>
          <ac:spMkLst>
            <pc:docMk/>
            <pc:sldMk cId="289350456" sldId="303"/>
            <ac:spMk id="72" creationId="{00000000-0000-0000-0000-000000000000}"/>
          </ac:spMkLst>
        </pc:spChg>
        <pc:spChg chg="mod">
          <ac:chgData name="Espinola-Arredondo, Ana Fabiola" userId="2389861a-9b00-4e05-a52a-bbe4d3cfc079" providerId="ADAL" clId="{DC087638-9BF7-498A-BB54-1C290B565F5A}" dt="2024-10-16T22:01:10.073" v="252" actId="1076"/>
          <ac:spMkLst>
            <pc:docMk/>
            <pc:sldMk cId="289350456" sldId="303"/>
            <ac:spMk id="73" creationId="{00000000-0000-0000-0000-000000000000}"/>
          </ac:spMkLst>
        </pc:spChg>
      </pc:sldChg>
      <pc:sldChg chg="addSp delSp modSp add mod">
        <pc:chgData name="Espinola-Arredondo, Ana Fabiola" userId="2389861a-9b00-4e05-a52a-bbe4d3cfc079" providerId="ADAL" clId="{DC087638-9BF7-498A-BB54-1C290B565F5A}" dt="2024-10-16T21:56:45.995" v="228" actId="14100"/>
        <pc:sldMkLst>
          <pc:docMk/>
          <pc:sldMk cId="291501875" sldId="304"/>
        </pc:sldMkLst>
        <pc:spChg chg="add del mod">
          <ac:chgData name="Espinola-Arredondo, Ana Fabiola" userId="2389861a-9b00-4e05-a52a-bbe4d3cfc079" providerId="ADAL" clId="{DC087638-9BF7-498A-BB54-1C290B565F5A}" dt="2024-10-16T21:54:56.442" v="219" actId="478"/>
          <ac:spMkLst>
            <pc:docMk/>
            <pc:sldMk cId="291501875" sldId="304"/>
            <ac:spMk id="3" creationId="{C3538B3E-D2A2-44BC-9435-063164F5E813}"/>
          </ac:spMkLst>
        </pc:spChg>
        <pc:spChg chg="mod">
          <ac:chgData name="Espinola-Arredondo, Ana Fabiola" userId="2389861a-9b00-4e05-a52a-bbe4d3cfc079" providerId="ADAL" clId="{DC087638-9BF7-498A-BB54-1C290B565F5A}" dt="2024-10-16T21:56:45.995" v="228" actId="14100"/>
          <ac:spMkLst>
            <pc:docMk/>
            <pc:sldMk cId="291501875" sldId="304"/>
            <ac:spMk id="72" creationId="{00000000-0000-0000-0000-000000000000}"/>
          </ac:spMkLst>
        </pc:spChg>
        <pc:spChg chg="del">
          <ac:chgData name="Espinola-Arredondo, Ana Fabiola" userId="2389861a-9b00-4e05-a52a-bbe4d3cfc079" providerId="ADAL" clId="{DC087638-9BF7-498A-BB54-1C290B565F5A}" dt="2024-10-16T21:54:53.213" v="218" actId="478"/>
          <ac:spMkLst>
            <pc:docMk/>
            <pc:sldMk cId="291501875" sldId="304"/>
            <ac:spMk id="73" creationId="{00000000-0000-0000-0000-000000000000}"/>
          </ac:spMkLst>
        </pc:spChg>
        <pc:picChg chg="add mod">
          <ac:chgData name="Espinola-Arredondo, Ana Fabiola" userId="2389861a-9b00-4e05-a52a-bbe4d3cfc079" providerId="ADAL" clId="{DC087638-9BF7-498A-BB54-1C290B565F5A}" dt="2024-10-16T21:56:39.288" v="226" actId="1076"/>
          <ac:picMkLst>
            <pc:docMk/>
            <pc:sldMk cId="291501875" sldId="304"/>
            <ac:picMk id="5" creationId="{FF27ACFE-F442-43A4-B6C5-C73EB754B90C}"/>
          </ac:picMkLst>
        </pc:picChg>
      </pc:sldChg>
      <pc:sldChg chg="addSp delSp modSp add mod modAnim">
        <pc:chgData name="Espinola-Arredondo, Ana Fabiola" userId="2389861a-9b00-4e05-a52a-bbe4d3cfc079" providerId="ADAL" clId="{DC087638-9BF7-498A-BB54-1C290B565F5A}" dt="2024-10-16T21:58:29.875" v="242"/>
        <pc:sldMkLst>
          <pc:docMk/>
          <pc:sldMk cId="1139399642" sldId="305"/>
        </pc:sldMkLst>
        <pc:picChg chg="add mod">
          <ac:chgData name="Espinola-Arredondo, Ana Fabiola" userId="2389861a-9b00-4e05-a52a-bbe4d3cfc079" providerId="ADAL" clId="{DC087638-9BF7-498A-BB54-1C290B565F5A}" dt="2024-10-16T21:58:11.337" v="235" actId="1076"/>
          <ac:picMkLst>
            <pc:docMk/>
            <pc:sldMk cId="1139399642" sldId="305"/>
            <ac:picMk id="3" creationId="{876DADF5-C01F-4FEA-BEFF-70FADDE80FE7}"/>
          </ac:picMkLst>
        </pc:picChg>
        <pc:picChg chg="del">
          <ac:chgData name="Espinola-Arredondo, Ana Fabiola" userId="2389861a-9b00-4e05-a52a-bbe4d3cfc079" providerId="ADAL" clId="{DC087638-9BF7-498A-BB54-1C290B565F5A}" dt="2024-10-16T21:57:18.493" v="230" actId="478"/>
          <ac:picMkLst>
            <pc:docMk/>
            <pc:sldMk cId="1139399642" sldId="305"/>
            <ac:picMk id="5" creationId="{FF27ACFE-F442-43A4-B6C5-C73EB754B90C}"/>
          </ac:picMkLst>
        </pc:picChg>
        <pc:picChg chg="add mod">
          <ac:chgData name="Espinola-Arredondo, Ana Fabiola" userId="2389861a-9b00-4e05-a52a-bbe4d3cfc079" providerId="ADAL" clId="{DC087638-9BF7-498A-BB54-1C290B565F5A}" dt="2024-10-16T21:58:27.356" v="241" actId="14100"/>
          <ac:picMkLst>
            <pc:docMk/>
            <pc:sldMk cId="1139399642" sldId="305"/>
            <ac:picMk id="6" creationId="{EB6D85FC-FD79-4881-AA72-B73EC91AA139}"/>
          </ac:picMkLst>
        </pc:picChg>
      </pc:sldChg>
      <pc:sldChg chg="addSp modSp add mod modAnim">
        <pc:chgData name="Espinola-Arredondo, Ana Fabiola" userId="2389861a-9b00-4e05-a52a-bbe4d3cfc079" providerId="ADAL" clId="{DC087638-9BF7-498A-BB54-1C290B565F5A}" dt="2024-10-16T22:34:24.729" v="367"/>
        <pc:sldMkLst>
          <pc:docMk/>
          <pc:sldMk cId="3048139366" sldId="306"/>
        </pc:sldMkLst>
        <pc:spChg chg="add mod">
          <ac:chgData name="Espinola-Arredondo, Ana Fabiola" userId="2389861a-9b00-4e05-a52a-bbe4d3cfc079" providerId="ADAL" clId="{DC087638-9BF7-498A-BB54-1C290B565F5A}" dt="2024-10-16T22:34:01.417" v="363" actId="1076"/>
          <ac:spMkLst>
            <pc:docMk/>
            <pc:sldMk cId="3048139366" sldId="306"/>
            <ac:spMk id="5" creationId="{DE1BA7FC-73D4-4652-90F8-A848D8B22D94}"/>
          </ac:spMkLst>
        </pc:spChg>
        <pc:spChg chg="mod">
          <ac:chgData name="Espinola-Arredondo, Ana Fabiola" userId="2389861a-9b00-4e05-a52a-bbe4d3cfc079" providerId="ADAL" clId="{DC087638-9BF7-498A-BB54-1C290B565F5A}" dt="2024-10-16T22:34:08.643" v="364" actId="1076"/>
          <ac:spMkLst>
            <pc:docMk/>
            <pc:sldMk cId="3048139366" sldId="306"/>
            <ac:spMk id="72" creationId="{00000000-0000-0000-0000-000000000000}"/>
          </ac:spMkLst>
        </pc:spChg>
        <pc:spChg chg="mod">
          <ac:chgData name="Espinola-Arredondo, Ana Fabiola" userId="2389861a-9b00-4e05-a52a-bbe4d3cfc079" providerId="ADAL" clId="{DC087638-9BF7-498A-BB54-1C290B565F5A}" dt="2024-10-16T22:34:14.403" v="366" actId="14100"/>
          <ac:spMkLst>
            <pc:docMk/>
            <pc:sldMk cId="3048139366" sldId="306"/>
            <ac:spMk id="73" creationId="{00000000-0000-0000-0000-000000000000}"/>
          </ac:spMkLst>
        </pc:spChg>
      </pc:sldChg>
      <pc:sldChg chg="addSp delSp modSp add mod modAnim">
        <pc:chgData name="Espinola-Arredondo, Ana Fabiola" userId="2389861a-9b00-4e05-a52a-bbe4d3cfc079" providerId="ADAL" clId="{DC087638-9BF7-498A-BB54-1C290B565F5A}" dt="2024-10-16T22:25:26.843" v="329"/>
        <pc:sldMkLst>
          <pc:docMk/>
          <pc:sldMk cId="848183338" sldId="307"/>
        </pc:sldMkLst>
        <pc:spChg chg="del">
          <ac:chgData name="Espinola-Arredondo, Ana Fabiola" userId="2389861a-9b00-4e05-a52a-bbe4d3cfc079" providerId="ADAL" clId="{DC087638-9BF7-498A-BB54-1C290B565F5A}" dt="2024-10-16T22:14:20.070" v="268" actId="478"/>
          <ac:spMkLst>
            <pc:docMk/>
            <pc:sldMk cId="848183338" sldId="307"/>
            <ac:spMk id="2" creationId="{A34F2C80-569C-4606-BB78-79A7E6A608A3}"/>
          </ac:spMkLst>
        </pc:spChg>
        <pc:spChg chg="add del mod">
          <ac:chgData name="Espinola-Arredondo, Ana Fabiola" userId="2389861a-9b00-4e05-a52a-bbe4d3cfc079" providerId="ADAL" clId="{DC087638-9BF7-498A-BB54-1C290B565F5A}" dt="2024-10-16T22:14:17.052" v="267" actId="478"/>
          <ac:spMkLst>
            <pc:docMk/>
            <pc:sldMk cId="848183338" sldId="307"/>
            <ac:spMk id="4" creationId="{754CC7D6-5E5D-44B7-8F14-48006A970A2D}"/>
          </ac:spMkLst>
        </pc:spChg>
        <pc:spChg chg="add mod">
          <ac:chgData name="Espinola-Arredondo, Ana Fabiola" userId="2389861a-9b00-4e05-a52a-bbe4d3cfc079" providerId="ADAL" clId="{DC087638-9BF7-498A-BB54-1C290B565F5A}" dt="2024-10-16T22:16:14.340" v="278" actId="14100"/>
          <ac:spMkLst>
            <pc:docMk/>
            <pc:sldMk cId="848183338" sldId="307"/>
            <ac:spMk id="10" creationId="{199C5051-7AAE-4394-9DBE-BF3FF5C8E93A}"/>
          </ac:spMkLst>
        </pc:spChg>
        <pc:spChg chg="add mod">
          <ac:chgData name="Espinola-Arredondo, Ana Fabiola" userId="2389861a-9b00-4e05-a52a-bbe4d3cfc079" providerId="ADAL" clId="{DC087638-9BF7-498A-BB54-1C290B565F5A}" dt="2024-10-16T22:16:21.263" v="280" actId="1076"/>
          <ac:spMkLst>
            <pc:docMk/>
            <pc:sldMk cId="848183338" sldId="307"/>
            <ac:spMk id="11" creationId="{B54D3396-A5EF-48C7-B6B5-1E13F16AC254}"/>
          </ac:spMkLst>
        </pc:spChg>
        <pc:spChg chg="add mod">
          <ac:chgData name="Espinola-Arredondo, Ana Fabiola" userId="2389861a-9b00-4e05-a52a-bbe4d3cfc079" providerId="ADAL" clId="{DC087638-9BF7-498A-BB54-1C290B565F5A}" dt="2024-10-16T22:16:26.248" v="282" actId="1076"/>
          <ac:spMkLst>
            <pc:docMk/>
            <pc:sldMk cId="848183338" sldId="307"/>
            <ac:spMk id="12" creationId="{D7B4B897-6852-4F96-9AA1-810096F2E57B}"/>
          </ac:spMkLst>
        </pc:spChg>
        <pc:spChg chg="add mod">
          <ac:chgData name="Espinola-Arredondo, Ana Fabiola" userId="2389861a-9b00-4e05-a52a-bbe4d3cfc079" providerId="ADAL" clId="{DC087638-9BF7-498A-BB54-1C290B565F5A}" dt="2024-10-16T22:16:49.818" v="286" actId="113"/>
          <ac:spMkLst>
            <pc:docMk/>
            <pc:sldMk cId="848183338" sldId="307"/>
            <ac:spMk id="14" creationId="{28D9D447-F8F7-4BAC-BAC9-86013AB487A4}"/>
          </ac:spMkLst>
        </pc:spChg>
        <pc:spChg chg="add mod">
          <ac:chgData name="Espinola-Arredondo, Ana Fabiola" userId="2389861a-9b00-4e05-a52a-bbe4d3cfc079" providerId="ADAL" clId="{DC087638-9BF7-498A-BB54-1C290B565F5A}" dt="2024-10-16T22:17:03.674" v="288" actId="1076"/>
          <ac:spMkLst>
            <pc:docMk/>
            <pc:sldMk cId="848183338" sldId="307"/>
            <ac:spMk id="15" creationId="{BFD51495-4BFA-4821-812F-5C7E19AE4D97}"/>
          </ac:spMkLst>
        </pc:spChg>
        <pc:spChg chg="add mod">
          <ac:chgData name="Espinola-Arredondo, Ana Fabiola" userId="2389861a-9b00-4e05-a52a-bbe4d3cfc079" providerId="ADAL" clId="{DC087638-9BF7-498A-BB54-1C290B565F5A}" dt="2024-10-16T22:17:35.653" v="293" actId="14100"/>
          <ac:spMkLst>
            <pc:docMk/>
            <pc:sldMk cId="848183338" sldId="307"/>
            <ac:spMk id="17" creationId="{2B09E52E-694C-4A35-AC6D-2F1538B7DC65}"/>
          </ac:spMkLst>
        </pc:spChg>
        <pc:spChg chg="add mod">
          <ac:chgData name="Espinola-Arredondo, Ana Fabiola" userId="2389861a-9b00-4e05-a52a-bbe4d3cfc079" providerId="ADAL" clId="{DC087638-9BF7-498A-BB54-1C290B565F5A}" dt="2024-10-16T22:17:51.659" v="295" actId="1076"/>
          <ac:spMkLst>
            <pc:docMk/>
            <pc:sldMk cId="848183338" sldId="307"/>
            <ac:spMk id="18" creationId="{B9BA54DE-CF55-476A-A87F-E6264E3B99B7}"/>
          </ac:spMkLst>
        </pc:spChg>
        <pc:spChg chg="add mod">
          <ac:chgData name="Espinola-Arredondo, Ana Fabiola" userId="2389861a-9b00-4e05-a52a-bbe4d3cfc079" providerId="ADAL" clId="{DC087638-9BF7-498A-BB54-1C290B565F5A}" dt="2024-10-16T22:20:30.431" v="301" actId="3626"/>
          <ac:spMkLst>
            <pc:docMk/>
            <pc:sldMk cId="848183338" sldId="307"/>
            <ac:spMk id="20" creationId="{D3F5ECBE-F6E9-4DFC-8B8A-BEBE4A68A4F9}"/>
          </ac:spMkLst>
        </pc:spChg>
        <pc:spChg chg="add mod">
          <ac:chgData name="Espinola-Arredondo, Ana Fabiola" userId="2389861a-9b00-4e05-a52a-bbe4d3cfc079" providerId="ADAL" clId="{DC087638-9BF7-498A-BB54-1C290B565F5A}" dt="2024-10-16T22:20:43.680" v="305" actId="1076"/>
          <ac:spMkLst>
            <pc:docMk/>
            <pc:sldMk cId="848183338" sldId="307"/>
            <ac:spMk id="21" creationId="{F6698D5C-0E2E-4553-8CA1-2126B9CED8FB}"/>
          </ac:spMkLst>
        </pc:spChg>
        <pc:spChg chg="add mod">
          <ac:chgData name="Espinola-Arredondo, Ana Fabiola" userId="2389861a-9b00-4e05-a52a-bbe4d3cfc079" providerId="ADAL" clId="{DC087638-9BF7-498A-BB54-1C290B565F5A}" dt="2024-10-16T22:20:40.975" v="304" actId="1076"/>
          <ac:spMkLst>
            <pc:docMk/>
            <pc:sldMk cId="848183338" sldId="307"/>
            <ac:spMk id="22" creationId="{64996F6E-F1C3-4176-BAAC-E45CCD853AF4}"/>
          </ac:spMkLst>
        </pc:spChg>
        <pc:spChg chg="add mod">
          <ac:chgData name="Espinola-Arredondo, Ana Fabiola" userId="2389861a-9b00-4e05-a52a-bbe4d3cfc079" providerId="ADAL" clId="{DC087638-9BF7-498A-BB54-1C290B565F5A}" dt="2024-10-16T22:21:06.943" v="307" actId="1076"/>
          <ac:spMkLst>
            <pc:docMk/>
            <pc:sldMk cId="848183338" sldId="307"/>
            <ac:spMk id="23" creationId="{0122AAA3-5C0B-4EFB-9C98-0AD25452F59E}"/>
          </ac:spMkLst>
        </pc:spChg>
        <pc:spChg chg="add mod">
          <ac:chgData name="Espinola-Arredondo, Ana Fabiola" userId="2389861a-9b00-4e05-a52a-bbe4d3cfc079" providerId="ADAL" clId="{DC087638-9BF7-498A-BB54-1C290B565F5A}" dt="2024-10-16T22:21:31.167" v="311" actId="108"/>
          <ac:spMkLst>
            <pc:docMk/>
            <pc:sldMk cId="848183338" sldId="307"/>
            <ac:spMk id="25" creationId="{1AD96A9D-6302-47D8-9729-D9143F9388FC}"/>
          </ac:spMkLst>
        </pc:spChg>
        <pc:spChg chg="add mod">
          <ac:chgData name="Espinola-Arredondo, Ana Fabiola" userId="2389861a-9b00-4e05-a52a-bbe4d3cfc079" providerId="ADAL" clId="{DC087638-9BF7-498A-BB54-1C290B565F5A}" dt="2024-10-16T22:21:40.395" v="313" actId="1076"/>
          <ac:spMkLst>
            <pc:docMk/>
            <pc:sldMk cId="848183338" sldId="307"/>
            <ac:spMk id="26" creationId="{52F86A51-B715-4F91-914E-66667C6274EA}"/>
          </ac:spMkLst>
        </pc:spChg>
        <pc:spChg chg="add mod">
          <ac:chgData name="Espinola-Arredondo, Ana Fabiola" userId="2389861a-9b00-4e05-a52a-bbe4d3cfc079" providerId="ADAL" clId="{DC087638-9BF7-498A-BB54-1C290B565F5A}" dt="2024-10-16T22:22:12.491" v="318" actId="3626"/>
          <ac:spMkLst>
            <pc:docMk/>
            <pc:sldMk cId="848183338" sldId="307"/>
            <ac:spMk id="28" creationId="{43AB7324-B991-4A91-9400-A33BAE3A9F87}"/>
          </ac:spMkLst>
        </pc:spChg>
        <pc:spChg chg="add mod">
          <ac:chgData name="Espinola-Arredondo, Ana Fabiola" userId="2389861a-9b00-4e05-a52a-bbe4d3cfc079" providerId="ADAL" clId="{DC087638-9BF7-498A-BB54-1C290B565F5A}" dt="2024-10-16T22:23:05.354" v="323" actId="3626"/>
          <ac:spMkLst>
            <pc:docMk/>
            <pc:sldMk cId="848183338" sldId="307"/>
            <ac:spMk id="30" creationId="{7ED02AF1-4956-4732-B047-0F81E6F7A081}"/>
          </ac:spMkLst>
        </pc:spChg>
        <pc:spChg chg="add mod">
          <ac:chgData name="Espinola-Arredondo, Ana Fabiola" userId="2389861a-9b00-4e05-a52a-bbe4d3cfc079" providerId="ADAL" clId="{DC087638-9BF7-498A-BB54-1C290B565F5A}" dt="2024-10-16T22:25:26.843" v="329"/>
          <ac:spMkLst>
            <pc:docMk/>
            <pc:sldMk cId="848183338" sldId="307"/>
            <ac:spMk id="32" creationId="{41F09215-466D-4F5E-B65A-BA5AC2EDC7C3}"/>
          </ac:spMkLst>
        </pc:spChg>
        <pc:spChg chg="del">
          <ac:chgData name="Espinola-Arredondo, Ana Fabiola" userId="2389861a-9b00-4e05-a52a-bbe4d3cfc079" providerId="ADAL" clId="{DC087638-9BF7-498A-BB54-1C290B565F5A}" dt="2024-10-16T22:14:14.025" v="266" actId="478"/>
          <ac:spMkLst>
            <pc:docMk/>
            <pc:sldMk cId="848183338" sldId="307"/>
            <ac:spMk id="73" creationId="{00000000-0000-0000-0000-000000000000}"/>
          </ac:spMkLst>
        </pc:spChg>
        <pc:picChg chg="add mod">
          <ac:chgData name="Espinola-Arredondo, Ana Fabiola" userId="2389861a-9b00-4e05-a52a-bbe4d3cfc079" providerId="ADAL" clId="{DC087638-9BF7-498A-BB54-1C290B565F5A}" dt="2024-10-16T22:14:27.203" v="271" actId="14100"/>
          <ac:picMkLst>
            <pc:docMk/>
            <pc:sldMk cId="848183338" sldId="307"/>
            <ac:picMk id="6" creationId="{A1DEE3EC-E6ED-4DEE-8FB6-F748D9691F61}"/>
          </ac:picMkLst>
        </pc:picChg>
      </pc:sldChg>
      <pc:sldChg chg="addSp delSp modSp add mod">
        <pc:chgData name="Espinola-Arredondo, Ana Fabiola" userId="2389861a-9b00-4e05-a52a-bbe4d3cfc079" providerId="ADAL" clId="{DC087638-9BF7-498A-BB54-1C290B565F5A}" dt="2024-10-16T22:31:27.686" v="344" actId="1076"/>
        <pc:sldMkLst>
          <pc:docMk/>
          <pc:sldMk cId="3893605316" sldId="308"/>
        </pc:sldMkLst>
        <pc:spChg chg="del">
          <ac:chgData name="Espinola-Arredondo, Ana Fabiola" userId="2389861a-9b00-4e05-a52a-bbe4d3cfc079" providerId="ADAL" clId="{DC087638-9BF7-498A-BB54-1C290B565F5A}" dt="2024-10-16T22:30:44.893" v="332" actId="478"/>
          <ac:spMkLst>
            <pc:docMk/>
            <pc:sldMk cId="3893605316" sldId="308"/>
            <ac:spMk id="10" creationId="{199C5051-7AAE-4394-9DBE-BF3FF5C8E93A}"/>
          </ac:spMkLst>
        </pc:spChg>
        <pc:spChg chg="del">
          <ac:chgData name="Espinola-Arredondo, Ana Fabiola" userId="2389861a-9b00-4e05-a52a-bbe4d3cfc079" providerId="ADAL" clId="{DC087638-9BF7-498A-BB54-1C290B565F5A}" dt="2024-10-16T22:30:44.893" v="332" actId="478"/>
          <ac:spMkLst>
            <pc:docMk/>
            <pc:sldMk cId="3893605316" sldId="308"/>
            <ac:spMk id="11" creationId="{B54D3396-A5EF-48C7-B6B5-1E13F16AC254}"/>
          </ac:spMkLst>
        </pc:spChg>
        <pc:spChg chg="del">
          <ac:chgData name="Espinola-Arredondo, Ana Fabiola" userId="2389861a-9b00-4e05-a52a-bbe4d3cfc079" providerId="ADAL" clId="{DC087638-9BF7-498A-BB54-1C290B565F5A}" dt="2024-10-16T22:30:44.893" v="332" actId="478"/>
          <ac:spMkLst>
            <pc:docMk/>
            <pc:sldMk cId="3893605316" sldId="308"/>
            <ac:spMk id="12" creationId="{D7B4B897-6852-4F96-9AA1-810096F2E57B}"/>
          </ac:spMkLst>
        </pc:spChg>
        <pc:spChg chg="del">
          <ac:chgData name="Espinola-Arredondo, Ana Fabiola" userId="2389861a-9b00-4e05-a52a-bbe4d3cfc079" providerId="ADAL" clId="{DC087638-9BF7-498A-BB54-1C290B565F5A}" dt="2024-10-16T22:30:44.893" v="332" actId="478"/>
          <ac:spMkLst>
            <pc:docMk/>
            <pc:sldMk cId="3893605316" sldId="308"/>
            <ac:spMk id="14" creationId="{28D9D447-F8F7-4BAC-BAC9-86013AB487A4}"/>
          </ac:spMkLst>
        </pc:spChg>
        <pc:spChg chg="del">
          <ac:chgData name="Espinola-Arredondo, Ana Fabiola" userId="2389861a-9b00-4e05-a52a-bbe4d3cfc079" providerId="ADAL" clId="{DC087638-9BF7-498A-BB54-1C290B565F5A}" dt="2024-10-16T22:30:44.893" v="332" actId="478"/>
          <ac:spMkLst>
            <pc:docMk/>
            <pc:sldMk cId="3893605316" sldId="308"/>
            <ac:spMk id="15" creationId="{BFD51495-4BFA-4821-812F-5C7E19AE4D97}"/>
          </ac:spMkLst>
        </pc:spChg>
        <pc:spChg chg="del">
          <ac:chgData name="Espinola-Arredondo, Ana Fabiola" userId="2389861a-9b00-4e05-a52a-bbe4d3cfc079" providerId="ADAL" clId="{DC087638-9BF7-498A-BB54-1C290B565F5A}" dt="2024-10-16T22:30:44.893" v="332" actId="478"/>
          <ac:spMkLst>
            <pc:docMk/>
            <pc:sldMk cId="3893605316" sldId="308"/>
            <ac:spMk id="17" creationId="{2B09E52E-694C-4A35-AC6D-2F1538B7DC65}"/>
          </ac:spMkLst>
        </pc:spChg>
        <pc:spChg chg="del">
          <ac:chgData name="Espinola-Arredondo, Ana Fabiola" userId="2389861a-9b00-4e05-a52a-bbe4d3cfc079" providerId="ADAL" clId="{DC087638-9BF7-498A-BB54-1C290B565F5A}" dt="2024-10-16T22:30:44.893" v="332" actId="478"/>
          <ac:spMkLst>
            <pc:docMk/>
            <pc:sldMk cId="3893605316" sldId="308"/>
            <ac:spMk id="18" creationId="{B9BA54DE-CF55-476A-A87F-E6264E3B99B7}"/>
          </ac:spMkLst>
        </pc:spChg>
        <pc:spChg chg="del">
          <ac:chgData name="Espinola-Arredondo, Ana Fabiola" userId="2389861a-9b00-4e05-a52a-bbe4d3cfc079" providerId="ADAL" clId="{DC087638-9BF7-498A-BB54-1C290B565F5A}" dt="2024-10-16T22:30:44.893" v="332" actId="478"/>
          <ac:spMkLst>
            <pc:docMk/>
            <pc:sldMk cId="3893605316" sldId="308"/>
            <ac:spMk id="20" creationId="{D3F5ECBE-F6E9-4DFC-8B8A-BEBE4A68A4F9}"/>
          </ac:spMkLst>
        </pc:spChg>
        <pc:spChg chg="del">
          <ac:chgData name="Espinola-Arredondo, Ana Fabiola" userId="2389861a-9b00-4e05-a52a-bbe4d3cfc079" providerId="ADAL" clId="{DC087638-9BF7-498A-BB54-1C290B565F5A}" dt="2024-10-16T22:30:44.893" v="332" actId="478"/>
          <ac:spMkLst>
            <pc:docMk/>
            <pc:sldMk cId="3893605316" sldId="308"/>
            <ac:spMk id="21" creationId="{F6698D5C-0E2E-4553-8CA1-2126B9CED8FB}"/>
          </ac:spMkLst>
        </pc:spChg>
        <pc:spChg chg="del">
          <ac:chgData name="Espinola-Arredondo, Ana Fabiola" userId="2389861a-9b00-4e05-a52a-bbe4d3cfc079" providerId="ADAL" clId="{DC087638-9BF7-498A-BB54-1C290B565F5A}" dt="2024-10-16T22:30:44.893" v="332" actId="478"/>
          <ac:spMkLst>
            <pc:docMk/>
            <pc:sldMk cId="3893605316" sldId="308"/>
            <ac:spMk id="22" creationId="{64996F6E-F1C3-4176-BAAC-E45CCD853AF4}"/>
          </ac:spMkLst>
        </pc:spChg>
        <pc:spChg chg="del">
          <ac:chgData name="Espinola-Arredondo, Ana Fabiola" userId="2389861a-9b00-4e05-a52a-bbe4d3cfc079" providerId="ADAL" clId="{DC087638-9BF7-498A-BB54-1C290B565F5A}" dt="2024-10-16T22:30:44.893" v="332" actId="478"/>
          <ac:spMkLst>
            <pc:docMk/>
            <pc:sldMk cId="3893605316" sldId="308"/>
            <ac:spMk id="23" creationId="{0122AAA3-5C0B-4EFB-9C98-0AD25452F59E}"/>
          </ac:spMkLst>
        </pc:spChg>
        <pc:spChg chg="del">
          <ac:chgData name="Espinola-Arredondo, Ana Fabiola" userId="2389861a-9b00-4e05-a52a-bbe4d3cfc079" providerId="ADAL" clId="{DC087638-9BF7-498A-BB54-1C290B565F5A}" dt="2024-10-16T22:30:44.893" v="332" actId="478"/>
          <ac:spMkLst>
            <pc:docMk/>
            <pc:sldMk cId="3893605316" sldId="308"/>
            <ac:spMk id="25" creationId="{1AD96A9D-6302-47D8-9729-D9143F9388FC}"/>
          </ac:spMkLst>
        </pc:spChg>
        <pc:spChg chg="del">
          <ac:chgData name="Espinola-Arredondo, Ana Fabiola" userId="2389861a-9b00-4e05-a52a-bbe4d3cfc079" providerId="ADAL" clId="{DC087638-9BF7-498A-BB54-1C290B565F5A}" dt="2024-10-16T22:30:44.893" v="332" actId="478"/>
          <ac:spMkLst>
            <pc:docMk/>
            <pc:sldMk cId="3893605316" sldId="308"/>
            <ac:spMk id="26" creationId="{52F86A51-B715-4F91-914E-66667C6274EA}"/>
          </ac:spMkLst>
        </pc:spChg>
        <pc:spChg chg="del">
          <ac:chgData name="Espinola-Arredondo, Ana Fabiola" userId="2389861a-9b00-4e05-a52a-bbe4d3cfc079" providerId="ADAL" clId="{DC087638-9BF7-498A-BB54-1C290B565F5A}" dt="2024-10-16T22:30:44.893" v="332" actId="478"/>
          <ac:spMkLst>
            <pc:docMk/>
            <pc:sldMk cId="3893605316" sldId="308"/>
            <ac:spMk id="28" creationId="{43AB7324-B991-4A91-9400-A33BAE3A9F87}"/>
          </ac:spMkLst>
        </pc:spChg>
        <pc:spChg chg="del">
          <ac:chgData name="Espinola-Arredondo, Ana Fabiola" userId="2389861a-9b00-4e05-a52a-bbe4d3cfc079" providerId="ADAL" clId="{DC087638-9BF7-498A-BB54-1C290B565F5A}" dt="2024-10-16T22:30:44.893" v="332" actId="478"/>
          <ac:spMkLst>
            <pc:docMk/>
            <pc:sldMk cId="3893605316" sldId="308"/>
            <ac:spMk id="30" creationId="{7ED02AF1-4956-4732-B047-0F81E6F7A081}"/>
          </ac:spMkLst>
        </pc:spChg>
        <pc:spChg chg="del">
          <ac:chgData name="Espinola-Arredondo, Ana Fabiola" userId="2389861a-9b00-4e05-a52a-bbe4d3cfc079" providerId="ADAL" clId="{DC087638-9BF7-498A-BB54-1C290B565F5A}" dt="2024-10-16T22:30:44.893" v="332" actId="478"/>
          <ac:spMkLst>
            <pc:docMk/>
            <pc:sldMk cId="3893605316" sldId="308"/>
            <ac:spMk id="32" creationId="{41F09215-466D-4F5E-B65A-BA5AC2EDC7C3}"/>
          </ac:spMkLst>
        </pc:spChg>
        <pc:spChg chg="mod">
          <ac:chgData name="Espinola-Arredondo, Ana Fabiola" userId="2389861a-9b00-4e05-a52a-bbe4d3cfc079" providerId="ADAL" clId="{DC087638-9BF7-498A-BB54-1C290B565F5A}" dt="2024-10-16T22:31:27.686" v="344" actId="1076"/>
          <ac:spMkLst>
            <pc:docMk/>
            <pc:sldMk cId="3893605316" sldId="308"/>
            <ac:spMk id="72" creationId="{00000000-0000-0000-0000-000000000000}"/>
          </ac:spMkLst>
        </pc:spChg>
        <pc:picChg chg="add mod">
          <ac:chgData name="Espinola-Arredondo, Ana Fabiola" userId="2389861a-9b00-4e05-a52a-bbe4d3cfc079" providerId="ADAL" clId="{DC087638-9BF7-498A-BB54-1C290B565F5A}" dt="2024-10-16T22:31:00.150" v="337" actId="14100"/>
          <ac:picMkLst>
            <pc:docMk/>
            <pc:sldMk cId="3893605316" sldId="308"/>
            <ac:picMk id="3" creationId="{F9AC53BF-A725-4CDE-A794-2FAA59BA3358}"/>
          </ac:picMkLst>
        </pc:picChg>
        <pc:picChg chg="del">
          <ac:chgData name="Espinola-Arredondo, Ana Fabiola" userId="2389861a-9b00-4e05-a52a-bbe4d3cfc079" providerId="ADAL" clId="{DC087638-9BF7-498A-BB54-1C290B565F5A}" dt="2024-10-16T22:30:42.021" v="331" actId="478"/>
          <ac:picMkLst>
            <pc:docMk/>
            <pc:sldMk cId="3893605316" sldId="308"/>
            <ac:picMk id="6" creationId="{A1DEE3EC-E6ED-4DEE-8FB6-F748D9691F61}"/>
          </ac:picMkLst>
        </pc:picChg>
      </pc:sldChg>
      <pc:sldChg chg="addSp delSp modSp add mod delAnim">
        <pc:chgData name="Espinola-Arredondo, Ana Fabiola" userId="2389861a-9b00-4e05-a52a-bbe4d3cfc079" providerId="ADAL" clId="{DC087638-9BF7-498A-BB54-1C290B565F5A}" dt="2024-10-16T22:38:12.246" v="414" actId="20577"/>
        <pc:sldMkLst>
          <pc:docMk/>
          <pc:sldMk cId="4069745180" sldId="309"/>
        </pc:sldMkLst>
        <pc:spChg chg="add del mod">
          <ac:chgData name="Espinola-Arredondo, Ana Fabiola" userId="2389861a-9b00-4e05-a52a-bbe4d3cfc079" providerId="ADAL" clId="{DC087638-9BF7-498A-BB54-1C290B565F5A}" dt="2024-10-16T22:37:18.988" v="370" actId="478"/>
          <ac:spMkLst>
            <pc:docMk/>
            <pc:sldMk cId="4069745180" sldId="309"/>
            <ac:spMk id="3" creationId="{B8833EC7-28EF-4549-892C-7A1F8E8967B9}"/>
          </ac:spMkLst>
        </pc:spChg>
        <pc:spChg chg="del">
          <ac:chgData name="Espinola-Arredondo, Ana Fabiola" userId="2389861a-9b00-4e05-a52a-bbe4d3cfc079" providerId="ADAL" clId="{DC087638-9BF7-498A-BB54-1C290B565F5A}" dt="2024-10-16T22:37:22.952" v="371" actId="478"/>
          <ac:spMkLst>
            <pc:docMk/>
            <pc:sldMk cId="4069745180" sldId="309"/>
            <ac:spMk id="5" creationId="{DE1BA7FC-73D4-4652-90F8-A848D8B22D94}"/>
          </ac:spMkLst>
        </pc:spChg>
        <pc:spChg chg="mod">
          <ac:chgData name="Espinola-Arredondo, Ana Fabiola" userId="2389861a-9b00-4e05-a52a-bbe4d3cfc079" providerId="ADAL" clId="{DC087638-9BF7-498A-BB54-1C290B565F5A}" dt="2024-10-16T22:38:12.246" v="414" actId="20577"/>
          <ac:spMkLst>
            <pc:docMk/>
            <pc:sldMk cId="4069745180" sldId="309"/>
            <ac:spMk id="72" creationId="{00000000-0000-0000-0000-000000000000}"/>
          </ac:spMkLst>
        </pc:spChg>
        <pc:spChg chg="del">
          <ac:chgData name="Espinola-Arredondo, Ana Fabiola" userId="2389861a-9b00-4e05-a52a-bbe4d3cfc079" providerId="ADAL" clId="{DC087638-9BF7-498A-BB54-1C290B565F5A}" dt="2024-10-16T22:37:15.403" v="369" actId="478"/>
          <ac:spMkLst>
            <pc:docMk/>
            <pc:sldMk cId="4069745180" sldId="309"/>
            <ac:spMk id="73" creationId="{00000000-0000-0000-0000-000000000000}"/>
          </ac:spMkLst>
        </pc:spChg>
        <pc:picChg chg="add mod">
          <ac:chgData name="Espinola-Arredondo, Ana Fabiola" userId="2389861a-9b00-4e05-a52a-bbe4d3cfc079" providerId="ADAL" clId="{DC087638-9BF7-498A-BB54-1C290B565F5A}" dt="2024-10-16T22:37:36.066" v="378" actId="14100"/>
          <ac:picMkLst>
            <pc:docMk/>
            <pc:sldMk cId="4069745180" sldId="309"/>
            <ac:picMk id="6" creationId="{3F325EF4-7E40-464A-B679-E2699A82AF50}"/>
          </ac:picMkLst>
        </pc:picChg>
      </pc:sldChg>
      <pc:sldChg chg="addSp delSp modSp add mod ord">
        <pc:chgData name="Espinola-Arredondo, Ana Fabiola" userId="2389861a-9b00-4e05-a52a-bbe4d3cfc079" providerId="ADAL" clId="{DC087638-9BF7-498A-BB54-1C290B565F5A}" dt="2024-10-21T20:23:50.219" v="654"/>
        <pc:sldMkLst>
          <pc:docMk/>
          <pc:sldMk cId="3264411936" sldId="310"/>
        </pc:sldMkLst>
        <pc:spChg chg="add del mod">
          <ac:chgData name="Espinola-Arredondo, Ana Fabiola" userId="2389861a-9b00-4e05-a52a-bbe4d3cfc079" providerId="ADAL" clId="{DC087638-9BF7-498A-BB54-1C290B565F5A}" dt="2024-10-16T22:46:53.735" v="428" actId="478"/>
          <ac:spMkLst>
            <pc:docMk/>
            <pc:sldMk cId="3264411936" sldId="310"/>
            <ac:spMk id="3" creationId="{F25578D4-1D5E-4017-9540-82A4D9DB2A8B}"/>
          </ac:spMkLst>
        </pc:spChg>
        <pc:spChg chg="add del mod">
          <ac:chgData name="Espinola-Arredondo, Ana Fabiola" userId="2389861a-9b00-4e05-a52a-bbe4d3cfc079" providerId="ADAL" clId="{DC087638-9BF7-498A-BB54-1C290B565F5A}" dt="2024-10-16T22:46:59.795" v="430" actId="478"/>
          <ac:spMkLst>
            <pc:docMk/>
            <pc:sldMk cId="3264411936" sldId="310"/>
            <ac:spMk id="5" creationId="{925F0258-BE35-4E21-BAD9-02E2E8560151}"/>
          </ac:spMkLst>
        </pc:spChg>
        <pc:spChg chg="del">
          <ac:chgData name="Espinola-Arredondo, Ana Fabiola" userId="2389861a-9b00-4e05-a52a-bbe4d3cfc079" providerId="ADAL" clId="{DC087638-9BF7-498A-BB54-1C290B565F5A}" dt="2024-10-16T22:46:56.414" v="429" actId="478"/>
          <ac:spMkLst>
            <pc:docMk/>
            <pc:sldMk cId="3264411936" sldId="310"/>
            <ac:spMk id="106" creationId="{00000000-0000-0000-0000-000000000000}"/>
          </ac:spMkLst>
        </pc:spChg>
        <pc:spChg chg="del">
          <ac:chgData name="Espinola-Arredondo, Ana Fabiola" userId="2389861a-9b00-4e05-a52a-bbe4d3cfc079" providerId="ADAL" clId="{DC087638-9BF7-498A-BB54-1C290B565F5A}" dt="2024-10-16T22:46:49.170" v="427" actId="478"/>
          <ac:spMkLst>
            <pc:docMk/>
            <pc:sldMk cId="3264411936" sldId="310"/>
            <ac:spMk id="107" creationId="{00000000-0000-0000-0000-000000000000}"/>
          </ac:spMkLst>
        </pc:spChg>
        <pc:picChg chg="add mod">
          <ac:chgData name="Espinola-Arredondo, Ana Fabiola" userId="2389861a-9b00-4e05-a52a-bbe4d3cfc079" providerId="ADAL" clId="{DC087638-9BF7-498A-BB54-1C290B565F5A}" dt="2024-10-16T22:47:24.974" v="440" actId="1076"/>
          <ac:picMkLst>
            <pc:docMk/>
            <pc:sldMk cId="3264411936" sldId="310"/>
            <ac:picMk id="7" creationId="{ACDD45EF-5E49-457C-A42D-3D8395A2F8A7}"/>
          </ac:picMkLst>
        </pc:picChg>
      </pc:sldChg>
      <pc:sldChg chg="addSp modSp add mod modAnim">
        <pc:chgData name="Espinola-Arredondo, Ana Fabiola" userId="2389861a-9b00-4e05-a52a-bbe4d3cfc079" providerId="ADAL" clId="{DC087638-9BF7-498A-BB54-1C290B565F5A}" dt="2024-10-16T23:00:18.414" v="492"/>
        <pc:sldMkLst>
          <pc:docMk/>
          <pc:sldMk cId="3189746084" sldId="311"/>
        </pc:sldMkLst>
        <pc:spChg chg="add mod">
          <ac:chgData name="Espinola-Arredondo, Ana Fabiola" userId="2389861a-9b00-4e05-a52a-bbe4d3cfc079" providerId="ADAL" clId="{DC087638-9BF7-498A-BB54-1C290B565F5A}" dt="2024-10-16T23:00:14.217" v="491" actId="1076"/>
          <ac:spMkLst>
            <pc:docMk/>
            <pc:sldMk cId="3189746084" sldId="311"/>
            <ac:spMk id="5" creationId="{EACAA92D-EE7D-472B-9934-DAA24867444C}"/>
          </ac:spMkLst>
        </pc:spChg>
        <pc:spChg chg="mod">
          <ac:chgData name="Espinola-Arredondo, Ana Fabiola" userId="2389861a-9b00-4e05-a52a-bbe4d3cfc079" providerId="ADAL" clId="{DC087638-9BF7-498A-BB54-1C290B565F5A}" dt="2024-10-16T22:59:08.258" v="475" actId="1076"/>
          <ac:spMkLst>
            <pc:docMk/>
            <pc:sldMk cId="3189746084" sldId="311"/>
            <ac:spMk id="119" creationId="{00000000-0000-0000-0000-000000000000}"/>
          </ac:spMkLst>
        </pc:spChg>
      </pc:sldChg>
      <pc:sldChg chg="addSp delSp modSp add mod">
        <pc:chgData name="Espinola-Arredondo, Ana Fabiola" userId="2389861a-9b00-4e05-a52a-bbe4d3cfc079" providerId="ADAL" clId="{DC087638-9BF7-498A-BB54-1C290B565F5A}" dt="2024-10-23T00:59:45.134" v="663" actId="9405"/>
        <pc:sldMkLst>
          <pc:docMk/>
          <pc:sldMk cId="1233630936" sldId="312"/>
        </pc:sldMkLst>
        <pc:spChg chg="add del mod">
          <ac:chgData name="Espinola-Arredondo, Ana Fabiola" userId="2389861a-9b00-4e05-a52a-bbe4d3cfc079" providerId="ADAL" clId="{DC087638-9BF7-498A-BB54-1C290B565F5A}" dt="2024-10-16T23:09:35.431" v="539" actId="478"/>
          <ac:spMkLst>
            <pc:docMk/>
            <pc:sldMk cId="1233630936" sldId="312"/>
            <ac:spMk id="3" creationId="{3BD1CE90-7EEC-4267-B5DD-1930AEADA948}"/>
          </ac:spMkLst>
        </pc:spChg>
        <pc:spChg chg="mod">
          <ac:chgData name="Espinola-Arredondo, Ana Fabiola" userId="2389861a-9b00-4e05-a52a-bbe4d3cfc079" providerId="ADAL" clId="{DC087638-9BF7-498A-BB54-1C290B565F5A}" dt="2024-10-16T23:10:24.488" v="560" actId="20577"/>
          <ac:spMkLst>
            <pc:docMk/>
            <pc:sldMk cId="1233630936" sldId="312"/>
            <ac:spMk id="136" creationId="{00000000-0000-0000-0000-000000000000}"/>
          </ac:spMkLst>
        </pc:spChg>
        <pc:spChg chg="del">
          <ac:chgData name="Espinola-Arredondo, Ana Fabiola" userId="2389861a-9b00-4e05-a52a-bbe4d3cfc079" providerId="ADAL" clId="{DC087638-9BF7-498A-BB54-1C290B565F5A}" dt="2024-10-16T23:09:30.939" v="538" actId="478"/>
          <ac:spMkLst>
            <pc:docMk/>
            <pc:sldMk cId="1233630936" sldId="312"/>
            <ac:spMk id="137" creationId="{00000000-0000-0000-0000-000000000000}"/>
          </ac:spMkLst>
        </pc:spChg>
        <pc:grpChg chg="mod">
          <ac:chgData name="Espinola-Arredondo, Ana Fabiola" userId="2389861a-9b00-4e05-a52a-bbe4d3cfc079" providerId="ADAL" clId="{DC087638-9BF7-498A-BB54-1C290B565F5A}" dt="2024-10-23T00:59:44.135" v="662"/>
          <ac:grpSpMkLst>
            <pc:docMk/>
            <pc:sldMk cId="1233630936" sldId="312"/>
            <ac:grpSpMk id="6" creationId="{13B9A300-4FF9-442F-A876-B32BDA5B168A}"/>
          </ac:grpSpMkLst>
        </pc:grpChg>
        <pc:graphicFrameChg chg="del">
          <ac:chgData name="Espinola-Arredondo, Ana Fabiola" userId="2389861a-9b00-4e05-a52a-bbe4d3cfc079" providerId="ADAL" clId="{DC087638-9BF7-498A-BB54-1C290B565F5A}" dt="2024-10-16T23:09:41.077" v="540" actId="478"/>
          <ac:graphicFrameMkLst>
            <pc:docMk/>
            <pc:sldMk cId="1233630936" sldId="312"/>
            <ac:graphicFrameMk id="138" creationId="{00000000-0000-0000-0000-000000000000}"/>
          </ac:graphicFrameMkLst>
        </pc:graphicFrameChg>
        <pc:picChg chg="add mod">
          <ac:chgData name="Espinola-Arredondo, Ana Fabiola" userId="2389861a-9b00-4e05-a52a-bbe4d3cfc079" providerId="ADAL" clId="{DC087638-9BF7-498A-BB54-1C290B565F5A}" dt="2024-10-16T23:09:50.199" v="543" actId="14100"/>
          <ac:picMkLst>
            <pc:docMk/>
            <pc:sldMk cId="1233630936" sldId="312"/>
            <ac:picMk id="5" creationId="{67A8FE29-0801-4ED2-9C37-329FF5F675FF}"/>
          </ac:picMkLst>
        </pc:picChg>
        <pc:inkChg chg="add mod">
          <ac:chgData name="Espinola-Arredondo, Ana Fabiola" userId="2389861a-9b00-4e05-a52a-bbe4d3cfc079" providerId="ADAL" clId="{DC087638-9BF7-498A-BB54-1C290B565F5A}" dt="2024-10-23T00:59:44.135" v="662"/>
          <ac:inkMkLst>
            <pc:docMk/>
            <pc:sldMk cId="1233630936" sldId="312"/>
            <ac:inkMk id="2" creationId="{2A55C1A6-B302-4D13-AE33-ED5F1294D43A}"/>
          </ac:inkMkLst>
        </pc:inkChg>
        <pc:inkChg chg="add mod">
          <ac:chgData name="Espinola-Arredondo, Ana Fabiola" userId="2389861a-9b00-4e05-a52a-bbe4d3cfc079" providerId="ADAL" clId="{DC087638-9BF7-498A-BB54-1C290B565F5A}" dt="2024-10-23T00:59:44.135" v="662"/>
          <ac:inkMkLst>
            <pc:docMk/>
            <pc:sldMk cId="1233630936" sldId="312"/>
            <ac:inkMk id="3" creationId="{A52613E6-3AAD-4655-B740-FA687AFCF074}"/>
          </ac:inkMkLst>
        </pc:inkChg>
        <pc:inkChg chg="add mod">
          <ac:chgData name="Espinola-Arredondo, Ana Fabiola" userId="2389861a-9b00-4e05-a52a-bbe4d3cfc079" providerId="ADAL" clId="{DC087638-9BF7-498A-BB54-1C290B565F5A}" dt="2024-10-23T00:59:44.135" v="662"/>
          <ac:inkMkLst>
            <pc:docMk/>
            <pc:sldMk cId="1233630936" sldId="312"/>
            <ac:inkMk id="4" creationId="{1C9F16FA-C96D-462E-8883-39A1B8AE47DD}"/>
          </ac:inkMkLst>
        </pc:inkChg>
        <pc:inkChg chg="add">
          <ac:chgData name="Espinola-Arredondo, Ana Fabiola" userId="2389861a-9b00-4e05-a52a-bbe4d3cfc079" providerId="ADAL" clId="{DC087638-9BF7-498A-BB54-1C290B565F5A}" dt="2024-10-23T00:59:45.134" v="663" actId="9405"/>
          <ac:inkMkLst>
            <pc:docMk/>
            <pc:sldMk cId="1233630936" sldId="312"/>
            <ac:inkMk id="7" creationId="{77D85BDB-72D7-4E04-8B75-8486B6AB503F}"/>
          </ac:inkMkLst>
        </pc:inkChg>
      </pc:sldChg>
      <pc:sldChg chg="modSp add mod">
        <pc:chgData name="Espinola-Arredondo, Ana Fabiola" userId="2389861a-9b00-4e05-a52a-bbe4d3cfc079" providerId="ADAL" clId="{DC087638-9BF7-498A-BB54-1C290B565F5A}" dt="2024-10-16T23:16:54.208" v="570" actId="1076"/>
        <pc:sldMkLst>
          <pc:docMk/>
          <pc:sldMk cId="3009693573" sldId="313"/>
        </pc:sldMkLst>
        <pc:spChg chg="mod">
          <ac:chgData name="Espinola-Arredondo, Ana Fabiola" userId="2389861a-9b00-4e05-a52a-bbe4d3cfc079" providerId="ADAL" clId="{DC087638-9BF7-498A-BB54-1C290B565F5A}" dt="2024-10-16T23:16:54.208" v="570" actId="1076"/>
          <ac:spMkLst>
            <pc:docMk/>
            <pc:sldMk cId="3009693573" sldId="313"/>
            <ac:spMk id="173" creationId="{00000000-0000-0000-0000-000000000000}"/>
          </ac:spMkLst>
        </pc:spChg>
      </pc:sldChg>
      <pc:sldChg chg="modSp add mod">
        <pc:chgData name="Espinola-Arredondo, Ana Fabiola" userId="2389861a-9b00-4e05-a52a-bbe4d3cfc079" providerId="ADAL" clId="{DC087638-9BF7-498A-BB54-1C290B565F5A}" dt="2024-10-23T01:02:21.662" v="678" actId="1076"/>
        <pc:sldMkLst>
          <pc:docMk/>
          <pc:sldMk cId="824888229" sldId="314"/>
        </pc:sldMkLst>
        <pc:spChg chg="mod">
          <ac:chgData name="Espinola-Arredondo, Ana Fabiola" userId="2389861a-9b00-4e05-a52a-bbe4d3cfc079" providerId="ADAL" clId="{DC087638-9BF7-498A-BB54-1C290B565F5A}" dt="2024-10-23T01:02:21.662" v="678" actId="1076"/>
          <ac:spMkLst>
            <pc:docMk/>
            <pc:sldMk cId="824888229" sldId="314"/>
            <ac:spMk id="236" creationId="{00000000-0000-0000-0000-000000000000}"/>
          </ac:spMkLst>
        </pc:spChg>
      </pc:sldChg>
      <pc:sldChg chg="addSp delSp modSp add mod">
        <pc:chgData name="Espinola-Arredondo, Ana Fabiola" userId="2389861a-9b00-4e05-a52a-bbe4d3cfc079" providerId="ADAL" clId="{DC087638-9BF7-498A-BB54-1C290B565F5A}" dt="2024-10-16T23:26:58.234" v="602" actId="6549"/>
        <pc:sldMkLst>
          <pc:docMk/>
          <pc:sldMk cId="2787384686" sldId="315"/>
        </pc:sldMkLst>
        <pc:spChg chg="add del mod">
          <ac:chgData name="Espinola-Arredondo, Ana Fabiola" userId="2389861a-9b00-4e05-a52a-bbe4d3cfc079" providerId="ADAL" clId="{DC087638-9BF7-498A-BB54-1C290B565F5A}" dt="2024-10-16T23:25:59.652" v="593" actId="478"/>
          <ac:spMkLst>
            <pc:docMk/>
            <pc:sldMk cId="2787384686" sldId="315"/>
            <ac:spMk id="3" creationId="{EA54CA91-C1CF-4215-A9BB-553AC76BBF75}"/>
          </ac:spMkLst>
        </pc:spChg>
        <pc:spChg chg="mod">
          <ac:chgData name="Espinola-Arredondo, Ana Fabiola" userId="2389861a-9b00-4e05-a52a-bbe4d3cfc079" providerId="ADAL" clId="{DC087638-9BF7-498A-BB54-1C290B565F5A}" dt="2024-10-16T23:26:58.234" v="602" actId="6549"/>
          <ac:spMkLst>
            <pc:docMk/>
            <pc:sldMk cId="2787384686" sldId="315"/>
            <ac:spMk id="235" creationId="{00000000-0000-0000-0000-000000000000}"/>
          </ac:spMkLst>
        </pc:spChg>
        <pc:spChg chg="del">
          <ac:chgData name="Espinola-Arredondo, Ana Fabiola" userId="2389861a-9b00-4e05-a52a-bbe4d3cfc079" providerId="ADAL" clId="{DC087638-9BF7-498A-BB54-1C290B565F5A}" dt="2024-10-16T23:25:55.135" v="592" actId="478"/>
          <ac:spMkLst>
            <pc:docMk/>
            <pc:sldMk cId="2787384686" sldId="315"/>
            <ac:spMk id="236" creationId="{00000000-0000-0000-0000-000000000000}"/>
          </ac:spMkLst>
        </pc:spChg>
        <pc:picChg chg="add mod">
          <ac:chgData name="Espinola-Arredondo, Ana Fabiola" userId="2389861a-9b00-4e05-a52a-bbe4d3cfc079" providerId="ADAL" clId="{DC087638-9BF7-498A-BB54-1C290B565F5A}" dt="2024-10-16T23:26:05.710" v="597" actId="14100"/>
          <ac:picMkLst>
            <pc:docMk/>
            <pc:sldMk cId="2787384686" sldId="315"/>
            <ac:picMk id="5" creationId="{908F9CA3-EF63-421F-991D-3B4D9A470048}"/>
          </ac:picMkLst>
        </pc:picChg>
      </pc:sldChg>
      <pc:sldChg chg="addSp delSp modSp mod modAnim">
        <pc:chgData name="Espinola-Arredondo, Ana Fabiola" userId="2389861a-9b00-4e05-a52a-bbe4d3cfc079" providerId="ADAL" clId="{DC087638-9BF7-498A-BB54-1C290B565F5A}" dt="2024-10-23T23:50:33.219" v="696"/>
        <pc:sldMkLst>
          <pc:docMk/>
          <pc:sldMk cId="631265816" sldId="323"/>
        </pc:sldMkLst>
        <pc:spChg chg="mod">
          <ac:chgData name="Espinola-Arredondo, Ana Fabiola" userId="2389861a-9b00-4e05-a52a-bbe4d3cfc079" providerId="ADAL" clId="{DC087638-9BF7-498A-BB54-1C290B565F5A}" dt="2024-10-23T23:50:32.058" v="695" actId="14100"/>
          <ac:spMkLst>
            <pc:docMk/>
            <pc:sldMk cId="631265816" sldId="323"/>
            <ac:spMk id="5" creationId="{491C9788-DDAC-0F9A-A3F0-3D27E7980A9B}"/>
          </ac:spMkLst>
        </pc:spChg>
        <pc:picChg chg="add del mod">
          <ac:chgData name="Espinola-Arredondo, Ana Fabiola" userId="2389861a-9b00-4e05-a52a-bbe4d3cfc079" providerId="ADAL" clId="{DC087638-9BF7-498A-BB54-1C290B565F5A}" dt="2024-10-23T23:49:32.863" v="686"/>
          <ac:picMkLst>
            <pc:docMk/>
            <pc:sldMk cId="631265816" sldId="323"/>
            <ac:picMk id="2" creationId="{46A339CB-F4EB-4BD2-B14A-EBEE4FBB2DEA}"/>
          </ac:picMkLst>
        </pc:picChg>
        <pc:picChg chg="add mod">
          <ac:chgData name="Espinola-Arredondo, Ana Fabiola" userId="2389861a-9b00-4e05-a52a-bbe4d3cfc079" providerId="ADAL" clId="{DC087638-9BF7-498A-BB54-1C290B565F5A}" dt="2024-10-23T23:49:33.743" v="687"/>
          <ac:picMkLst>
            <pc:docMk/>
            <pc:sldMk cId="631265816" sldId="323"/>
            <ac:picMk id="6" creationId="{62EF072D-DC2F-499F-BC01-96510675CC11}"/>
          </ac:picMkLst>
        </pc:picChg>
        <pc:picChg chg="add mod">
          <ac:chgData name="Espinola-Arredondo, Ana Fabiola" userId="2389861a-9b00-4e05-a52a-bbe4d3cfc079" providerId="ADAL" clId="{DC087638-9BF7-498A-BB54-1C290B565F5A}" dt="2024-10-23T23:49:33.743" v="687"/>
          <ac:picMkLst>
            <pc:docMk/>
            <pc:sldMk cId="631265816" sldId="323"/>
            <ac:picMk id="7" creationId="{BF125B3C-F64A-4F26-954C-A834DB423774}"/>
          </ac:picMkLst>
        </pc:picChg>
        <pc:picChg chg="add mod">
          <ac:chgData name="Espinola-Arredondo, Ana Fabiola" userId="2389861a-9b00-4e05-a52a-bbe4d3cfc079" providerId="ADAL" clId="{DC087638-9BF7-498A-BB54-1C290B565F5A}" dt="2024-10-23T23:49:33.743" v="687"/>
          <ac:picMkLst>
            <pc:docMk/>
            <pc:sldMk cId="631265816" sldId="323"/>
            <ac:picMk id="8" creationId="{4AE38B3A-C4F1-448B-8833-AAF5F4000A65}"/>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3T00:59:40.041"/>
    </inkml:context>
    <inkml:brush xml:id="br0">
      <inkml:brushProperty name="width" value="0.05" units="cm"/>
      <inkml:brushProperty name="height" value="0.05" units="cm"/>
    </inkml:brush>
  </inkml:definitions>
  <inkml:trace contextRef="#ctx0" brushRef="#br0">3708 257 24575,'-1'-2'0,"1"0"0,-1 0 0,-1 0 0,1 0 0,0 0 0,0 0 0,-1 1 0,1-1 0,-1 0 0,1 1 0,-1-1 0,0 1 0,0 0 0,1-1 0,-1 1 0,0 0 0,-3-1 0,-37-17 0,7 8 0,0 2 0,-1 1 0,0 2 0,-39-1 0,-144 6 0,-29-2 0,151-13 0,65 10 0,-58-4 0,60 9 0,1-1 0,-1-1 0,0-1 0,1-2 0,0-1 0,-33-12 0,41 13 0,0 1 0,-1 1 0,0 1 0,1 0 0,-1 2 0,0 1 0,-26 2 0,23 0 0,0-1 0,1-2 0,-1-1 0,0 0 0,-27-8 0,12 1 0,-41-5 0,-10-2 0,38 8 0,-1 2 0,1 3 0,-99 6 0,35 0 0,-824-3 0,926 0 0,0 2 0,-1-1 0,1 2 0,0 0 0,1 1 0,-1 0 0,0 1 0,1 1 0,0 0 0,1 1 0,-1 0 0,1 1 0,1 1 0,-1 0 0,-14 15 0,-94 66 0,109-83 0,0 0 0,0-1 0,-17 6 0,17-8 0,1 0 0,-1 2 0,1-1 0,-10 9 0,18-12 0,-1 0 0,2 1 0,-1 0 0,0 0 0,0 0 0,1 0 0,-1 0 0,1 1 0,0-1 0,0 1 0,1-1 0,-1 1 0,1 0 0,-1-1 0,1 1 0,-1 7 0,-2 33 0,2 1 0,5 76 0,1-17 0,-5-11 0,3 95 0,3-157 0,1 0 0,2 0 0,1-1 0,16 37 0,9 29 0,-21-59 0,1-1 0,1-1 0,27 45 0,72 97 0,7 13 0,-113-174 0,1 0 0,0-1 0,2 0 0,-1 0 0,2-1 0,0-1 0,1 0 0,17 15 0,8-2 0,57 31 0,-33-22 0,-31-18 0,58 22 0,-54-25 0,48 26 0,-46-21 0,1-2 0,0-2 0,1-1 0,55 11 0,-7-2 0,-57-15 0,0-2 0,0-1 0,52 2 0,96-9 0,-60-1 0,-56 1 0,111-16 0,36-14 0,-147 25 0,-1 2 0,88 5 0,-99 3 0,1-3 0,0-2 0,0-2 0,77-17 0,14-9 0,-87 21 0,82-26 0,-33-10 0,-50 20 0,147-84 0,-177 95 0,-9 4 0,-1-1 0,0 0 0,-1-1 0,0-1 0,0 0 0,13-20 0,0-3 0,30-54 0,-41 60 0,-1 0 0,-2-1 0,-1 0 0,-1-1 0,8-54 0,-11 21 0,-4 0 0,-5-87 0,-1 31 0,1 78 0,-15-77 0,4 35 0,-31-116 0,31 152 0,6 27 0,-2 0 0,0 1 0,-2 0 0,-25-38 0,8 14 0,-66-111 0,91 150-54,-1-1-1,1 1 0,-1 0 1,0 0-1,-1 1 1,0-1-1,0 1 0,0 0 1,0 0-1,-1 1 1,1-1-1,-1 1 0,0 0 1,-1 1-1,1 0 0,-1 0 1,1 0-1,-1 1 1,0 0-1,0 0 0,0 0 1,0 1-1,0 0 1,-13 1-1,-6-1-6771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3T00:59:41.671"/>
    </inkml:context>
    <inkml:brush xml:id="br0">
      <inkml:brushProperty name="width" value="0.05" units="cm"/>
      <inkml:brushProperty name="height" value="0.05" units="cm"/>
    </inkml:brush>
  </inkml:definitions>
  <inkml:trace contextRef="#ctx0" brushRef="#br0">1143 0 24575,'-4'2'0,"-1"0"0,1 0 0,-1 0 0,1 1 0,0-1 0,-1 1 0,1 0 0,1 0 0,-1 1 0,-3 3 0,-6 5 0,-159 144 0,114-100 0,27-26 0,1 2 0,1 1 0,2 1 0,2 2 0,-22 39 0,-123 200 0,139-232 0,-2-2 0,-2-1 0,-1-1 0,-46 37 0,66-63 0,-23 18 0,0 2 0,2 2 0,-38 45 0,17 4-1365,47-68-5461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3T00:59:43.549"/>
    </inkml:context>
    <inkml:brush xml:id="br0">
      <inkml:brushProperty name="width" value="0.05" units="cm"/>
      <inkml:brushProperty name="height" value="0.05" units="cm"/>
    </inkml:brush>
  </inkml:definitions>
  <inkml:trace contextRef="#ctx0" brushRef="#br0">0 0 24575,'1'49'0,"1"0"0,15 71 0,-12-80 0,-1 0 0,-2 56 0,1 14 0,-3-107 0,0 0 0,0 0 0,1 0 0,-1 0 0,1 0 0,0 0 0,0-1 0,0 1 0,0 0 0,0 0 0,1 0 0,-1-1 0,1 1 0,0-1 0,3 4 0,-4-5 0,1 0 0,-1-1 0,1 1 0,-1 0 0,1 0 0,0-1 0,-1 1 0,1-1 0,0 0 0,0 0 0,-1 1 0,1-1 0,0 0 0,0 0 0,0 0 0,-1-1 0,1 1 0,0 0 0,-1-1 0,1 1 0,0-1 0,-1 0 0,1 1 0,0-1 0,-1 0 0,1 0 0,-1 0 0,3-2 0,31-20 0,1 1 0,1 3 0,1 0 0,1 3 0,75-22 0,-65 27-38,-17 4-626,47-15 1,-59 13-6163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3T00:59:45.134"/>
    </inkml:context>
    <inkml:brush xml:id="br0">
      <inkml:brushProperty name="width" value="0.05" units="cm"/>
      <inkml:brushProperty name="height" value="0.05" units="cm"/>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799"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799"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799"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3"/>
            <a:ext cx="2971799"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5124395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 name="Google Shape;50;p1:notes"/>
          <p:cNvSpPr txBox="1">
            <a:spLocks noGrp="1"/>
          </p:cNvSpPr>
          <p:nvPr>
            <p:ph type="body" idx="1"/>
          </p:nvPr>
        </p:nvSpPr>
        <p:spPr>
          <a:xfrm>
            <a:off x="685800" y="4343400"/>
            <a:ext cx="5486399"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25"/>
              <a:buFont typeface="Calibri"/>
              <a:buNone/>
            </a:pPr>
            <a:endParaRPr sz="13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5075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7" name="Google Shape;57;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31565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 name="Google Shape;70;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 name="Google Shape;70;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0228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 name="Google Shape;70;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5204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 name="Google Shape;70;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9332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 name="Google Shape;70;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8313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 name="Google Shape;70;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6259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 name="Google Shape;70;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9180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 name="Google Shape;70;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0607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 name="Google Shape;70;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7857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 name="Google Shape;70;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7249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6" name="Google Shape;76;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6" name="Google Shape;76;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2618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0" name="Google Shape;90;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4" name="Google Shape;104;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2156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8" name="Google Shape;98;p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4" name="Google Shape;104;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1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0" name="Google Shape;110;p1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1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9240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1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72431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1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10725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2" name="Google Shape;122;p1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4" name="Google Shape;134;p1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4" name="Google Shape;134;p1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03561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4" name="Google Shape;134;p1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08926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1" name="Google Shape;141;p1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8" name="Google Shape;148;p1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55" name="Google Shape;155;p1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63" name="Google Shape;163;p1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0" name="Google Shape;170;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0" name="Google Shape;170;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9129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2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6" name="Google Shape;176;p2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2" name="Google Shape;182;p2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0" name="Google Shape;190;p2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7" name="Google Shape;197;p2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2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5" name="Google Shape;205;p2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2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13" name="Google Shape;213;p2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2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13" name="Google Shape;213;p2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02266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19" name="Google Shape;219;p2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26" name="Google Shape;226;p2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2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2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46937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2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15430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9" name="Google Shape;239;p2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5" name="Google Shape;245;p3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19036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5" name="Google Shape;245;p3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80140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5" name="Google Shape;245;p3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7" name="Google Shape;257;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7" name="Google Shape;257;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40801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3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63" name="Google Shape;263;p3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3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69" name="Google Shape;269;p3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3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7" name="Google Shape;277;p3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3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84" name="Google Shape;284;p3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3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90" name="Google Shape;290;p3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96" name="Google Shape;296;p3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3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3" name="Google Shape;303;p3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3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3" name="Google Shape;303;p3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67307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4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9" name="Google Shape;309;p4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4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5" name="Google Shape;315;p4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4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4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4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4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4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p4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4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4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Part Opener">
  <p:cSld name="1_Part Opener">
    <p:bg>
      <p:bgPr>
        <a:gradFill>
          <a:gsLst>
            <a:gs pos="0">
              <a:srgbClr val="192E47"/>
            </a:gs>
            <a:gs pos="100000">
              <a:srgbClr val="515B6F"/>
            </a:gs>
          </a:gsLst>
          <a:lin ang="3000000" scaled="0"/>
        </a:gradFill>
        <a:effectLst/>
      </p:bgPr>
    </p:bg>
    <p:spTree>
      <p:nvGrpSpPr>
        <p:cNvPr id="1" name="Shape 17"/>
        <p:cNvGrpSpPr/>
        <p:nvPr/>
      </p:nvGrpSpPr>
      <p:grpSpPr>
        <a:xfrm>
          <a:off x="0" y="0"/>
          <a:ext cx="0" cy="0"/>
          <a:chOff x="0" y="0"/>
          <a:chExt cx="0" cy="0"/>
        </a:xfrm>
      </p:grpSpPr>
      <p:sp>
        <p:nvSpPr>
          <p:cNvPr id="18" name="Google Shape;18;p47"/>
          <p:cNvSpPr txBox="1">
            <a:spLocks noGrp="1"/>
          </p:cNvSpPr>
          <p:nvPr>
            <p:ph type="title"/>
          </p:nvPr>
        </p:nvSpPr>
        <p:spPr>
          <a:xfrm>
            <a:off x="3946524" y="3648816"/>
            <a:ext cx="6111875" cy="129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b="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9" name="Google Shape;19;p47"/>
          <p:cNvSpPr txBox="1">
            <a:spLocks noGrp="1"/>
          </p:cNvSpPr>
          <p:nvPr>
            <p:ph type="body" idx="1"/>
          </p:nvPr>
        </p:nvSpPr>
        <p:spPr>
          <a:xfrm>
            <a:off x="7954963" y="1006475"/>
            <a:ext cx="1204912" cy="1355725"/>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720"/>
              </a:spcBef>
              <a:spcAft>
                <a:spcPts val="0"/>
              </a:spcAft>
              <a:buSzPts val="10000"/>
              <a:buNone/>
              <a:defRPr sz="10000" b="1"/>
            </a:lvl1pPr>
            <a:lvl2pPr marL="914400" lvl="1" indent="-228600" algn="l">
              <a:lnSpc>
                <a:spcPct val="100000"/>
              </a:lnSpc>
              <a:spcBef>
                <a:spcPts val="620"/>
              </a:spcBef>
              <a:spcAft>
                <a:spcPts val="0"/>
              </a:spcAft>
              <a:buSzPts val="1800"/>
              <a:buNone/>
              <a:defRPr/>
            </a:lvl2pPr>
            <a:lvl3pPr marL="1371600" lvl="2" indent="-228600" algn="l">
              <a:lnSpc>
                <a:spcPct val="100000"/>
              </a:lnSpc>
              <a:spcBef>
                <a:spcPts val="540"/>
              </a:spcBef>
              <a:spcAft>
                <a:spcPts val="0"/>
              </a:spcAft>
              <a:buSzPts val="1800"/>
              <a:buNone/>
              <a:defRPr/>
            </a:lvl3pPr>
            <a:lvl4pPr marL="1828800" lvl="3" indent="-228600" algn="l">
              <a:lnSpc>
                <a:spcPct val="100000"/>
              </a:lnSpc>
              <a:spcBef>
                <a:spcPts val="440"/>
              </a:spcBef>
              <a:spcAft>
                <a:spcPts val="0"/>
              </a:spcAft>
              <a:buSzPts val="1800"/>
              <a:buNone/>
              <a:defRPr/>
            </a:lvl4pPr>
            <a:lvl5pPr marL="2286000" lvl="4" indent="-228600" algn="l">
              <a:lnSpc>
                <a:spcPct val="100000"/>
              </a:lnSpc>
              <a:spcBef>
                <a:spcPts val="440"/>
              </a:spcBef>
              <a:spcAft>
                <a:spcPts val="0"/>
              </a:spcAft>
              <a:buSzPts val="1800"/>
              <a:buNone/>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0" name="Google Shape;20;p47"/>
          <p:cNvSpPr>
            <a:spLocks noGrp="1"/>
          </p:cNvSpPr>
          <p:nvPr>
            <p:ph type="pic" idx="2"/>
          </p:nvPr>
        </p:nvSpPr>
        <p:spPr>
          <a:xfrm>
            <a:off x="152400" y="1920875"/>
            <a:ext cx="3794125" cy="5135563"/>
          </a:xfrm>
          <a:prstGeom prst="rect">
            <a:avLst/>
          </a:prstGeom>
          <a:noFill/>
          <a:ln>
            <a:noFill/>
          </a:ln>
        </p:spPr>
      </p:sp>
      <p:sp>
        <p:nvSpPr>
          <p:cNvPr id="21" name="Google Shape;21;p47"/>
          <p:cNvSpPr/>
          <p:nvPr/>
        </p:nvSpPr>
        <p:spPr>
          <a:xfrm rot="-5400000">
            <a:off x="7723955" y="767215"/>
            <a:ext cx="1834243" cy="1834243"/>
          </a:xfrm>
          <a:prstGeom prst="halfFrame">
            <a:avLst>
              <a:gd name="adj1" fmla="val 10484"/>
              <a:gd name="adj2" fmla="val 10485"/>
            </a:avLst>
          </a:prstGeom>
          <a:solidFill>
            <a:srgbClr val="C1C1C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22"/>
        <p:cNvGrpSpPr/>
        <p:nvPr/>
      </p:nvGrpSpPr>
      <p:grpSpPr>
        <a:xfrm>
          <a:off x="0" y="0"/>
          <a:ext cx="0" cy="0"/>
          <a:chOff x="0" y="0"/>
          <a:chExt cx="0" cy="0"/>
        </a:xfrm>
      </p:grpSpPr>
      <p:sp>
        <p:nvSpPr>
          <p:cNvPr id="23" name="Google Shape;23;p4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48"/>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_Figure+Caption">
  <p:cSld name="3_Figure+Caption">
    <p:bg>
      <p:bgPr>
        <a:solidFill>
          <a:schemeClr val="lt1"/>
        </a:solidFill>
        <a:effectLst/>
      </p:bgPr>
    </p:bg>
    <p:spTree>
      <p:nvGrpSpPr>
        <p:cNvPr id="1" name="Shape 25"/>
        <p:cNvGrpSpPr/>
        <p:nvPr/>
      </p:nvGrpSpPr>
      <p:grpSpPr>
        <a:xfrm>
          <a:off x="0" y="0"/>
          <a:ext cx="0" cy="0"/>
          <a:chOff x="0" y="0"/>
          <a:chExt cx="0" cy="0"/>
        </a:xfrm>
      </p:grpSpPr>
      <p:sp>
        <p:nvSpPr>
          <p:cNvPr id="26" name="Google Shape;26;p49"/>
          <p:cNvSpPr txBox="1">
            <a:spLocks noGrp="1"/>
          </p:cNvSpPr>
          <p:nvPr>
            <p:ph type="title"/>
          </p:nvPr>
        </p:nvSpPr>
        <p:spPr>
          <a:xfrm>
            <a:off x="0" y="715302"/>
            <a:ext cx="9996324" cy="1101293"/>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7" name="Google Shape;27;p49"/>
          <p:cNvSpPr txBox="1">
            <a:spLocks noGrp="1"/>
          </p:cNvSpPr>
          <p:nvPr>
            <p:ph type="body" idx="1"/>
          </p:nvPr>
        </p:nvSpPr>
        <p:spPr>
          <a:xfrm>
            <a:off x="136632" y="2110519"/>
            <a:ext cx="9804186" cy="2903663"/>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8" name="Google Shape;28;p49"/>
          <p:cNvSpPr>
            <a:spLocks noGrp="1"/>
          </p:cNvSpPr>
          <p:nvPr>
            <p:ph type="pic" idx="2"/>
          </p:nvPr>
        </p:nvSpPr>
        <p:spPr>
          <a:xfrm>
            <a:off x="190500" y="5200650"/>
            <a:ext cx="3162300" cy="2114550"/>
          </a:xfrm>
          <a:prstGeom prst="rect">
            <a:avLst/>
          </a:prstGeom>
          <a:noFill/>
          <a:ln>
            <a:noFill/>
          </a:ln>
        </p:spPr>
      </p:sp>
      <p:sp>
        <p:nvSpPr>
          <p:cNvPr id="29" name="Google Shape;29;p49"/>
          <p:cNvSpPr>
            <a:spLocks noGrp="1"/>
          </p:cNvSpPr>
          <p:nvPr>
            <p:ph type="pic" idx="3"/>
          </p:nvPr>
        </p:nvSpPr>
        <p:spPr>
          <a:xfrm>
            <a:off x="6229350" y="5429250"/>
            <a:ext cx="3124200" cy="1885950"/>
          </a:xfrm>
          <a:prstGeom prst="rect">
            <a:avLst/>
          </a:prstGeom>
          <a:noFill/>
          <a:ln>
            <a:noFill/>
          </a:ln>
        </p:spPr>
      </p:sp>
      <p:sp>
        <p:nvSpPr>
          <p:cNvPr id="30" name="Google Shape;30;p49"/>
          <p:cNvSpPr txBox="1">
            <a:spLocks noGrp="1"/>
          </p:cNvSpPr>
          <p:nvPr>
            <p:ph type="body" idx="4"/>
          </p:nvPr>
        </p:nvSpPr>
        <p:spPr>
          <a:xfrm>
            <a:off x="273050" y="6384924"/>
            <a:ext cx="9528676" cy="962359"/>
          </a:xfrm>
          <a:prstGeom prst="rect">
            <a:avLst/>
          </a:prstGeom>
          <a:noFill/>
          <a:ln>
            <a:noFill/>
          </a:ln>
        </p:spPr>
        <p:txBody>
          <a:bodyPr spcFirstLastPara="1" wrap="square" lIns="91425" tIns="91425" rIns="91425" bIns="91425" anchor="t" anchorCtr="0">
            <a:noAutofit/>
          </a:bodyPr>
          <a:lstStyle>
            <a:lvl1pPr marL="457200" lvl="0" indent="-228600" algn="l">
              <a:lnSpc>
                <a:spcPct val="100000"/>
              </a:lnSpc>
              <a:spcBef>
                <a:spcPts val="720"/>
              </a:spcBef>
              <a:spcAft>
                <a:spcPts val="0"/>
              </a:spcAft>
              <a:buSzPts val="1800"/>
              <a:buNone/>
              <a:defRPr/>
            </a:lvl1pPr>
            <a:lvl2pPr marL="914400" lvl="1" indent="-228600" algn="l">
              <a:lnSpc>
                <a:spcPct val="100000"/>
              </a:lnSpc>
              <a:spcBef>
                <a:spcPts val="620"/>
              </a:spcBef>
              <a:spcAft>
                <a:spcPts val="0"/>
              </a:spcAft>
              <a:buSzPts val="1800"/>
              <a:buNone/>
              <a:defRPr/>
            </a:lvl2pPr>
            <a:lvl3pPr marL="1371600" lvl="2" indent="-228600" algn="l">
              <a:lnSpc>
                <a:spcPct val="100000"/>
              </a:lnSpc>
              <a:spcBef>
                <a:spcPts val="540"/>
              </a:spcBef>
              <a:spcAft>
                <a:spcPts val="0"/>
              </a:spcAft>
              <a:buSzPts val="1800"/>
              <a:buNone/>
              <a:defRPr/>
            </a:lvl3pPr>
            <a:lvl4pPr marL="1828800" lvl="3" indent="-228600" algn="l">
              <a:lnSpc>
                <a:spcPct val="100000"/>
              </a:lnSpc>
              <a:spcBef>
                <a:spcPts val="440"/>
              </a:spcBef>
              <a:spcAft>
                <a:spcPts val="0"/>
              </a:spcAft>
              <a:buSzPts val="1800"/>
              <a:buNone/>
              <a:defRPr/>
            </a:lvl4pPr>
            <a:lvl5pPr marL="2286000" lvl="4" indent="-228600" algn="l">
              <a:lnSpc>
                <a:spcPct val="100000"/>
              </a:lnSpc>
              <a:spcBef>
                <a:spcPts val="440"/>
              </a:spcBef>
              <a:spcAft>
                <a:spcPts val="0"/>
              </a:spcAft>
              <a:buSzPts val="1800"/>
              <a:buNone/>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Figure+Caption">
  <p:cSld name="2_Figure+Caption">
    <p:spTree>
      <p:nvGrpSpPr>
        <p:cNvPr id="1" name="Shape 31"/>
        <p:cNvGrpSpPr/>
        <p:nvPr/>
      </p:nvGrpSpPr>
      <p:grpSpPr>
        <a:xfrm>
          <a:off x="0" y="0"/>
          <a:ext cx="0" cy="0"/>
          <a:chOff x="0" y="0"/>
          <a:chExt cx="0" cy="0"/>
        </a:xfrm>
      </p:grpSpPr>
      <p:pic>
        <p:nvPicPr>
          <p:cNvPr id="32" name="Google Shape;32;p50"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33" name="Google Shape;33;p50"/>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4" name="Google Shape;34;p50"/>
          <p:cNvSpPr txBox="1">
            <a:spLocks noGrp="1"/>
          </p:cNvSpPr>
          <p:nvPr>
            <p:ph type="body" idx="1"/>
          </p:nvPr>
        </p:nvSpPr>
        <p:spPr>
          <a:xfrm>
            <a:off x="136632" y="2110519"/>
            <a:ext cx="9804186" cy="2903663"/>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35" name="Google Shape;35;p50"/>
          <p:cNvSpPr>
            <a:spLocks noGrp="1"/>
          </p:cNvSpPr>
          <p:nvPr>
            <p:ph type="pic" idx="2"/>
          </p:nvPr>
        </p:nvSpPr>
        <p:spPr>
          <a:xfrm>
            <a:off x="190500" y="5200650"/>
            <a:ext cx="3162300" cy="2114550"/>
          </a:xfrm>
          <a:prstGeom prst="rect">
            <a:avLst/>
          </a:prstGeom>
          <a:noFill/>
          <a:ln>
            <a:noFill/>
          </a:ln>
        </p:spPr>
      </p:sp>
      <p:sp>
        <p:nvSpPr>
          <p:cNvPr id="36" name="Google Shape;36;p50"/>
          <p:cNvSpPr>
            <a:spLocks noGrp="1"/>
          </p:cNvSpPr>
          <p:nvPr>
            <p:ph type="pic" idx="3"/>
          </p:nvPr>
        </p:nvSpPr>
        <p:spPr>
          <a:xfrm>
            <a:off x="6229350" y="5429250"/>
            <a:ext cx="3124200" cy="188595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_w_pictures">
  <p:cSld name="title_w_pictures">
    <p:spTree>
      <p:nvGrpSpPr>
        <p:cNvPr id="1" name="Shape 37"/>
        <p:cNvGrpSpPr/>
        <p:nvPr/>
      </p:nvGrpSpPr>
      <p:grpSpPr>
        <a:xfrm>
          <a:off x="0" y="0"/>
          <a:ext cx="0" cy="0"/>
          <a:chOff x="0" y="0"/>
          <a:chExt cx="0" cy="0"/>
        </a:xfrm>
      </p:grpSpPr>
      <p:sp>
        <p:nvSpPr>
          <p:cNvPr id="38" name="Google Shape;38;p51"/>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cxnSp>
        <p:nvCxnSpPr>
          <p:cNvPr id="39" name="Google Shape;39;p51"/>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40" name="Google Shape;40;p51"/>
          <p:cNvSpPr txBox="1">
            <a:spLocks noGrp="1"/>
          </p:cNvSpPr>
          <p:nvPr>
            <p:ph type="body" idx="2"/>
          </p:nvPr>
        </p:nvSpPr>
        <p:spPr>
          <a:xfrm>
            <a:off x="364260" y="3588682"/>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le_w_pictures">
  <p:cSld name="2_title_w_pictures">
    <p:spTree>
      <p:nvGrpSpPr>
        <p:cNvPr id="1" name="Shape 41"/>
        <p:cNvGrpSpPr/>
        <p:nvPr/>
      </p:nvGrpSpPr>
      <p:grpSpPr>
        <a:xfrm>
          <a:off x="0" y="0"/>
          <a:ext cx="0" cy="0"/>
          <a:chOff x="0" y="0"/>
          <a:chExt cx="0" cy="0"/>
        </a:xfrm>
      </p:grpSpPr>
      <p:cxnSp>
        <p:nvCxnSpPr>
          <p:cNvPr id="42" name="Google Shape;42;p52"/>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43" name="Google Shape;43;p52"/>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sp>
        <p:nvSpPr>
          <p:cNvPr id="44" name="Google Shape;44;p52"/>
          <p:cNvSpPr txBox="1">
            <a:spLocks noGrp="1"/>
          </p:cNvSpPr>
          <p:nvPr>
            <p:ph type="body" idx="2"/>
          </p:nvPr>
        </p:nvSpPr>
        <p:spPr>
          <a:xfrm>
            <a:off x="364260" y="3611880"/>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and Content 1">
  <p:cSld name="1_Title and Content 1">
    <p:bg>
      <p:bgPr>
        <a:solidFill>
          <a:schemeClr val="lt1"/>
        </a:solidFill>
        <a:effectLst/>
      </p:bgPr>
    </p:bg>
    <p:spTree>
      <p:nvGrpSpPr>
        <p:cNvPr id="1" name="Shape 45"/>
        <p:cNvGrpSpPr/>
        <p:nvPr/>
      </p:nvGrpSpPr>
      <p:grpSpPr>
        <a:xfrm>
          <a:off x="0" y="0"/>
          <a:ext cx="0" cy="0"/>
          <a:chOff x="0" y="0"/>
          <a:chExt cx="0" cy="0"/>
        </a:xfrm>
      </p:grpSpPr>
      <p:sp>
        <p:nvSpPr>
          <p:cNvPr id="46" name="Google Shape;46;p53"/>
          <p:cNvSpPr txBox="1">
            <a:spLocks noGrp="1"/>
          </p:cNvSpPr>
          <p:nvPr>
            <p:ph type="title"/>
          </p:nvPr>
        </p:nvSpPr>
        <p:spPr>
          <a:xfrm>
            <a:off x="23515" y="716577"/>
            <a:ext cx="9996324" cy="1052246"/>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47" name="Google Shape;47;p53"/>
          <p:cNvSpPr txBox="1">
            <a:spLocks noGrp="1"/>
          </p:cNvSpPr>
          <p:nvPr>
            <p:ph type="body" idx="1"/>
          </p:nvPr>
        </p:nvSpPr>
        <p:spPr>
          <a:xfrm>
            <a:off x="117582" y="1933292"/>
            <a:ext cx="9804186" cy="5658416"/>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46" descr="MacLearn_logo_reverse.png"/>
          <p:cNvPicPr preferRelativeResize="0"/>
          <p:nvPr/>
        </p:nvPicPr>
        <p:blipFill rotWithShape="1">
          <a:blip r:embed="rId9">
            <a:alphaModFix/>
          </a:blip>
          <a:srcRect/>
          <a:stretch/>
        </p:blipFill>
        <p:spPr>
          <a:xfrm>
            <a:off x="228600" y="217571"/>
            <a:ext cx="1524000" cy="468227"/>
          </a:xfrm>
          <a:prstGeom prst="rect">
            <a:avLst/>
          </a:prstGeom>
          <a:noFill/>
          <a:ln>
            <a:noFill/>
          </a:ln>
        </p:spPr>
      </p:pic>
      <p:sp>
        <p:nvSpPr>
          <p:cNvPr id="11" name="Google Shape;11;p46"/>
          <p:cNvSpPr txBox="1">
            <a:spLocks noGrp="1"/>
          </p:cNvSpPr>
          <p:nvPr>
            <p:ph type="title"/>
          </p:nvPr>
        </p:nvSpPr>
        <p:spPr>
          <a:xfrm>
            <a:off x="2659577" y="311256"/>
            <a:ext cx="6895900" cy="1295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900"/>
              <a:buFont typeface="Helvetica Neue"/>
              <a:buNone/>
              <a:defRPr sz="4900" b="1" i="0" u="none" strike="noStrike" cap="none">
                <a:solidFill>
                  <a:schemeClr val="lt1"/>
                </a:solidFill>
                <a:latin typeface="Helvetica Neue"/>
                <a:ea typeface="Helvetica Neue"/>
                <a:cs typeface="Helvetica Neue"/>
                <a:sym typeface="Helvetica Neue"/>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a:endParaRPr/>
          </a:p>
        </p:txBody>
      </p:sp>
      <p:sp>
        <p:nvSpPr>
          <p:cNvPr id="12" name="Google Shape;12;p46"/>
          <p:cNvSpPr txBox="1">
            <a:spLocks noGrp="1"/>
          </p:cNvSpPr>
          <p:nvPr>
            <p:ph type="body" idx="1"/>
          </p:nvPr>
        </p:nvSpPr>
        <p:spPr>
          <a:xfrm>
            <a:off x="502920" y="1813559"/>
            <a:ext cx="9052559" cy="512942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720"/>
              </a:spcBef>
              <a:spcAft>
                <a:spcPts val="0"/>
              </a:spcAft>
              <a:buClr>
                <a:schemeClr val="lt1"/>
              </a:buClr>
              <a:buSzPts val="3600"/>
              <a:buFont typeface="Arial"/>
              <a:buNone/>
              <a:defRPr sz="36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rtl="0">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13" name="Google Shape;13;p46"/>
          <p:cNvSpPr/>
          <p:nvPr/>
        </p:nvSpPr>
        <p:spPr>
          <a:xfrm>
            <a:off x="3954780" y="7401580"/>
            <a:ext cx="610362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dirty="0" err="1">
                <a:solidFill>
                  <a:schemeClr val="lt1"/>
                </a:solidFill>
                <a:latin typeface="Arial"/>
                <a:ea typeface="Arial"/>
                <a:cs typeface="Arial"/>
                <a:sym typeface="Arial"/>
              </a:rPr>
              <a:t>Krugman</a:t>
            </a:r>
            <a:r>
              <a:rPr lang="en-US" sz="1400" b="0" i="0" u="none" strike="noStrike" cap="none" dirty="0">
                <a:solidFill>
                  <a:schemeClr val="lt1"/>
                </a:solidFill>
                <a:latin typeface="Arial"/>
                <a:ea typeface="Arial"/>
                <a:cs typeface="Arial"/>
                <a:sym typeface="Arial"/>
              </a:rPr>
              <a:t>, </a:t>
            </a:r>
            <a:r>
              <a:rPr lang="en-US" sz="1400" b="0" i="1" u="none" strike="noStrike" cap="none" dirty="0">
                <a:solidFill>
                  <a:schemeClr val="lt1"/>
                </a:solidFill>
                <a:latin typeface="Arial"/>
                <a:ea typeface="Arial"/>
                <a:cs typeface="Arial"/>
                <a:sym typeface="Arial"/>
              </a:rPr>
              <a:t>Economics</a:t>
            </a:r>
            <a:r>
              <a:rPr lang="en-US" sz="1400" b="0" i="0" u="none" strike="noStrike" cap="none" dirty="0">
                <a:solidFill>
                  <a:schemeClr val="lt1"/>
                </a:solidFill>
                <a:latin typeface="Arial"/>
                <a:ea typeface="Arial"/>
                <a:cs typeface="Arial"/>
                <a:sym typeface="Arial"/>
              </a:rPr>
              <a:t>, 6e, © 2020 Worth Publishers</a:t>
            </a:r>
            <a:endParaRPr dirty="0"/>
          </a:p>
        </p:txBody>
      </p:sp>
      <p:sp>
        <p:nvSpPr>
          <p:cNvPr id="14" name="Google Shape;14;p46"/>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
        <p:nvSpPr>
          <p:cNvPr id="15" name="Google Shape;15;p46"/>
          <p:cNvSpPr/>
          <p:nvPr/>
        </p:nvSpPr>
        <p:spPr>
          <a:xfrm>
            <a:off x="0" y="7401580"/>
            <a:ext cx="1005840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Krugman, </a:t>
            </a:r>
            <a:r>
              <a:rPr lang="en-US" sz="1400" b="0" i="1" u="none" strike="noStrike" cap="none">
                <a:solidFill>
                  <a:schemeClr val="lt1"/>
                </a:solidFill>
                <a:latin typeface="Arial"/>
                <a:ea typeface="Arial"/>
                <a:cs typeface="Arial"/>
                <a:sym typeface="Arial"/>
              </a:rPr>
              <a:t>Economics</a:t>
            </a:r>
            <a:r>
              <a:rPr lang="en-US" sz="1400" b="0" i="0" u="none" strike="noStrike" cap="none">
                <a:solidFill>
                  <a:schemeClr val="lt1"/>
                </a:solidFill>
                <a:latin typeface="Arial"/>
                <a:ea typeface="Arial"/>
                <a:cs typeface="Arial"/>
                <a:sym typeface="Arial"/>
              </a:rPr>
              <a:t>, 7e, © 2024 Worth Publishers</a:t>
            </a:r>
            <a:endParaRPr/>
          </a:p>
        </p:txBody>
      </p:sp>
      <p:pic>
        <p:nvPicPr>
          <p:cNvPr id="16" name="Google Shape;16;p46" descr="MacLearn_logo_reverse.png"/>
          <p:cNvPicPr preferRelativeResize="0"/>
          <p:nvPr/>
        </p:nvPicPr>
        <p:blipFill rotWithShape="1">
          <a:blip r:embed="rId9">
            <a:alphaModFix/>
          </a:blip>
          <a:srcRect/>
          <a:stretch/>
        </p:blipFill>
        <p:spPr>
          <a:xfrm>
            <a:off x="76200" y="7424440"/>
            <a:ext cx="1001762" cy="30777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epi.org/multimedia/unequal-states-of-america/"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hyperlink" Target="https://www.epi.org/multimedia/unequal-states-of-america/"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hyperlink" Target="https://www.ssa.gov/policy/docs/progdesc/sspus/social-insurance-programs.html#oasdi"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ssa.gov/policy/docs/progdesc/sspus/social-insurance-programs.html#tdi" TargetMode="External"/><Relationship Id="rId5" Type="http://schemas.openxmlformats.org/officeDocument/2006/relationships/hyperlink" Target="https://www.ssa.gov/policy/docs/progdesc/sspus/social-insurance-programs.html#wc" TargetMode="External"/><Relationship Id="rId4" Type="http://schemas.openxmlformats.org/officeDocument/2006/relationships/hyperlink" Target="https://www.ssa.gov/policy/docs/progdesc/sspus/social-insurance-programs.html#ui"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hyperlink" Target="https://www.census.gov/library/publications/2024/demo/p60-282.html" TargetMode="External"/><Relationship Id="rId7" Type="http://schemas.openxmlformats.org/officeDocument/2006/relationships/customXml" Target="../ink/ink2.xml"/><Relationship Id="rId12"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190.png"/><Relationship Id="rId11" Type="http://schemas.openxmlformats.org/officeDocument/2006/relationships/customXml" Target="../ink/ink4.xml"/><Relationship Id="rId5" Type="http://schemas.openxmlformats.org/officeDocument/2006/relationships/customXml" Target="../ink/ink1.xml"/><Relationship Id="rId10" Type="http://schemas.openxmlformats.org/officeDocument/2006/relationships/image" Target="../media/image210.png"/><Relationship Id="rId4" Type="http://schemas.openxmlformats.org/officeDocument/2006/relationships/image" Target="../media/image21.png"/><Relationship Id="rId9" Type="http://schemas.openxmlformats.org/officeDocument/2006/relationships/customXml" Target="../ink/ink3.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healthsystemtracker.org/chart-collection/u-s-spending-healthcare-changed-time/#:~:text=Health%20spending%20totaled%20$74.1%20billion,of%20the%202010s%20(4.8%25)."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1"/>
          <p:cNvSpPr txBox="1">
            <a:spLocks noGrp="1"/>
          </p:cNvSpPr>
          <p:nvPr>
            <p:ph type="title"/>
          </p:nvPr>
        </p:nvSpPr>
        <p:spPr>
          <a:xfrm>
            <a:off x="5245394" y="3574388"/>
            <a:ext cx="4547191" cy="1295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t>The Economics of the Welfare State</a:t>
            </a:r>
            <a:endParaRPr dirty="0"/>
          </a:p>
        </p:txBody>
      </p:sp>
      <p:pic>
        <p:nvPicPr>
          <p:cNvPr id="54" name="Google Shape;54;p1" descr="Cover: Economics, Seventh Edition by Paul Krugman and Robin Wells.">
            <a:extLst>
              <a:ext uri="{C183D7F6-B498-43B3-948B-1728B52AA6E4}">
                <adec:decorative xmlns:adec="http://schemas.microsoft.com/office/drawing/2017/decorative" val="0"/>
              </a:ext>
            </a:extLst>
          </p:cNvPr>
          <p:cNvPicPr preferRelativeResize="0">
            <a:picLocks noGrp="1"/>
          </p:cNvPicPr>
          <p:nvPr>
            <p:ph type="pic" idx="2"/>
          </p:nvPr>
        </p:nvPicPr>
        <p:blipFill rotWithShape="1">
          <a:blip r:embed="rId3">
            <a:alphaModFix/>
          </a:blip>
          <a:srcRect l="2739" r="2739"/>
          <a:stretch/>
        </p:blipFill>
        <p:spPr>
          <a:xfrm>
            <a:off x="152400" y="901559"/>
            <a:ext cx="4547191" cy="6154880"/>
          </a:xfrm>
          <a:prstGeom prst="rect">
            <a:avLst/>
          </a:prstGeom>
          <a:noFill/>
          <a:ln>
            <a:noFill/>
          </a:ln>
        </p:spPr>
      </p:pic>
      <p:sp>
        <p:nvSpPr>
          <p:cNvPr id="53" name="Google Shape;53;p1"/>
          <p:cNvSpPr txBox="1">
            <a:spLocks noGrp="1"/>
          </p:cNvSpPr>
          <p:nvPr>
            <p:ph type="body" idx="1"/>
          </p:nvPr>
        </p:nvSpPr>
        <p:spPr>
          <a:xfrm>
            <a:off x="7954962" y="1006475"/>
            <a:ext cx="1595437" cy="1355725"/>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0"/>
              <a:buNone/>
            </a:pPr>
            <a:r>
              <a:rPr lang="en-US" dirty="0">
                <a:solidFill>
                  <a:schemeClr val="bg1"/>
                </a:solidFill>
              </a:rPr>
              <a:t>12</a:t>
            </a:r>
            <a:endParaRPr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Important Dates</a:t>
            </a:r>
            <a:endParaRPr dirty="0">
              <a:latin typeface="+mn-lt"/>
            </a:endParaRPr>
          </a:p>
        </p:txBody>
      </p:sp>
      <p:sp>
        <p:nvSpPr>
          <p:cNvPr id="51" name="Google Shape;51;p2"/>
          <p:cNvSpPr txBox="1">
            <a:spLocks noGrp="1"/>
          </p:cNvSpPr>
          <p:nvPr>
            <p:ph type="body" idx="1"/>
          </p:nvPr>
        </p:nvSpPr>
        <p:spPr>
          <a:xfrm>
            <a:off x="127107" y="914400"/>
            <a:ext cx="9804186" cy="6445956"/>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00000"/>
              </a:lnSpc>
              <a:spcBef>
                <a:spcPts val="0"/>
              </a:spcBef>
              <a:spcAft>
                <a:spcPts val="0"/>
              </a:spcAft>
              <a:buClr>
                <a:srgbClr val="4E4E4E"/>
              </a:buClr>
              <a:buSzPct val="100000"/>
              <a:buFont typeface="Arial"/>
              <a:buChar char="•"/>
            </a:pPr>
            <a:r>
              <a:rPr lang="en-US" sz="3200" dirty="0">
                <a:solidFill>
                  <a:schemeClr val="dk1"/>
                </a:solidFill>
                <a:latin typeface="+mn-lt"/>
              </a:rPr>
              <a:t>Homework # 9 (Chapter 10) is due tomorrow.</a:t>
            </a:r>
          </a:p>
          <a:p>
            <a:pPr marL="354013" lvl="0" indent="-354013" algn="l" rtl="0">
              <a:lnSpc>
                <a:spcPct val="100000"/>
              </a:lnSpc>
              <a:spcBef>
                <a:spcPts val="0"/>
              </a:spcBef>
              <a:spcAft>
                <a:spcPts val="0"/>
              </a:spcAft>
              <a:buClr>
                <a:srgbClr val="4E4E4E"/>
              </a:buClr>
              <a:buSzPct val="100000"/>
              <a:buFont typeface="Arial"/>
              <a:buChar char="•"/>
            </a:pPr>
            <a:endParaRPr lang="en-US" sz="3200" dirty="0">
              <a:solidFill>
                <a:schemeClr val="dk1"/>
              </a:solidFill>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solidFill>
                  <a:schemeClr val="dk1"/>
                </a:solidFill>
                <a:latin typeface="+mn-lt"/>
              </a:rPr>
              <a:t>Homework #10 (Chapter 11) is due on Wednesday October 30</a:t>
            </a:r>
            <a:r>
              <a:rPr lang="en-US" sz="3200" baseline="30000" dirty="0">
                <a:solidFill>
                  <a:schemeClr val="dk1"/>
                </a:solidFill>
                <a:latin typeface="+mn-lt"/>
              </a:rPr>
              <a:t>th</a:t>
            </a:r>
            <a:r>
              <a:rPr lang="en-US" sz="3200" dirty="0">
                <a:solidFill>
                  <a:schemeClr val="dk1"/>
                </a:solidFill>
                <a:latin typeface="+mn-lt"/>
              </a:rPr>
              <a:t>.</a:t>
            </a:r>
          </a:p>
          <a:p>
            <a:pPr marL="354013" lvl="0" indent="-354013" algn="l" rtl="0">
              <a:lnSpc>
                <a:spcPct val="100000"/>
              </a:lnSpc>
              <a:spcBef>
                <a:spcPts val="0"/>
              </a:spcBef>
              <a:spcAft>
                <a:spcPts val="0"/>
              </a:spcAft>
              <a:buClr>
                <a:srgbClr val="4E4E4E"/>
              </a:buClr>
              <a:buSzPct val="100000"/>
              <a:buFont typeface="Arial"/>
              <a:buChar char="•"/>
            </a:pPr>
            <a:endParaRPr lang="en-US" sz="3200" dirty="0">
              <a:solidFill>
                <a:schemeClr val="dk1"/>
              </a:solidFill>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Tuesday October 29</a:t>
            </a:r>
            <a:r>
              <a:rPr lang="en-US" sz="3200" baseline="30000" dirty="0">
                <a:latin typeface="+mn-lt"/>
              </a:rPr>
              <a:t>th</a:t>
            </a:r>
            <a:r>
              <a:rPr lang="en-US" sz="3200" dirty="0">
                <a:latin typeface="+mn-lt"/>
              </a:rPr>
              <a:t> we will have a review session for Midterm #1 (Tuesday November 5th).</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No class on Thursday October 31st.</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Quiz #5 (chapters 10 and 11) is due on Sunday November 3rd. </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Homework #11 (Chapter 12) is due on Monday November 4th.</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endParaRPr sz="3200"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1" y="761743"/>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Important Dates</a:t>
            </a:r>
            <a:endParaRPr dirty="0">
              <a:latin typeface="+mn-lt"/>
            </a:endParaRPr>
          </a:p>
        </p:txBody>
      </p:sp>
      <p:cxnSp>
        <p:nvCxnSpPr>
          <p:cNvPr id="5" name="Straight Connector 4">
            <a:extLst>
              <a:ext uri="{FF2B5EF4-FFF2-40B4-BE49-F238E27FC236}">
                <a16:creationId xmlns:a16="http://schemas.microsoft.com/office/drawing/2014/main" id="{55B9B33F-C8ED-4F23-8021-F109E0AA9899}"/>
              </a:ext>
            </a:extLst>
          </p:cNvPr>
          <p:cNvCxnSpPr/>
          <p:nvPr/>
        </p:nvCxnSpPr>
        <p:spPr>
          <a:xfrm>
            <a:off x="880533" y="2867378"/>
            <a:ext cx="8094134"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B9DAD81-7E77-4D8D-AA68-CF03B88F34D4}"/>
              </a:ext>
            </a:extLst>
          </p:cNvPr>
          <p:cNvCxnSpPr/>
          <p:nvPr/>
        </p:nvCxnSpPr>
        <p:spPr>
          <a:xfrm>
            <a:off x="880533" y="2867378"/>
            <a:ext cx="0" cy="745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D7AA3C0-093F-4D00-BE87-AAFFFC2B8009}"/>
              </a:ext>
            </a:extLst>
          </p:cNvPr>
          <p:cNvSpPr txBox="1"/>
          <p:nvPr/>
        </p:nvSpPr>
        <p:spPr>
          <a:xfrm>
            <a:off x="1704627" y="3662137"/>
            <a:ext cx="1312321" cy="830997"/>
          </a:xfrm>
          <a:prstGeom prst="rect">
            <a:avLst/>
          </a:prstGeom>
          <a:noFill/>
        </p:spPr>
        <p:txBody>
          <a:bodyPr wrap="square" rtlCol="0">
            <a:spAutoFit/>
          </a:bodyPr>
          <a:lstStyle/>
          <a:p>
            <a:pPr algn="ctr"/>
            <a:r>
              <a:rPr lang="en-US" sz="2400" b="1" dirty="0"/>
              <a:t>HW #10</a:t>
            </a:r>
          </a:p>
          <a:p>
            <a:pPr algn="ctr"/>
            <a:r>
              <a:rPr lang="en-US" sz="2400" b="1" dirty="0"/>
              <a:t>10/30</a:t>
            </a:r>
          </a:p>
        </p:txBody>
      </p:sp>
      <p:cxnSp>
        <p:nvCxnSpPr>
          <p:cNvPr id="11" name="Straight Arrow Connector 10">
            <a:extLst>
              <a:ext uri="{FF2B5EF4-FFF2-40B4-BE49-F238E27FC236}">
                <a16:creationId xmlns:a16="http://schemas.microsoft.com/office/drawing/2014/main" id="{FCDB650B-66ED-474A-87E2-98107E5A4DD6}"/>
              </a:ext>
            </a:extLst>
          </p:cNvPr>
          <p:cNvCxnSpPr/>
          <p:nvPr/>
        </p:nvCxnSpPr>
        <p:spPr>
          <a:xfrm>
            <a:off x="3606800"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A22886F-83E5-4DC0-8B81-898218B1E9F7}"/>
              </a:ext>
            </a:extLst>
          </p:cNvPr>
          <p:cNvSpPr txBox="1"/>
          <p:nvPr/>
        </p:nvSpPr>
        <p:spPr>
          <a:xfrm>
            <a:off x="2904065" y="3662137"/>
            <a:ext cx="1721553" cy="707886"/>
          </a:xfrm>
          <a:prstGeom prst="rect">
            <a:avLst/>
          </a:prstGeom>
          <a:noFill/>
        </p:spPr>
        <p:txBody>
          <a:bodyPr wrap="square" rtlCol="0">
            <a:spAutoFit/>
          </a:bodyPr>
          <a:lstStyle/>
          <a:p>
            <a:pPr algn="ctr"/>
            <a:r>
              <a:rPr lang="en-US" sz="2000" b="1" dirty="0"/>
              <a:t>No Class</a:t>
            </a:r>
          </a:p>
          <a:p>
            <a:pPr algn="ctr"/>
            <a:r>
              <a:rPr lang="en-US" sz="2000" b="1" dirty="0"/>
              <a:t>10/31</a:t>
            </a:r>
          </a:p>
        </p:txBody>
      </p:sp>
      <p:cxnSp>
        <p:nvCxnSpPr>
          <p:cNvPr id="13" name="Straight Arrow Connector 12">
            <a:extLst>
              <a:ext uri="{FF2B5EF4-FFF2-40B4-BE49-F238E27FC236}">
                <a16:creationId xmlns:a16="http://schemas.microsoft.com/office/drawing/2014/main" id="{599C4E55-8FDD-4B38-9DB3-2FACB4A7CC8D}"/>
              </a:ext>
            </a:extLst>
          </p:cNvPr>
          <p:cNvCxnSpPr/>
          <p:nvPr/>
        </p:nvCxnSpPr>
        <p:spPr>
          <a:xfrm>
            <a:off x="5373511"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9604698-EF67-4614-B33B-072BB6EDB02E}"/>
              </a:ext>
            </a:extLst>
          </p:cNvPr>
          <p:cNvSpPr txBox="1"/>
          <p:nvPr/>
        </p:nvSpPr>
        <p:spPr>
          <a:xfrm>
            <a:off x="4512734" y="3635020"/>
            <a:ext cx="1721553" cy="830997"/>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sz="2400" b="1"/>
            </a:lvl1pPr>
          </a:lstStyle>
          <a:p>
            <a:r>
              <a:rPr lang="en-US" dirty="0"/>
              <a:t>Quiz #5</a:t>
            </a:r>
          </a:p>
          <a:p>
            <a:r>
              <a:rPr lang="en-US" dirty="0"/>
              <a:t>11/03</a:t>
            </a:r>
          </a:p>
        </p:txBody>
      </p:sp>
      <p:cxnSp>
        <p:nvCxnSpPr>
          <p:cNvPr id="15" name="Straight Arrow Connector 14">
            <a:extLst>
              <a:ext uri="{FF2B5EF4-FFF2-40B4-BE49-F238E27FC236}">
                <a16:creationId xmlns:a16="http://schemas.microsoft.com/office/drawing/2014/main" id="{7F77047A-C84D-4BD0-BDDE-BF97EE0532F1}"/>
              </a:ext>
            </a:extLst>
          </p:cNvPr>
          <p:cNvCxnSpPr/>
          <p:nvPr/>
        </p:nvCxnSpPr>
        <p:spPr>
          <a:xfrm>
            <a:off x="6993467"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C96D1FF-64EE-4582-8B8F-0E3770196717}"/>
              </a:ext>
            </a:extLst>
          </p:cNvPr>
          <p:cNvSpPr txBox="1"/>
          <p:nvPr/>
        </p:nvSpPr>
        <p:spPr>
          <a:xfrm>
            <a:off x="6121403" y="3623732"/>
            <a:ext cx="1721553" cy="830997"/>
          </a:xfrm>
          <a:prstGeom prst="rect">
            <a:avLst/>
          </a:prstGeom>
          <a:noFill/>
        </p:spPr>
        <p:txBody>
          <a:bodyPr wrap="square" rtlCol="0">
            <a:spAutoFit/>
          </a:bodyPr>
          <a:lstStyle>
            <a:defPPr marR="0" lvl="0" algn="l" rtl="0">
              <a:lnSpc>
                <a:spcPct val="100000"/>
              </a:lnSpc>
              <a:spcBef>
                <a:spcPts val="0"/>
              </a:spcBef>
              <a:spcAft>
                <a:spcPts val="0"/>
              </a:spcAft>
            </a:defPPr>
            <a:lvl1pPr algn="ctr">
              <a:defRPr sz="2400" b="1"/>
            </a:lvl1pPr>
          </a:lstStyle>
          <a:p>
            <a:r>
              <a:rPr lang="en-US" dirty="0"/>
              <a:t>HW #11</a:t>
            </a:r>
          </a:p>
          <a:p>
            <a:r>
              <a:rPr lang="en-US" dirty="0"/>
              <a:t>10/04</a:t>
            </a:r>
          </a:p>
        </p:txBody>
      </p:sp>
      <p:cxnSp>
        <p:nvCxnSpPr>
          <p:cNvPr id="17" name="Straight Arrow Connector 16">
            <a:extLst>
              <a:ext uri="{FF2B5EF4-FFF2-40B4-BE49-F238E27FC236}">
                <a16:creationId xmlns:a16="http://schemas.microsoft.com/office/drawing/2014/main" id="{6F23A97F-F4C2-4BE9-BB0D-2D9E816676D3}"/>
              </a:ext>
            </a:extLst>
          </p:cNvPr>
          <p:cNvCxnSpPr/>
          <p:nvPr/>
        </p:nvCxnSpPr>
        <p:spPr>
          <a:xfrm>
            <a:off x="8963378"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E9A075E-99A5-42AF-8504-DF97AA9AAD9B}"/>
              </a:ext>
            </a:extLst>
          </p:cNvPr>
          <p:cNvSpPr txBox="1"/>
          <p:nvPr/>
        </p:nvSpPr>
        <p:spPr>
          <a:xfrm>
            <a:off x="8048982" y="3646310"/>
            <a:ext cx="1828792" cy="830997"/>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sz="2400" b="1"/>
            </a:lvl1pPr>
          </a:lstStyle>
          <a:p>
            <a:r>
              <a:rPr lang="en-US" dirty="0">
                <a:solidFill>
                  <a:srgbClr val="FF0000"/>
                </a:solidFill>
              </a:rPr>
              <a:t>Midterm #2</a:t>
            </a:r>
          </a:p>
          <a:p>
            <a:r>
              <a:rPr lang="en-US" dirty="0">
                <a:solidFill>
                  <a:srgbClr val="FF0000"/>
                </a:solidFill>
              </a:rPr>
              <a:t>10/05</a:t>
            </a:r>
          </a:p>
        </p:txBody>
      </p:sp>
      <p:cxnSp>
        <p:nvCxnSpPr>
          <p:cNvPr id="19" name="Straight Arrow Connector 18">
            <a:extLst>
              <a:ext uri="{FF2B5EF4-FFF2-40B4-BE49-F238E27FC236}">
                <a16:creationId xmlns:a16="http://schemas.microsoft.com/office/drawing/2014/main" id="{681899EF-47CE-4006-A541-9CCE14973D42}"/>
              </a:ext>
            </a:extLst>
          </p:cNvPr>
          <p:cNvCxnSpPr/>
          <p:nvPr/>
        </p:nvCxnSpPr>
        <p:spPr>
          <a:xfrm>
            <a:off x="2359377"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E23C437-C2D5-4CB7-BFD8-3A2951B5173F}"/>
              </a:ext>
            </a:extLst>
          </p:cNvPr>
          <p:cNvSpPr txBox="1"/>
          <p:nvPr/>
        </p:nvSpPr>
        <p:spPr>
          <a:xfrm>
            <a:off x="287871" y="3662137"/>
            <a:ext cx="1416751" cy="1200329"/>
          </a:xfrm>
          <a:prstGeom prst="rect">
            <a:avLst/>
          </a:prstGeom>
          <a:noFill/>
        </p:spPr>
        <p:txBody>
          <a:bodyPr wrap="square" rtlCol="0">
            <a:spAutoFit/>
          </a:bodyPr>
          <a:lstStyle/>
          <a:p>
            <a:pPr algn="ctr"/>
            <a:r>
              <a:rPr lang="en-US" sz="2400" b="1" dirty="0"/>
              <a:t>Review Session</a:t>
            </a:r>
          </a:p>
          <a:p>
            <a:pPr algn="ctr"/>
            <a:r>
              <a:rPr lang="en-US" sz="2400" b="1" dirty="0"/>
              <a:t>10/29</a:t>
            </a:r>
          </a:p>
        </p:txBody>
      </p:sp>
      <p:sp>
        <p:nvSpPr>
          <p:cNvPr id="24" name="TextBox 23">
            <a:extLst>
              <a:ext uri="{FF2B5EF4-FFF2-40B4-BE49-F238E27FC236}">
                <a16:creationId xmlns:a16="http://schemas.microsoft.com/office/drawing/2014/main" id="{8D2ABFF6-3EF0-406B-B606-95E0AD31C25E}"/>
              </a:ext>
            </a:extLst>
          </p:cNvPr>
          <p:cNvSpPr txBox="1"/>
          <p:nvPr/>
        </p:nvSpPr>
        <p:spPr>
          <a:xfrm>
            <a:off x="19756" y="2339646"/>
            <a:ext cx="1721553" cy="400110"/>
          </a:xfrm>
          <a:prstGeom prst="rect">
            <a:avLst/>
          </a:prstGeom>
          <a:noFill/>
        </p:spPr>
        <p:txBody>
          <a:bodyPr wrap="square" rtlCol="0">
            <a:spAutoFit/>
          </a:bodyPr>
          <a:lstStyle/>
          <a:p>
            <a:pPr algn="ctr"/>
            <a:r>
              <a:rPr lang="en-US" sz="2000" b="1" dirty="0"/>
              <a:t>Tuesday</a:t>
            </a:r>
          </a:p>
        </p:txBody>
      </p:sp>
      <p:sp>
        <p:nvSpPr>
          <p:cNvPr id="25" name="TextBox 24">
            <a:extLst>
              <a:ext uri="{FF2B5EF4-FFF2-40B4-BE49-F238E27FC236}">
                <a16:creationId xmlns:a16="http://schemas.microsoft.com/office/drawing/2014/main" id="{717CD47E-A2AD-4ADC-86CB-79233D6CEBED}"/>
              </a:ext>
            </a:extLst>
          </p:cNvPr>
          <p:cNvSpPr txBox="1"/>
          <p:nvPr/>
        </p:nvSpPr>
        <p:spPr>
          <a:xfrm>
            <a:off x="1498600" y="2331559"/>
            <a:ext cx="1721553" cy="400110"/>
          </a:xfrm>
          <a:prstGeom prst="rect">
            <a:avLst/>
          </a:prstGeom>
          <a:noFill/>
        </p:spPr>
        <p:txBody>
          <a:bodyPr wrap="square" rtlCol="0">
            <a:spAutoFit/>
          </a:bodyPr>
          <a:lstStyle/>
          <a:p>
            <a:pPr algn="ctr"/>
            <a:r>
              <a:rPr lang="en-US" sz="2000" b="1" dirty="0"/>
              <a:t>Wednesday</a:t>
            </a:r>
          </a:p>
        </p:txBody>
      </p:sp>
      <p:sp>
        <p:nvSpPr>
          <p:cNvPr id="26" name="TextBox 25">
            <a:extLst>
              <a:ext uri="{FF2B5EF4-FFF2-40B4-BE49-F238E27FC236}">
                <a16:creationId xmlns:a16="http://schemas.microsoft.com/office/drawing/2014/main" id="{FBF95735-B383-4CB4-9D21-DE702BE183DA}"/>
              </a:ext>
            </a:extLst>
          </p:cNvPr>
          <p:cNvSpPr txBox="1"/>
          <p:nvPr/>
        </p:nvSpPr>
        <p:spPr>
          <a:xfrm>
            <a:off x="2904065" y="2340208"/>
            <a:ext cx="1721553" cy="400110"/>
          </a:xfrm>
          <a:prstGeom prst="rect">
            <a:avLst/>
          </a:prstGeom>
          <a:noFill/>
        </p:spPr>
        <p:txBody>
          <a:bodyPr wrap="square" rtlCol="0">
            <a:spAutoFit/>
          </a:bodyPr>
          <a:lstStyle/>
          <a:p>
            <a:pPr algn="ctr"/>
            <a:r>
              <a:rPr lang="en-US" sz="2000" b="1" dirty="0"/>
              <a:t>Thursday</a:t>
            </a:r>
          </a:p>
        </p:txBody>
      </p:sp>
      <p:sp>
        <p:nvSpPr>
          <p:cNvPr id="27" name="TextBox 26">
            <a:extLst>
              <a:ext uri="{FF2B5EF4-FFF2-40B4-BE49-F238E27FC236}">
                <a16:creationId xmlns:a16="http://schemas.microsoft.com/office/drawing/2014/main" id="{343ABAC2-B0DB-4E45-97EE-711483383287}"/>
              </a:ext>
            </a:extLst>
          </p:cNvPr>
          <p:cNvSpPr txBox="1"/>
          <p:nvPr/>
        </p:nvSpPr>
        <p:spPr>
          <a:xfrm>
            <a:off x="4512733" y="2326028"/>
            <a:ext cx="1721553" cy="400110"/>
          </a:xfrm>
          <a:prstGeom prst="rect">
            <a:avLst/>
          </a:prstGeom>
          <a:noFill/>
        </p:spPr>
        <p:txBody>
          <a:bodyPr wrap="square" rtlCol="0">
            <a:spAutoFit/>
          </a:bodyPr>
          <a:lstStyle/>
          <a:p>
            <a:pPr algn="ctr"/>
            <a:r>
              <a:rPr lang="en-US" sz="2000" b="1" dirty="0"/>
              <a:t>Sunday</a:t>
            </a:r>
          </a:p>
        </p:txBody>
      </p:sp>
      <p:sp>
        <p:nvSpPr>
          <p:cNvPr id="28" name="TextBox 27">
            <a:extLst>
              <a:ext uri="{FF2B5EF4-FFF2-40B4-BE49-F238E27FC236}">
                <a16:creationId xmlns:a16="http://schemas.microsoft.com/office/drawing/2014/main" id="{7DDBEBB9-3274-46C8-9580-1C809AF2AF40}"/>
              </a:ext>
            </a:extLst>
          </p:cNvPr>
          <p:cNvSpPr txBox="1"/>
          <p:nvPr/>
        </p:nvSpPr>
        <p:spPr>
          <a:xfrm>
            <a:off x="6121402" y="2311848"/>
            <a:ext cx="1721553" cy="400110"/>
          </a:xfrm>
          <a:prstGeom prst="rect">
            <a:avLst/>
          </a:prstGeom>
          <a:noFill/>
        </p:spPr>
        <p:txBody>
          <a:bodyPr wrap="square" rtlCol="0">
            <a:spAutoFit/>
          </a:bodyPr>
          <a:lstStyle/>
          <a:p>
            <a:pPr algn="ctr"/>
            <a:r>
              <a:rPr lang="en-US" sz="2000" b="1" dirty="0"/>
              <a:t>Monday</a:t>
            </a:r>
          </a:p>
        </p:txBody>
      </p:sp>
      <p:sp>
        <p:nvSpPr>
          <p:cNvPr id="29" name="TextBox 28">
            <a:extLst>
              <a:ext uri="{FF2B5EF4-FFF2-40B4-BE49-F238E27FC236}">
                <a16:creationId xmlns:a16="http://schemas.microsoft.com/office/drawing/2014/main" id="{488549C9-E402-49F4-9E12-6DB6C743E049}"/>
              </a:ext>
            </a:extLst>
          </p:cNvPr>
          <p:cNvSpPr txBox="1"/>
          <p:nvPr/>
        </p:nvSpPr>
        <p:spPr>
          <a:xfrm>
            <a:off x="8040516" y="2342848"/>
            <a:ext cx="1721553" cy="400110"/>
          </a:xfrm>
          <a:prstGeom prst="rect">
            <a:avLst/>
          </a:prstGeom>
          <a:noFill/>
        </p:spPr>
        <p:txBody>
          <a:bodyPr wrap="square" rtlCol="0">
            <a:spAutoFit/>
          </a:bodyPr>
          <a:lstStyle/>
          <a:p>
            <a:pPr algn="ctr"/>
            <a:r>
              <a:rPr lang="en-US" sz="2000" b="1" dirty="0">
                <a:solidFill>
                  <a:srgbClr val="FF0000"/>
                </a:solidFill>
              </a:rPr>
              <a:t>Tuesday</a:t>
            </a:r>
          </a:p>
        </p:txBody>
      </p:sp>
      <p:pic>
        <p:nvPicPr>
          <p:cNvPr id="2" name="Picture 1">
            <a:extLst>
              <a:ext uri="{FF2B5EF4-FFF2-40B4-BE49-F238E27FC236}">
                <a16:creationId xmlns:a16="http://schemas.microsoft.com/office/drawing/2014/main" id="{6031CBE7-9889-42F1-B8E7-CE14918C457D}"/>
              </a:ext>
            </a:extLst>
          </p:cNvPr>
          <p:cNvPicPr>
            <a:picLocks noChangeAspect="1"/>
          </p:cNvPicPr>
          <p:nvPr/>
        </p:nvPicPr>
        <p:blipFill>
          <a:blip r:embed="rId3"/>
          <a:stretch>
            <a:fillRect/>
          </a:stretch>
        </p:blipFill>
        <p:spPr>
          <a:xfrm>
            <a:off x="2865954" y="4706937"/>
            <a:ext cx="2057400" cy="2219325"/>
          </a:xfrm>
          <a:prstGeom prst="rect">
            <a:avLst/>
          </a:prstGeom>
        </p:spPr>
      </p:pic>
    </p:spTree>
    <p:extLst>
      <p:ext uri="{BB962C8B-B14F-4D97-AF65-F5344CB8AC3E}">
        <p14:creationId xmlns:p14="http://schemas.microsoft.com/office/powerpoint/2010/main" val="62643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ppt_x"/>
                                          </p:val>
                                        </p:tav>
                                        <p:tav tm="100000">
                                          <p:val>
                                            <p:strVal val="#ppt_x"/>
                                          </p:val>
                                        </p:tav>
                                      </p:tavLst>
                                    </p:anim>
                                    <p:anim calcmode="lin" valueType="num">
                                      <p:cBhvr additive="base">
                                        <p:cTn id="52" dur="500" fill="hold"/>
                                        <p:tgtEl>
                                          <p:spTgt spid="29"/>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p:bldP spid="16" grpId="0"/>
      <p:bldP spid="18" grpId="0"/>
      <p:bldP spid="20" grpId="0"/>
      <p:bldP spid="24" grpId="0"/>
      <p:bldP spid="25" grpId="0"/>
      <p:bldP spid="26" grpId="0"/>
      <p:bldP spid="27" grpId="0"/>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WHAT YOU WILL LEARN IN THIS CHAPTER</a:t>
            </a:r>
            <a:endParaRPr dirty="0"/>
          </a:p>
        </p:txBody>
      </p:sp>
      <p:sp>
        <p:nvSpPr>
          <p:cNvPr id="60" name="Google Shape;60;p2"/>
          <p:cNvSpPr txBox="1">
            <a:spLocks noGrp="1"/>
          </p:cNvSpPr>
          <p:nvPr>
            <p:ph type="body" idx="1"/>
          </p:nvPr>
        </p:nvSpPr>
        <p:spPr>
          <a:xfrm>
            <a:off x="117582" y="1933291"/>
            <a:ext cx="9804186" cy="4730399"/>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00000"/>
              </a:lnSpc>
              <a:spcBef>
                <a:spcPts val="0"/>
              </a:spcBef>
              <a:spcAft>
                <a:spcPts val="0"/>
              </a:spcAft>
              <a:buSzPct val="100000"/>
              <a:buChar char="•"/>
            </a:pPr>
            <a:r>
              <a:rPr lang="en-US" dirty="0">
                <a:latin typeface="Arial"/>
                <a:ea typeface="Arial"/>
                <a:cs typeface="Arial"/>
                <a:sym typeface="Arial"/>
              </a:rPr>
              <a:t>What is the welfare state, and how does it benefit the society?</a:t>
            </a:r>
            <a:endParaRPr dirty="0"/>
          </a:p>
          <a:p>
            <a:pPr marL="354013" lvl="0" indent="-354013" algn="l" rtl="0">
              <a:lnSpc>
                <a:spcPct val="100000"/>
              </a:lnSpc>
              <a:spcBef>
                <a:spcPts val="1824"/>
              </a:spcBef>
              <a:spcAft>
                <a:spcPts val="0"/>
              </a:spcAft>
              <a:buSzPct val="100000"/>
              <a:buChar char="•"/>
            </a:pPr>
            <a:r>
              <a:rPr lang="en-US" dirty="0">
                <a:latin typeface="Arial"/>
                <a:ea typeface="Arial"/>
                <a:cs typeface="Arial"/>
                <a:sym typeface="Arial"/>
              </a:rPr>
              <a:t>What are the causes and consequences of poverty?</a:t>
            </a:r>
            <a:endParaRPr dirty="0"/>
          </a:p>
          <a:p>
            <a:pPr marL="354013" lvl="0" indent="-354013" algn="l" rtl="0">
              <a:lnSpc>
                <a:spcPct val="100000"/>
              </a:lnSpc>
              <a:spcBef>
                <a:spcPts val="1824"/>
              </a:spcBef>
              <a:spcAft>
                <a:spcPts val="0"/>
              </a:spcAft>
              <a:buSzPct val="100000"/>
              <a:buChar char="•"/>
            </a:pPr>
            <a:r>
              <a:rPr lang="en-US" dirty="0">
                <a:latin typeface="Arial"/>
                <a:ea typeface="Arial"/>
                <a:cs typeface="Arial"/>
                <a:sym typeface="Arial"/>
              </a:rPr>
              <a:t>How has income inequality in the United States </a:t>
            </a:r>
            <a:r>
              <a:rPr lang="en-US" dirty="0"/>
              <a:t>changed over </a:t>
            </a:r>
            <a:r>
              <a:rPr lang="en-US" dirty="0">
                <a:latin typeface="Arial"/>
                <a:ea typeface="Arial"/>
                <a:cs typeface="Arial"/>
                <a:sym typeface="Arial"/>
              </a:rPr>
              <a:t>time?</a:t>
            </a:r>
            <a:endParaRPr dirty="0"/>
          </a:p>
          <a:p>
            <a:pPr marL="354013" lvl="0" indent="-354013" algn="l" rtl="0">
              <a:lnSpc>
                <a:spcPct val="100000"/>
              </a:lnSpc>
              <a:spcBef>
                <a:spcPts val="1824"/>
              </a:spcBef>
              <a:spcAft>
                <a:spcPts val="0"/>
              </a:spcAft>
              <a:buSzPct val="100000"/>
              <a:buChar char="•"/>
            </a:pPr>
            <a:r>
              <a:rPr lang="en-US" dirty="0">
                <a:latin typeface="Arial"/>
                <a:ea typeface="Arial"/>
                <a:cs typeface="Arial"/>
                <a:sym typeface="Arial"/>
              </a:rPr>
              <a:t>How do social insurance programs like Social Security affect poverty and income inequality?</a:t>
            </a:r>
            <a:endParaRPr dirty="0"/>
          </a:p>
          <a:p>
            <a:pPr marL="354013" lvl="0" indent="-354013" algn="l" rtl="0">
              <a:lnSpc>
                <a:spcPct val="100000"/>
              </a:lnSpc>
              <a:spcBef>
                <a:spcPts val="1824"/>
              </a:spcBef>
              <a:spcAft>
                <a:spcPts val="0"/>
              </a:spcAft>
              <a:buSzPct val="100000"/>
              <a:buChar char="•"/>
            </a:pPr>
            <a:r>
              <a:rPr lang="en-US" dirty="0">
                <a:latin typeface="Arial"/>
                <a:ea typeface="Arial"/>
                <a:cs typeface="Arial"/>
                <a:sym typeface="Arial"/>
              </a:rPr>
              <a:t>Why is there debate over the size of the welfare state?</a:t>
            </a:r>
            <a:endParaRPr dirty="0"/>
          </a:p>
          <a:p>
            <a:pPr marL="354013" lvl="0" indent="-354013" algn="l" rtl="0">
              <a:lnSpc>
                <a:spcPct val="100000"/>
              </a:lnSpc>
              <a:spcBef>
                <a:spcPts val="1824"/>
              </a:spcBef>
              <a:spcAft>
                <a:spcPts val="0"/>
              </a:spcAft>
              <a:buSzPct val="100000"/>
              <a:buChar char="•"/>
            </a:pPr>
            <a:r>
              <a:rPr lang="en-US" dirty="0">
                <a:latin typeface="Arial"/>
                <a:ea typeface="Arial"/>
                <a:cs typeface="Arial"/>
                <a:sym typeface="Arial"/>
              </a:rPr>
              <a:t>What are the special concerns about private health insurance, and how have governments acted to address them?</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3"/>
          <p:cNvSpPr txBox="1">
            <a:spLocks noGrp="1"/>
          </p:cNvSpPr>
          <p:nvPr>
            <p:ph type="title"/>
          </p:nvPr>
        </p:nvSpPr>
        <p:spPr>
          <a:xfrm>
            <a:off x="457200" y="379608"/>
            <a:ext cx="9144000" cy="114915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POVERTY, INEQUALITY, AND PUBLIC POLICY</a:t>
            </a:r>
            <a:endParaRPr dirty="0"/>
          </a:p>
        </p:txBody>
      </p:sp>
      <p:sp>
        <p:nvSpPr>
          <p:cNvPr id="66" name="Google Shape;66;p3"/>
          <p:cNvSpPr txBox="1">
            <a:spLocks noGrp="1"/>
          </p:cNvSpPr>
          <p:nvPr>
            <p:ph type="body" idx="1"/>
          </p:nvPr>
        </p:nvSpPr>
        <p:spPr>
          <a:xfrm>
            <a:off x="117582" y="1933292"/>
            <a:ext cx="9804186" cy="3154523"/>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800"/>
              <a:buChar char="•"/>
            </a:pPr>
            <a:r>
              <a:rPr lang="en-US" dirty="0">
                <a:latin typeface="Arial"/>
                <a:ea typeface="Arial"/>
                <a:cs typeface="Arial"/>
                <a:sym typeface="Arial"/>
              </a:rPr>
              <a:t>The </a:t>
            </a:r>
            <a:r>
              <a:rPr lang="en-US" b="1" dirty="0">
                <a:latin typeface="Arial"/>
                <a:ea typeface="Arial"/>
                <a:cs typeface="Arial"/>
                <a:sym typeface="Arial"/>
              </a:rPr>
              <a:t>welfare state</a:t>
            </a:r>
            <a:r>
              <a:rPr lang="en-US" dirty="0">
                <a:latin typeface="Arial"/>
                <a:ea typeface="Arial"/>
                <a:cs typeface="Arial"/>
                <a:sym typeface="Arial"/>
              </a:rPr>
              <a:t> is the collection of government programs designed to alleviate economic hardship.</a:t>
            </a:r>
          </a:p>
          <a:p>
            <a:pPr marL="354013" lvl="0" indent="-354013" algn="l" rtl="0">
              <a:lnSpc>
                <a:spcPct val="100000"/>
              </a:lnSpc>
              <a:spcBef>
                <a:spcPts val="0"/>
              </a:spcBef>
              <a:spcAft>
                <a:spcPts val="0"/>
              </a:spcAft>
              <a:buSzPts val="2800"/>
              <a:buChar char="•"/>
            </a:pPr>
            <a:endParaRPr dirty="0"/>
          </a:p>
          <a:p>
            <a:pPr marL="354013" lvl="0" indent="-354013" algn="l" rtl="0">
              <a:lnSpc>
                <a:spcPct val="100000"/>
              </a:lnSpc>
              <a:spcBef>
                <a:spcPts val="1824"/>
              </a:spcBef>
              <a:spcAft>
                <a:spcPts val="0"/>
              </a:spcAft>
              <a:buSzPts val="2800"/>
              <a:buChar char="•"/>
            </a:pPr>
            <a:r>
              <a:rPr lang="en-US" dirty="0"/>
              <a:t> A large share of it consists of </a:t>
            </a:r>
            <a:r>
              <a:rPr lang="en-US" b="1" dirty="0"/>
              <a:t>government  transfers</a:t>
            </a:r>
            <a:r>
              <a:rPr lang="en-US" dirty="0"/>
              <a:t>—payments by the government to individuals and families.</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3"/>
          <p:cNvSpPr txBox="1">
            <a:spLocks noGrp="1"/>
          </p:cNvSpPr>
          <p:nvPr>
            <p:ph type="title"/>
          </p:nvPr>
        </p:nvSpPr>
        <p:spPr>
          <a:xfrm>
            <a:off x="457200" y="379608"/>
            <a:ext cx="9144000" cy="114915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POVERTY, INEQUALITY, AND PUBLIC POLICY</a:t>
            </a:r>
            <a:endParaRPr dirty="0"/>
          </a:p>
        </p:txBody>
      </p:sp>
      <p:sp>
        <p:nvSpPr>
          <p:cNvPr id="66" name="Google Shape;66;p3"/>
          <p:cNvSpPr txBox="1">
            <a:spLocks noGrp="1"/>
          </p:cNvSpPr>
          <p:nvPr>
            <p:ph type="body" idx="1"/>
          </p:nvPr>
        </p:nvSpPr>
        <p:spPr>
          <a:xfrm>
            <a:off x="254214" y="1769169"/>
            <a:ext cx="9804186" cy="3623446"/>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800"/>
              <a:buChar char="•"/>
            </a:pPr>
            <a:r>
              <a:rPr lang="en-US" b="0" i="0" dirty="0">
                <a:solidFill>
                  <a:srgbClr val="333333"/>
                </a:solidFill>
                <a:effectLst/>
                <a:latin typeface="Merriweather" panose="00000500000000000000" pitchFamily="2" charset="0"/>
              </a:rPr>
              <a:t>Social safety net programs are designed to help people with low incomes meet their food, housing, and healthcare needs. </a:t>
            </a:r>
          </a:p>
          <a:p>
            <a:pPr marL="354013" lvl="0" indent="-354013" algn="l" rtl="0">
              <a:lnSpc>
                <a:spcPct val="100000"/>
              </a:lnSpc>
              <a:spcBef>
                <a:spcPts val="0"/>
              </a:spcBef>
              <a:spcAft>
                <a:spcPts val="0"/>
              </a:spcAft>
              <a:buSzPts val="2800"/>
              <a:buChar char="•"/>
            </a:pPr>
            <a:endParaRPr lang="en-US" dirty="0">
              <a:solidFill>
                <a:srgbClr val="333333"/>
              </a:solidFill>
              <a:latin typeface="Merriweather" panose="00000500000000000000" pitchFamily="2" charset="0"/>
            </a:endParaRPr>
          </a:p>
          <a:p>
            <a:pPr marL="354013" lvl="0" indent="-354013" algn="l" rtl="0">
              <a:lnSpc>
                <a:spcPct val="100000"/>
              </a:lnSpc>
              <a:spcBef>
                <a:spcPts val="0"/>
              </a:spcBef>
              <a:spcAft>
                <a:spcPts val="0"/>
              </a:spcAft>
              <a:buSzPts val="2800"/>
              <a:buChar char="•"/>
            </a:pPr>
            <a:r>
              <a:rPr lang="en-US" b="0" i="0" dirty="0">
                <a:solidFill>
                  <a:srgbClr val="333333"/>
                </a:solidFill>
                <a:effectLst/>
                <a:latin typeface="Merriweather" panose="00000500000000000000" pitchFamily="2" charset="0"/>
              </a:rPr>
              <a:t>Dating to President Lyndon B. Johnson’s War on Poverty in the US, the objective of these programs is “</a:t>
            </a:r>
            <a:r>
              <a:rPr lang="en-US" b="0" i="1" dirty="0">
                <a:solidFill>
                  <a:srgbClr val="333333"/>
                </a:solidFill>
                <a:effectLst/>
                <a:latin typeface="Merriweather" panose="00000500000000000000" pitchFamily="2" charset="0"/>
              </a:rPr>
              <a:t>not only to relieve the symptom of poverty, but to cure it and, above all, to prevent it</a:t>
            </a:r>
            <a:r>
              <a:rPr lang="en-US" b="0" i="0" dirty="0">
                <a:solidFill>
                  <a:srgbClr val="333333"/>
                </a:solidFill>
                <a:effectLst/>
                <a:latin typeface="Merriweather" panose="00000500000000000000" pitchFamily="2" charset="0"/>
              </a:rPr>
              <a:t>.”</a:t>
            </a:r>
            <a:endParaRPr dirty="0"/>
          </a:p>
        </p:txBody>
      </p:sp>
      <p:pic>
        <p:nvPicPr>
          <p:cNvPr id="2" name="Picture 1">
            <a:extLst>
              <a:ext uri="{FF2B5EF4-FFF2-40B4-BE49-F238E27FC236}">
                <a16:creationId xmlns:a16="http://schemas.microsoft.com/office/drawing/2014/main" id="{E320056F-38F0-CFA8-864A-96576802EFE9}"/>
              </a:ext>
            </a:extLst>
          </p:cNvPr>
          <p:cNvPicPr>
            <a:picLocks noChangeAspect="1"/>
          </p:cNvPicPr>
          <p:nvPr/>
        </p:nvPicPr>
        <p:blipFill>
          <a:blip r:embed="rId3"/>
          <a:stretch>
            <a:fillRect/>
          </a:stretch>
        </p:blipFill>
        <p:spPr>
          <a:xfrm>
            <a:off x="6412523" y="5274130"/>
            <a:ext cx="3645877" cy="2118661"/>
          </a:xfrm>
          <a:prstGeom prst="rect">
            <a:avLst/>
          </a:prstGeom>
        </p:spPr>
      </p:pic>
    </p:spTree>
    <p:extLst>
      <p:ext uri="{BB962C8B-B14F-4D97-AF65-F5344CB8AC3E}">
        <p14:creationId xmlns:p14="http://schemas.microsoft.com/office/powerpoint/2010/main" val="3419054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THE LOGIC OF THE WELFARE STATE</a:t>
            </a:r>
            <a:endParaRPr dirty="0"/>
          </a:p>
        </p:txBody>
      </p:sp>
      <p:sp>
        <p:nvSpPr>
          <p:cNvPr id="73" name="Google Shape;73;p4"/>
          <p:cNvSpPr txBox="1">
            <a:spLocks noGrp="1"/>
          </p:cNvSpPr>
          <p:nvPr>
            <p:ph type="body" idx="1"/>
          </p:nvPr>
        </p:nvSpPr>
        <p:spPr>
          <a:xfrm>
            <a:off x="117582" y="1516567"/>
            <a:ext cx="9804186" cy="3518278"/>
          </a:xfrm>
          <a:prstGeom prst="rect">
            <a:avLst/>
          </a:prstGeom>
          <a:noFill/>
          <a:ln>
            <a:noFill/>
          </a:ln>
        </p:spPr>
        <p:txBody>
          <a:bodyPr spcFirstLastPara="1" wrap="square" lIns="91425" tIns="91425" rIns="91425" bIns="91425" anchor="t" anchorCtr="0">
            <a:normAutofit/>
          </a:bodyPr>
          <a:lstStyle/>
          <a:p>
            <a:pPr marL="0" lvl="0" indent="0" algn="l" rtl="0">
              <a:lnSpc>
                <a:spcPct val="120000"/>
              </a:lnSpc>
              <a:spcBef>
                <a:spcPts val="0"/>
              </a:spcBef>
              <a:spcAft>
                <a:spcPts val="0"/>
              </a:spcAft>
              <a:buSzPct val="100000"/>
              <a:buNone/>
            </a:pPr>
            <a:r>
              <a:rPr lang="en-US" b="1" dirty="0">
                <a:latin typeface="Arial"/>
                <a:ea typeface="Arial"/>
                <a:cs typeface="Arial"/>
                <a:sym typeface="Arial"/>
              </a:rPr>
              <a:t>What’s the rationale for the welfare state?</a:t>
            </a:r>
            <a:endParaRPr dirty="0"/>
          </a:p>
          <a:p>
            <a:pPr marL="811213" lvl="1" indent="-457200" algn="l" rtl="0">
              <a:lnSpc>
                <a:spcPct val="120000"/>
              </a:lnSpc>
              <a:spcBef>
                <a:spcPts val="1824"/>
              </a:spcBef>
              <a:spcAft>
                <a:spcPts val="0"/>
              </a:spcAft>
              <a:buSzPct val="100000"/>
              <a:buAutoNum type="arabicPeriod"/>
            </a:pPr>
            <a:r>
              <a:rPr lang="en-US" b="1" dirty="0">
                <a:latin typeface="Arial"/>
                <a:ea typeface="Arial"/>
                <a:cs typeface="Arial"/>
                <a:sym typeface="Arial"/>
              </a:rPr>
              <a:t>Alleviating income inequality</a:t>
            </a:r>
            <a:endParaRPr dirty="0"/>
          </a:p>
          <a:p>
            <a:pPr marL="457200" lvl="1" indent="0" algn="l" rtl="0">
              <a:lnSpc>
                <a:spcPct val="120000"/>
              </a:lnSpc>
              <a:spcBef>
                <a:spcPts val="1824"/>
              </a:spcBef>
              <a:spcAft>
                <a:spcPts val="0"/>
              </a:spcAft>
              <a:buSzPct val="100000"/>
              <a:buNone/>
            </a:pPr>
            <a:r>
              <a:rPr lang="en-US" b="1" dirty="0"/>
              <a:t>	</a:t>
            </a:r>
            <a:r>
              <a:rPr lang="en-US" sz="2300" dirty="0"/>
              <a:t>Because a marginal dollar is worth more to a poor person than to a rich one, modest transfers from the rich to the poor do more good than harm. Programs that are designed to aid the poor are known as </a:t>
            </a:r>
            <a:r>
              <a:rPr lang="en-US" sz="2300" b="1" dirty="0"/>
              <a:t>poverty programs.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4"/>
          <p:cNvSpPr txBox="1">
            <a:spLocks noGrp="1"/>
          </p:cNvSpPr>
          <p:nvPr>
            <p:ph type="title"/>
          </p:nvPr>
        </p:nvSpPr>
        <p:spPr>
          <a:xfrm>
            <a:off x="112888" y="142542"/>
            <a:ext cx="9843911"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hlinkClick r:id="rId3"/>
              </a:rPr>
              <a:t>Income inequality in the United States</a:t>
            </a:r>
            <a:endParaRPr dirty="0"/>
          </a:p>
        </p:txBody>
      </p:sp>
      <p:pic>
        <p:nvPicPr>
          <p:cNvPr id="5" name="Picture 4">
            <a:extLst>
              <a:ext uri="{FF2B5EF4-FFF2-40B4-BE49-F238E27FC236}">
                <a16:creationId xmlns:a16="http://schemas.microsoft.com/office/drawing/2014/main" id="{FF27ACFE-F442-43A4-B6C5-C73EB754B90C}"/>
              </a:ext>
            </a:extLst>
          </p:cNvPr>
          <p:cNvPicPr>
            <a:picLocks noChangeAspect="1"/>
          </p:cNvPicPr>
          <p:nvPr/>
        </p:nvPicPr>
        <p:blipFill>
          <a:blip r:embed="rId4"/>
          <a:stretch>
            <a:fillRect/>
          </a:stretch>
        </p:blipFill>
        <p:spPr>
          <a:xfrm>
            <a:off x="498122" y="1195405"/>
            <a:ext cx="9220200" cy="5475111"/>
          </a:xfrm>
          <a:prstGeom prst="rect">
            <a:avLst/>
          </a:prstGeom>
        </p:spPr>
      </p:pic>
    </p:spTree>
    <p:extLst>
      <p:ext uri="{BB962C8B-B14F-4D97-AF65-F5344CB8AC3E}">
        <p14:creationId xmlns:p14="http://schemas.microsoft.com/office/powerpoint/2010/main" val="291501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4"/>
          <p:cNvSpPr txBox="1">
            <a:spLocks noGrp="1"/>
          </p:cNvSpPr>
          <p:nvPr>
            <p:ph type="title"/>
          </p:nvPr>
        </p:nvSpPr>
        <p:spPr>
          <a:xfrm>
            <a:off x="112888" y="142542"/>
            <a:ext cx="9843911"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hlinkClick r:id="rId3"/>
              </a:rPr>
              <a:t>Income inequality in the United States</a:t>
            </a:r>
            <a:endParaRPr dirty="0"/>
          </a:p>
        </p:txBody>
      </p:sp>
      <p:pic>
        <p:nvPicPr>
          <p:cNvPr id="3" name="Picture 2">
            <a:extLst>
              <a:ext uri="{FF2B5EF4-FFF2-40B4-BE49-F238E27FC236}">
                <a16:creationId xmlns:a16="http://schemas.microsoft.com/office/drawing/2014/main" id="{876DADF5-C01F-4FEA-BEFF-70FADDE80FE7}"/>
              </a:ext>
            </a:extLst>
          </p:cNvPr>
          <p:cNvPicPr>
            <a:picLocks noChangeAspect="1"/>
          </p:cNvPicPr>
          <p:nvPr/>
        </p:nvPicPr>
        <p:blipFill>
          <a:blip r:embed="rId4"/>
          <a:stretch>
            <a:fillRect/>
          </a:stretch>
        </p:blipFill>
        <p:spPr>
          <a:xfrm>
            <a:off x="112888" y="1589264"/>
            <a:ext cx="9640712" cy="4593872"/>
          </a:xfrm>
          <a:prstGeom prst="rect">
            <a:avLst/>
          </a:prstGeom>
        </p:spPr>
      </p:pic>
      <p:pic>
        <p:nvPicPr>
          <p:cNvPr id="6" name="Picture 5">
            <a:extLst>
              <a:ext uri="{FF2B5EF4-FFF2-40B4-BE49-F238E27FC236}">
                <a16:creationId xmlns:a16="http://schemas.microsoft.com/office/drawing/2014/main" id="{EB6D85FC-FD79-4881-AA72-B73EC91AA139}"/>
              </a:ext>
            </a:extLst>
          </p:cNvPr>
          <p:cNvPicPr>
            <a:picLocks noChangeAspect="1"/>
          </p:cNvPicPr>
          <p:nvPr/>
        </p:nvPicPr>
        <p:blipFill>
          <a:blip r:embed="rId5"/>
          <a:stretch>
            <a:fillRect/>
          </a:stretch>
        </p:blipFill>
        <p:spPr>
          <a:xfrm>
            <a:off x="0" y="958339"/>
            <a:ext cx="10058400" cy="6334283"/>
          </a:xfrm>
          <a:prstGeom prst="rect">
            <a:avLst/>
          </a:prstGeom>
        </p:spPr>
      </p:pic>
    </p:spTree>
    <p:extLst>
      <p:ext uri="{BB962C8B-B14F-4D97-AF65-F5344CB8AC3E}">
        <p14:creationId xmlns:p14="http://schemas.microsoft.com/office/powerpoint/2010/main" val="113939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4"/>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THE LOGIC OF THE WELFARE STATE</a:t>
            </a:r>
            <a:endParaRPr dirty="0"/>
          </a:p>
        </p:txBody>
      </p:sp>
      <p:sp>
        <p:nvSpPr>
          <p:cNvPr id="73" name="Google Shape;73;p4"/>
          <p:cNvSpPr txBox="1">
            <a:spLocks noGrp="1"/>
          </p:cNvSpPr>
          <p:nvPr>
            <p:ph type="body" idx="1"/>
          </p:nvPr>
        </p:nvSpPr>
        <p:spPr>
          <a:xfrm>
            <a:off x="0" y="1195405"/>
            <a:ext cx="9804186" cy="4331078"/>
          </a:xfrm>
          <a:prstGeom prst="rect">
            <a:avLst/>
          </a:prstGeom>
          <a:noFill/>
          <a:ln>
            <a:noFill/>
          </a:ln>
        </p:spPr>
        <p:txBody>
          <a:bodyPr spcFirstLastPara="1" wrap="square" lIns="91425" tIns="91425" rIns="91425" bIns="91425" anchor="t" anchorCtr="0">
            <a:normAutofit/>
          </a:bodyPr>
          <a:lstStyle/>
          <a:p>
            <a:pPr marL="0" lvl="0" indent="0" algn="l" rtl="0">
              <a:lnSpc>
                <a:spcPct val="120000"/>
              </a:lnSpc>
              <a:spcBef>
                <a:spcPts val="0"/>
              </a:spcBef>
              <a:spcAft>
                <a:spcPts val="0"/>
              </a:spcAft>
              <a:buSzPct val="100000"/>
              <a:buNone/>
            </a:pPr>
            <a:r>
              <a:rPr lang="en-US" b="1" dirty="0">
                <a:latin typeface="Arial"/>
                <a:ea typeface="Arial"/>
                <a:cs typeface="Arial"/>
                <a:sym typeface="Arial"/>
              </a:rPr>
              <a:t>What’s the rationale for the welfare state?</a:t>
            </a:r>
            <a:endParaRPr dirty="0"/>
          </a:p>
          <a:p>
            <a:pPr marL="811213" lvl="1" indent="-457200" algn="l" rtl="0">
              <a:lnSpc>
                <a:spcPct val="120000"/>
              </a:lnSpc>
              <a:spcBef>
                <a:spcPts val="1824"/>
              </a:spcBef>
              <a:spcAft>
                <a:spcPts val="0"/>
              </a:spcAft>
              <a:buSzPct val="100000"/>
              <a:buFont typeface="Arial"/>
              <a:buAutoNum type="arabicPeriod" startAt="2"/>
            </a:pPr>
            <a:r>
              <a:rPr lang="en-US" b="1" dirty="0">
                <a:latin typeface="Arial"/>
                <a:ea typeface="Arial"/>
                <a:cs typeface="Arial"/>
                <a:sym typeface="Arial"/>
              </a:rPr>
              <a:t>Alleviating economic insecurity</a:t>
            </a:r>
            <a:endParaRPr lang="en-US" dirty="0"/>
          </a:p>
          <a:p>
            <a:pPr marL="457200" lvl="1" indent="0" algn="l" rtl="0">
              <a:lnSpc>
                <a:spcPct val="120000"/>
              </a:lnSpc>
              <a:spcBef>
                <a:spcPts val="1824"/>
              </a:spcBef>
              <a:spcAft>
                <a:spcPts val="0"/>
              </a:spcAft>
              <a:buSzPct val="100000"/>
              <a:buNone/>
            </a:pPr>
            <a:r>
              <a:rPr lang="en-US" dirty="0"/>
              <a:t>	</a:t>
            </a:r>
            <a:r>
              <a:rPr lang="en-US" sz="2300" dirty="0"/>
              <a:t>Government programs that provide protection against unpredictable financial distress (known as </a:t>
            </a:r>
            <a:r>
              <a:rPr lang="en-US" sz="2300" b="1" dirty="0"/>
              <a:t>social insurance programs</a:t>
            </a:r>
            <a:r>
              <a:rPr lang="en-US" sz="2300" dirty="0"/>
              <a:t>) make all families feel safer.</a:t>
            </a:r>
          </a:p>
          <a:p>
            <a:pPr marL="457200" lvl="1" indent="0" algn="l" rtl="0">
              <a:lnSpc>
                <a:spcPct val="120000"/>
              </a:lnSpc>
              <a:spcBef>
                <a:spcPts val="1824"/>
              </a:spcBef>
              <a:spcAft>
                <a:spcPts val="0"/>
              </a:spcAft>
              <a:buSzPct val="100000"/>
              <a:buNone/>
            </a:pPr>
            <a:r>
              <a:rPr lang="en-US" sz="2300" dirty="0"/>
              <a:t>These two rationales for the welfare state are closely related to the </a:t>
            </a:r>
            <a:r>
              <a:rPr lang="en-US" sz="2300" i="1" dirty="0"/>
              <a:t>ability-to-pay principle</a:t>
            </a:r>
            <a:r>
              <a:rPr lang="en-US" sz="2300" dirty="0"/>
              <a:t>. </a:t>
            </a:r>
            <a:endParaRPr lang="en-US" dirty="0">
              <a:latin typeface="Arial"/>
              <a:ea typeface="Arial"/>
              <a:cs typeface="Arial"/>
              <a:sym typeface="Arial"/>
            </a:endParaRPr>
          </a:p>
        </p:txBody>
      </p:sp>
      <p:sp>
        <p:nvSpPr>
          <p:cNvPr id="2" name="Rectangle 1">
            <a:extLst>
              <a:ext uri="{FF2B5EF4-FFF2-40B4-BE49-F238E27FC236}">
                <a16:creationId xmlns:a16="http://schemas.microsoft.com/office/drawing/2014/main" id="{A34F2C80-569C-4606-BB78-79A7E6A608A3}"/>
              </a:ext>
            </a:extLst>
          </p:cNvPr>
          <p:cNvSpPr>
            <a:spLocks noChangeArrowheads="1"/>
          </p:cNvSpPr>
          <p:nvPr/>
        </p:nvSpPr>
        <p:spPr bwMode="auto">
          <a:xfrm>
            <a:off x="1044222" y="5291154"/>
            <a:ext cx="7969955"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Social Insurance Programs</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2400" dirty="0">
                <a:solidFill>
                  <a:schemeClr val="tx1"/>
                </a:solidFill>
                <a:latin typeface="Arial" panose="020B0604020202020204" pitchFamily="34" charset="0"/>
                <a:hlinkClick r:id="rId3">
                  <a:extLst>
                    <a:ext uri="{A12FA001-AC4F-418D-AE19-62706E023703}">
                      <ahyp:hlinkClr xmlns:ahyp="http://schemas.microsoft.com/office/drawing/2018/hyperlinkcolor" val="tx"/>
                    </a:ext>
                  </a:extLst>
                </a:hlinkClick>
              </a:rPr>
              <a:t>Old-Age, Survivors, and Disability Insurance (OASDI)</a:t>
            </a:r>
            <a:r>
              <a:rPr lang="en-US" altLang="en-US" sz="2400" dirty="0">
                <a:solidFill>
                  <a:schemeClr val="tx1"/>
                </a:solidFill>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hlinkClick r:id="rId4"/>
              </a:rPr>
              <a:t>Unemployment Insurance</a:t>
            </a:r>
            <a:r>
              <a:rPr kumimoji="0" lang="en-US" altLang="en-US" sz="24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hlinkClick r:id="rId5"/>
              </a:rPr>
              <a:t>Workers' Compensation</a:t>
            </a:r>
            <a:r>
              <a:rPr kumimoji="0" lang="en-US" altLang="en-US" sz="24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hlinkClick r:id="rId6"/>
              </a:rPr>
              <a:t>Temporary Disability Insurance</a:t>
            </a:r>
            <a:r>
              <a:rPr kumimoji="0" lang="en-US" altLang="en-US" sz="24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9350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4"/>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THE LOGIC OF THE WELFARE STATE</a:t>
            </a:r>
            <a:endParaRPr dirty="0"/>
          </a:p>
        </p:txBody>
      </p:sp>
      <p:pic>
        <p:nvPicPr>
          <p:cNvPr id="6" name="Picture 5">
            <a:extLst>
              <a:ext uri="{FF2B5EF4-FFF2-40B4-BE49-F238E27FC236}">
                <a16:creationId xmlns:a16="http://schemas.microsoft.com/office/drawing/2014/main" id="{A1DEE3EC-E6ED-4DEE-8FB6-F748D9691F61}"/>
              </a:ext>
            </a:extLst>
          </p:cNvPr>
          <p:cNvPicPr>
            <a:picLocks noChangeAspect="1"/>
          </p:cNvPicPr>
          <p:nvPr/>
        </p:nvPicPr>
        <p:blipFill>
          <a:blip r:embed="rId3"/>
          <a:stretch>
            <a:fillRect/>
          </a:stretch>
        </p:blipFill>
        <p:spPr>
          <a:xfrm>
            <a:off x="200025" y="815797"/>
            <a:ext cx="9658350" cy="6070425"/>
          </a:xfrm>
          <a:prstGeom prst="rect">
            <a:avLst/>
          </a:prstGeom>
        </p:spPr>
      </p:pic>
      <p:sp>
        <p:nvSpPr>
          <p:cNvPr id="10" name="TextBox 9">
            <a:extLst>
              <a:ext uri="{FF2B5EF4-FFF2-40B4-BE49-F238E27FC236}">
                <a16:creationId xmlns:a16="http://schemas.microsoft.com/office/drawing/2014/main" id="{199C5051-7AAE-4394-9DBE-BF3FF5C8E93A}"/>
              </a:ext>
            </a:extLst>
          </p:cNvPr>
          <p:cNvSpPr txBox="1"/>
          <p:nvPr/>
        </p:nvSpPr>
        <p:spPr>
          <a:xfrm>
            <a:off x="2991557" y="1878112"/>
            <a:ext cx="2037644" cy="307777"/>
          </a:xfrm>
          <a:prstGeom prst="rect">
            <a:avLst/>
          </a:prstGeom>
          <a:noFill/>
        </p:spPr>
        <p:txBody>
          <a:bodyPr wrap="square">
            <a:spAutoFit/>
          </a:bodyPr>
          <a:lstStyle/>
          <a:p>
            <a:r>
              <a:rPr lang="en-US" b="1" dirty="0"/>
              <a:t>Franklin D. Roosevelt</a:t>
            </a:r>
          </a:p>
        </p:txBody>
      </p:sp>
      <p:sp>
        <p:nvSpPr>
          <p:cNvPr id="11" name="TextBox 10">
            <a:extLst>
              <a:ext uri="{FF2B5EF4-FFF2-40B4-BE49-F238E27FC236}">
                <a16:creationId xmlns:a16="http://schemas.microsoft.com/office/drawing/2014/main" id="{B54D3396-A5EF-48C7-B6B5-1E13F16AC254}"/>
              </a:ext>
            </a:extLst>
          </p:cNvPr>
          <p:cNvSpPr txBox="1"/>
          <p:nvPr/>
        </p:nvSpPr>
        <p:spPr>
          <a:xfrm>
            <a:off x="2477913" y="2176089"/>
            <a:ext cx="2037644" cy="307777"/>
          </a:xfrm>
          <a:prstGeom prst="rect">
            <a:avLst/>
          </a:prstGeom>
          <a:noFill/>
        </p:spPr>
        <p:txBody>
          <a:bodyPr wrap="square">
            <a:spAutoFit/>
          </a:bodyPr>
          <a:lstStyle/>
          <a:p>
            <a:r>
              <a:rPr lang="en-US" b="1" dirty="0"/>
              <a:t>Franklin D. Roosevelt</a:t>
            </a:r>
          </a:p>
        </p:txBody>
      </p:sp>
      <p:sp>
        <p:nvSpPr>
          <p:cNvPr id="12" name="TextBox 11">
            <a:extLst>
              <a:ext uri="{FF2B5EF4-FFF2-40B4-BE49-F238E27FC236}">
                <a16:creationId xmlns:a16="http://schemas.microsoft.com/office/drawing/2014/main" id="{D7B4B897-6852-4F96-9AA1-810096F2E57B}"/>
              </a:ext>
            </a:extLst>
          </p:cNvPr>
          <p:cNvSpPr txBox="1"/>
          <p:nvPr/>
        </p:nvSpPr>
        <p:spPr>
          <a:xfrm>
            <a:off x="3696760" y="2474066"/>
            <a:ext cx="2037644" cy="307777"/>
          </a:xfrm>
          <a:prstGeom prst="rect">
            <a:avLst/>
          </a:prstGeom>
          <a:noFill/>
        </p:spPr>
        <p:txBody>
          <a:bodyPr wrap="square">
            <a:spAutoFit/>
          </a:bodyPr>
          <a:lstStyle/>
          <a:p>
            <a:r>
              <a:rPr lang="en-US" b="1" dirty="0"/>
              <a:t>Franklin D. Roosevelt</a:t>
            </a:r>
          </a:p>
        </p:txBody>
      </p:sp>
      <p:sp>
        <p:nvSpPr>
          <p:cNvPr id="14" name="TextBox 13">
            <a:extLst>
              <a:ext uri="{FF2B5EF4-FFF2-40B4-BE49-F238E27FC236}">
                <a16:creationId xmlns:a16="http://schemas.microsoft.com/office/drawing/2014/main" id="{28D9D447-F8F7-4BAC-BAC9-86013AB487A4}"/>
              </a:ext>
            </a:extLst>
          </p:cNvPr>
          <p:cNvSpPr txBox="1"/>
          <p:nvPr/>
        </p:nvSpPr>
        <p:spPr>
          <a:xfrm>
            <a:off x="2991557" y="2772043"/>
            <a:ext cx="1727199" cy="307777"/>
          </a:xfrm>
          <a:prstGeom prst="rect">
            <a:avLst/>
          </a:prstGeom>
          <a:noFill/>
        </p:spPr>
        <p:txBody>
          <a:bodyPr wrap="square">
            <a:spAutoFit/>
          </a:bodyPr>
          <a:lstStyle/>
          <a:p>
            <a:r>
              <a:rPr lang="en-US" b="1" dirty="0"/>
              <a:t>Harry S. Truman</a:t>
            </a:r>
          </a:p>
        </p:txBody>
      </p:sp>
      <p:sp>
        <p:nvSpPr>
          <p:cNvPr id="15" name="TextBox 14">
            <a:extLst>
              <a:ext uri="{FF2B5EF4-FFF2-40B4-BE49-F238E27FC236}">
                <a16:creationId xmlns:a16="http://schemas.microsoft.com/office/drawing/2014/main" id="{BFD51495-4BFA-4821-812F-5C7E19AE4D97}"/>
              </a:ext>
            </a:extLst>
          </p:cNvPr>
          <p:cNvSpPr txBox="1"/>
          <p:nvPr/>
        </p:nvSpPr>
        <p:spPr>
          <a:xfrm>
            <a:off x="5561366" y="3070020"/>
            <a:ext cx="1727199" cy="307777"/>
          </a:xfrm>
          <a:prstGeom prst="rect">
            <a:avLst/>
          </a:prstGeom>
          <a:noFill/>
        </p:spPr>
        <p:txBody>
          <a:bodyPr wrap="square">
            <a:spAutoFit/>
          </a:bodyPr>
          <a:lstStyle/>
          <a:p>
            <a:r>
              <a:rPr lang="en-US" b="1" dirty="0"/>
              <a:t>Harry S. Truman</a:t>
            </a:r>
          </a:p>
        </p:txBody>
      </p:sp>
      <p:sp>
        <p:nvSpPr>
          <p:cNvPr id="17" name="TextBox 16">
            <a:extLst>
              <a:ext uri="{FF2B5EF4-FFF2-40B4-BE49-F238E27FC236}">
                <a16:creationId xmlns:a16="http://schemas.microsoft.com/office/drawing/2014/main" id="{2B09E52E-694C-4A35-AC6D-2F1538B7DC65}"/>
              </a:ext>
            </a:extLst>
          </p:cNvPr>
          <p:cNvSpPr txBox="1"/>
          <p:nvPr/>
        </p:nvSpPr>
        <p:spPr>
          <a:xfrm>
            <a:off x="3041122" y="3367997"/>
            <a:ext cx="2151767" cy="307777"/>
          </a:xfrm>
          <a:prstGeom prst="rect">
            <a:avLst/>
          </a:prstGeom>
          <a:noFill/>
        </p:spPr>
        <p:txBody>
          <a:bodyPr wrap="square">
            <a:spAutoFit/>
          </a:bodyPr>
          <a:lstStyle>
            <a:defPPr marR="0" lvl="0" algn="l" rtl="0">
              <a:lnSpc>
                <a:spcPct val="100000"/>
              </a:lnSpc>
              <a:spcBef>
                <a:spcPts val="0"/>
              </a:spcBef>
              <a:spcAft>
                <a:spcPts val="0"/>
              </a:spcAft>
            </a:defPPr>
            <a:lvl1pPr>
              <a:defRPr b="1"/>
            </a:lvl1pPr>
          </a:lstStyle>
          <a:p>
            <a:r>
              <a:rPr lang="en-US" dirty="0"/>
              <a:t>Dwight D. Eisenhower</a:t>
            </a:r>
          </a:p>
        </p:txBody>
      </p:sp>
      <p:sp>
        <p:nvSpPr>
          <p:cNvPr id="18" name="TextBox 17">
            <a:extLst>
              <a:ext uri="{FF2B5EF4-FFF2-40B4-BE49-F238E27FC236}">
                <a16:creationId xmlns:a16="http://schemas.microsoft.com/office/drawing/2014/main" id="{B9BA54DE-CF55-476A-A87F-E6264E3B99B7}"/>
              </a:ext>
            </a:extLst>
          </p:cNvPr>
          <p:cNvSpPr txBox="1"/>
          <p:nvPr/>
        </p:nvSpPr>
        <p:spPr>
          <a:xfrm>
            <a:off x="4464757" y="3651242"/>
            <a:ext cx="2151767" cy="307777"/>
          </a:xfrm>
          <a:prstGeom prst="rect">
            <a:avLst/>
          </a:prstGeom>
          <a:noFill/>
        </p:spPr>
        <p:txBody>
          <a:bodyPr wrap="square">
            <a:spAutoFit/>
          </a:bodyPr>
          <a:lstStyle>
            <a:defPPr marR="0" lvl="0" algn="l" rtl="0">
              <a:lnSpc>
                <a:spcPct val="100000"/>
              </a:lnSpc>
              <a:spcBef>
                <a:spcPts val="0"/>
              </a:spcBef>
              <a:spcAft>
                <a:spcPts val="0"/>
              </a:spcAft>
            </a:defPPr>
            <a:lvl1pPr>
              <a:defRPr b="1"/>
            </a:lvl1pPr>
          </a:lstStyle>
          <a:p>
            <a:r>
              <a:rPr lang="en-US" dirty="0"/>
              <a:t>Dwight D. Eisenhower</a:t>
            </a:r>
          </a:p>
        </p:txBody>
      </p:sp>
      <p:sp>
        <p:nvSpPr>
          <p:cNvPr id="20" name="TextBox 19">
            <a:extLst>
              <a:ext uri="{FF2B5EF4-FFF2-40B4-BE49-F238E27FC236}">
                <a16:creationId xmlns:a16="http://schemas.microsoft.com/office/drawing/2014/main" id="{D3F5ECBE-F6E9-4DFC-8B8A-BEBE4A68A4F9}"/>
              </a:ext>
            </a:extLst>
          </p:cNvPr>
          <p:cNvSpPr txBox="1"/>
          <p:nvPr/>
        </p:nvSpPr>
        <p:spPr>
          <a:xfrm>
            <a:off x="2477913" y="3978744"/>
            <a:ext cx="2240843" cy="307777"/>
          </a:xfrm>
          <a:prstGeom prst="rect">
            <a:avLst/>
          </a:prstGeom>
          <a:noFill/>
        </p:spPr>
        <p:txBody>
          <a:bodyPr wrap="square">
            <a:spAutoFit/>
          </a:bodyPr>
          <a:lstStyle>
            <a:defPPr marR="0" lvl="0" algn="l" rtl="0">
              <a:lnSpc>
                <a:spcPct val="100000"/>
              </a:lnSpc>
              <a:spcBef>
                <a:spcPts val="0"/>
              </a:spcBef>
              <a:spcAft>
                <a:spcPts val="0"/>
              </a:spcAft>
              <a:defRPr/>
            </a:defPPr>
            <a:lvl1pPr>
              <a:defRPr b="1"/>
            </a:lvl1pPr>
          </a:lstStyle>
          <a:p>
            <a:r>
              <a:rPr lang="en-US" dirty="0"/>
              <a:t>Lyndon B. Johnson</a:t>
            </a:r>
          </a:p>
        </p:txBody>
      </p:sp>
      <p:sp>
        <p:nvSpPr>
          <p:cNvPr id="21" name="TextBox 20">
            <a:extLst>
              <a:ext uri="{FF2B5EF4-FFF2-40B4-BE49-F238E27FC236}">
                <a16:creationId xmlns:a16="http://schemas.microsoft.com/office/drawing/2014/main" id="{F6698D5C-0E2E-4553-8CA1-2126B9CED8FB}"/>
              </a:ext>
            </a:extLst>
          </p:cNvPr>
          <p:cNvSpPr txBox="1"/>
          <p:nvPr/>
        </p:nvSpPr>
        <p:spPr>
          <a:xfrm>
            <a:off x="2677938" y="4276721"/>
            <a:ext cx="2240843" cy="307777"/>
          </a:xfrm>
          <a:prstGeom prst="rect">
            <a:avLst/>
          </a:prstGeom>
          <a:noFill/>
        </p:spPr>
        <p:txBody>
          <a:bodyPr wrap="square">
            <a:spAutoFit/>
          </a:bodyPr>
          <a:lstStyle>
            <a:defPPr marR="0" lvl="0" algn="l" rtl="0">
              <a:lnSpc>
                <a:spcPct val="100000"/>
              </a:lnSpc>
              <a:spcBef>
                <a:spcPts val="0"/>
              </a:spcBef>
              <a:spcAft>
                <a:spcPts val="0"/>
              </a:spcAft>
              <a:defRPr/>
            </a:defPPr>
            <a:lvl1pPr>
              <a:defRPr b="1"/>
            </a:lvl1pPr>
          </a:lstStyle>
          <a:p>
            <a:r>
              <a:rPr lang="en-US" dirty="0"/>
              <a:t>Lyndon B. Johnson</a:t>
            </a:r>
          </a:p>
        </p:txBody>
      </p:sp>
      <p:sp>
        <p:nvSpPr>
          <p:cNvPr id="22" name="TextBox 21">
            <a:extLst>
              <a:ext uri="{FF2B5EF4-FFF2-40B4-BE49-F238E27FC236}">
                <a16:creationId xmlns:a16="http://schemas.microsoft.com/office/drawing/2014/main" id="{64996F6E-F1C3-4176-BAAC-E45CCD853AF4}"/>
              </a:ext>
            </a:extLst>
          </p:cNvPr>
          <p:cNvSpPr txBox="1"/>
          <p:nvPr/>
        </p:nvSpPr>
        <p:spPr>
          <a:xfrm>
            <a:off x="2477913" y="4545079"/>
            <a:ext cx="2240843" cy="307777"/>
          </a:xfrm>
          <a:prstGeom prst="rect">
            <a:avLst/>
          </a:prstGeom>
          <a:noFill/>
        </p:spPr>
        <p:txBody>
          <a:bodyPr wrap="square">
            <a:spAutoFit/>
          </a:bodyPr>
          <a:lstStyle>
            <a:defPPr marR="0" lvl="0" algn="l" rtl="0">
              <a:lnSpc>
                <a:spcPct val="100000"/>
              </a:lnSpc>
              <a:spcBef>
                <a:spcPts val="0"/>
              </a:spcBef>
              <a:spcAft>
                <a:spcPts val="0"/>
              </a:spcAft>
              <a:defRPr/>
            </a:defPPr>
            <a:lvl1pPr>
              <a:defRPr b="1"/>
            </a:lvl1pPr>
          </a:lstStyle>
          <a:p>
            <a:r>
              <a:rPr lang="en-US" dirty="0"/>
              <a:t>Lyndon B. Johnson</a:t>
            </a:r>
          </a:p>
        </p:txBody>
      </p:sp>
      <p:sp>
        <p:nvSpPr>
          <p:cNvPr id="23" name="TextBox 22">
            <a:extLst>
              <a:ext uri="{FF2B5EF4-FFF2-40B4-BE49-F238E27FC236}">
                <a16:creationId xmlns:a16="http://schemas.microsoft.com/office/drawing/2014/main" id="{0122AAA3-5C0B-4EFB-9C98-0AD25452F59E}"/>
              </a:ext>
            </a:extLst>
          </p:cNvPr>
          <p:cNvSpPr txBox="1"/>
          <p:nvPr/>
        </p:nvSpPr>
        <p:spPr>
          <a:xfrm>
            <a:off x="2576338" y="4843056"/>
            <a:ext cx="2240843" cy="307777"/>
          </a:xfrm>
          <a:prstGeom prst="rect">
            <a:avLst/>
          </a:prstGeom>
          <a:noFill/>
        </p:spPr>
        <p:txBody>
          <a:bodyPr wrap="square">
            <a:spAutoFit/>
          </a:bodyPr>
          <a:lstStyle>
            <a:defPPr marR="0" lvl="0" algn="l" rtl="0">
              <a:lnSpc>
                <a:spcPct val="100000"/>
              </a:lnSpc>
              <a:spcBef>
                <a:spcPts val="0"/>
              </a:spcBef>
              <a:spcAft>
                <a:spcPts val="0"/>
              </a:spcAft>
              <a:defRPr/>
            </a:defPPr>
            <a:lvl1pPr>
              <a:defRPr b="1"/>
            </a:lvl1pPr>
          </a:lstStyle>
          <a:p>
            <a:r>
              <a:rPr lang="en-US" dirty="0"/>
              <a:t>Lyndon B. Johnson</a:t>
            </a:r>
          </a:p>
        </p:txBody>
      </p:sp>
      <p:sp>
        <p:nvSpPr>
          <p:cNvPr id="25" name="TextBox 24">
            <a:extLst>
              <a:ext uri="{FF2B5EF4-FFF2-40B4-BE49-F238E27FC236}">
                <a16:creationId xmlns:a16="http://schemas.microsoft.com/office/drawing/2014/main" id="{1AD96A9D-6302-47D8-9729-D9143F9388FC}"/>
              </a:ext>
            </a:extLst>
          </p:cNvPr>
          <p:cNvSpPr txBox="1"/>
          <p:nvPr/>
        </p:nvSpPr>
        <p:spPr>
          <a:xfrm>
            <a:off x="3214160" y="5102318"/>
            <a:ext cx="1978729" cy="307777"/>
          </a:xfrm>
          <a:prstGeom prst="rect">
            <a:avLst/>
          </a:prstGeom>
          <a:noFill/>
        </p:spPr>
        <p:txBody>
          <a:bodyPr wrap="square">
            <a:spAutoFit/>
          </a:bodyPr>
          <a:lstStyle>
            <a:defPPr marR="0" lvl="0" algn="l" rtl="0">
              <a:lnSpc>
                <a:spcPct val="100000"/>
              </a:lnSpc>
              <a:spcBef>
                <a:spcPts val="0"/>
              </a:spcBef>
              <a:spcAft>
                <a:spcPts val="0"/>
              </a:spcAft>
              <a:defRPr/>
            </a:defPPr>
            <a:lvl1pPr>
              <a:defRPr b="1"/>
            </a:lvl1pPr>
          </a:lstStyle>
          <a:p>
            <a:r>
              <a:rPr lang="en-US" dirty="0"/>
              <a:t>Richard M. Nixon</a:t>
            </a:r>
          </a:p>
        </p:txBody>
      </p:sp>
      <p:sp>
        <p:nvSpPr>
          <p:cNvPr id="26" name="TextBox 25">
            <a:extLst>
              <a:ext uri="{FF2B5EF4-FFF2-40B4-BE49-F238E27FC236}">
                <a16:creationId xmlns:a16="http://schemas.microsoft.com/office/drawing/2014/main" id="{52F86A51-B715-4F91-914E-66667C6274EA}"/>
              </a:ext>
            </a:extLst>
          </p:cNvPr>
          <p:cNvSpPr txBox="1"/>
          <p:nvPr/>
        </p:nvSpPr>
        <p:spPr>
          <a:xfrm>
            <a:off x="5236458" y="5369942"/>
            <a:ext cx="1978729" cy="307777"/>
          </a:xfrm>
          <a:prstGeom prst="rect">
            <a:avLst/>
          </a:prstGeom>
          <a:noFill/>
        </p:spPr>
        <p:txBody>
          <a:bodyPr wrap="square">
            <a:spAutoFit/>
          </a:bodyPr>
          <a:lstStyle>
            <a:defPPr marR="0" lvl="0" algn="l" rtl="0">
              <a:lnSpc>
                <a:spcPct val="100000"/>
              </a:lnSpc>
              <a:spcBef>
                <a:spcPts val="0"/>
              </a:spcBef>
              <a:spcAft>
                <a:spcPts val="0"/>
              </a:spcAft>
              <a:defRPr/>
            </a:defPPr>
            <a:lvl1pPr>
              <a:defRPr b="1"/>
            </a:lvl1pPr>
          </a:lstStyle>
          <a:p>
            <a:r>
              <a:rPr lang="en-US" dirty="0"/>
              <a:t>Richard M. Nixon</a:t>
            </a:r>
          </a:p>
        </p:txBody>
      </p:sp>
      <p:sp>
        <p:nvSpPr>
          <p:cNvPr id="28" name="TextBox 27">
            <a:extLst>
              <a:ext uri="{FF2B5EF4-FFF2-40B4-BE49-F238E27FC236}">
                <a16:creationId xmlns:a16="http://schemas.microsoft.com/office/drawing/2014/main" id="{43AB7324-B991-4A91-9400-A33BAE3A9F87}"/>
              </a:ext>
            </a:extLst>
          </p:cNvPr>
          <p:cNvSpPr txBox="1"/>
          <p:nvPr/>
        </p:nvSpPr>
        <p:spPr>
          <a:xfrm>
            <a:off x="2508956" y="5696396"/>
            <a:ext cx="1656644" cy="307777"/>
          </a:xfrm>
          <a:prstGeom prst="rect">
            <a:avLst/>
          </a:prstGeom>
          <a:noFill/>
        </p:spPr>
        <p:txBody>
          <a:bodyPr wrap="square">
            <a:spAutoFit/>
          </a:bodyPr>
          <a:lstStyle>
            <a:defPPr marR="0" lvl="0" algn="l" rtl="0">
              <a:lnSpc>
                <a:spcPct val="100000"/>
              </a:lnSpc>
              <a:spcBef>
                <a:spcPts val="0"/>
              </a:spcBef>
              <a:spcAft>
                <a:spcPts val="0"/>
              </a:spcAft>
              <a:defRPr/>
            </a:defPPr>
            <a:lvl1pPr>
              <a:defRPr b="1"/>
            </a:lvl1pPr>
          </a:lstStyle>
          <a:p>
            <a:r>
              <a:rPr lang="en-US" dirty="0"/>
              <a:t>Gerald R. Ford</a:t>
            </a:r>
          </a:p>
        </p:txBody>
      </p:sp>
      <p:sp>
        <p:nvSpPr>
          <p:cNvPr id="30" name="TextBox 29">
            <a:extLst>
              <a:ext uri="{FF2B5EF4-FFF2-40B4-BE49-F238E27FC236}">
                <a16:creationId xmlns:a16="http://schemas.microsoft.com/office/drawing/2014/main" id="{7ED02AF1-4956-4732-B047-0F81E6F7A081}"/>
              </a:ext>
            </a:extLst>
          </p:cNvPr>
          <p:cNvSpPr txBox="1"/>
          <p:nvPr/>
        </p:nvSpPr>
        <p:spPr>
          <a:xfrm>
            <a:off x="3331985" y="6268866"/>
            <a:ext cx="1485196" cy="307777"/>
          </a:xfrm>
          <a:prstGeom prst="rect">
            <a:avLst/>
          </a:prstGeom>
          <a:noFill/>
        </p:spPr>
        <p:txBody>
          <a:bodyPr wrap="square">
            <a:spAutoFit/>
          </a:bodyPr>
          <a:lstStyle>
            <a:defPPr marR="0" lvl="0" algn="l" rtl="0">
              <a:lnSpc>
                <a:spcPct val="100000"/>
              </a:lnSpc>
              <a:spcBef>
                <a:spcPts val="0"/>
              </a:spcBef>
              <a:spcAft>
                <a:spcPts val="0"/>
              </a:spcAft>
              <a:defRPr/>
            </a:defPPr>
            <a:lvl1pPr>
              <a:defRPr b="1"/>
            </a:lvl1pPr>
          </a:lstStyle>
          <a:p>
            <a:r>
              <a:rPr lang="en-US" dirty="0"/>
              <a:t>Bill Clinton</a:t>
            </a:r>
          </a:p>
        </p:txBody>
      </p:sp>
      <p:sp>
        <p:nvSpPr>
          <p:cNvPr id="32" name="TextBox 31">
            <a:extLst>
              <a:ext uri="{FF2B5EF4-FFF2-40B4-BE49-F238E27FC236}">
                <a16:creationId xmlns:a16="http://schemas.microsoft.com/office/drawing/2014/main" id="{41F09215-466D-4F5E-B65A-BA5AC2EDC7C3}"/>
              </a:ext>
            </a:extLst>
          </p:cNvPr>
          <p:cNvSpPr txBox="1"/>
          <p:nvPr/>
        </p:nvSpPr>
        <p:spPr>
          <a:xfrm>
            <a:off x="3151720" y="5989311"/>
            <a:ext cx="1877480" cy="307777"/>
          </a:xfrm>
          <a:prstGeom prst="rect">
            <a:avLst/>
          </a:prstGeom>
          <a:noFill/>
        </p:spPr>
        <p:txBody>
          <a:bodyPr wrap="square">
            <a:spAutoFit/>
          </a:bodyPr>
          <a:lstStyle>
            <a:defPPr marR="0" lvl="0" algn="l" rtl="0">
              <a:lnSpc>
                <a:spcPct val="100000"/>
              </a:lnSpc>
              <a:spcBef>
                <a:spcPts val="0"/>
              </a:spcBef>
              <a:spcAft>
                <a:spcPts val="0"/>
              </a:spcAft>
              <a:defRPr/>
            </a:defPPr>
            <a:lvl1pPr>
              <a:defRPr b="1"/>
            </a:lvl1pPr>
          </a:lstStyle>
          <a:p>
            <a:r>
              <a:rPr lang="en-US" dirty="0"/>
              <a:t>Jimmy Carter</a:t>
            </a:r>
          </a:p>
        </p:txBody>
      </p:sp>
    </p:spTree>
    <p:extLst>
      <p:ext uri="{BB962C8B-B14F-4D97-AF65-F5344CB8AC3E}">
        <p14:creationId xmlns:p14="http://schemas.microsoft.com/office/powerpoint/2010/main" val="848183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4"/>
          <p:cNvSpPr txBox="1">
            <a:spLocks noGrp="1"/>
          </p:cNvSpPr>
          <p:nvPr>
            <p:ph type="title"/>
          </p:nvPr>
        </p:nvSpPr>
        <p:spPr>
          <a:xfrm>
            <a:off x="0" y="214489"/>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Total monthly unemployment insurance benefits paid in the US from July 2019 to July 2024</a:t>
            </a:r>
            <a:endParaRPr dirty="0"/>
          </a:p>
        </p:txBody>
      </p:sp>
      <p:pic>
        <p:nvPicPr>
          <p:cNvPr id="3" name="Picture 2">
            <a:extLst>
              <a:ext uri="{FF2B5EF4-FFF2-40B4-BE49-F238E27FC236}">
                <a16:creationId xmlns:a16="http://schemas.microsoft.com/office/drawing/2014/main" id="{F9AC53BF-A725-4CDE-A794-2FAA59BA3358}"/>
              </a:ext>
            </a:extLst>
          </p:cNvPr>
          <p:cNvPicPr>
            <a:picLocks noChangeAspect="1"/>
          </p:cNvPicPr>
          <p:nvPr/>
        </p:nvPicPr>
        <p:blipFill>
          <a:blip r:embed="rId3"/>
          <a:stretch>
            <a:fillRect/>
          </a:stretch>
        </p:blipFill>
        <p:spPr>
          <a:xfrm>
            <a:off x="1" y="1214437"/>
            <a:ext cx="9979378" cy="6165777"/>
          </a:xfrm>
          <a:prstGeom prst="rect">
            <a:avLst/>
          </a:prstGeom>
        </p:spPr>
      </p:pic>
    </p:spTree>
    <p:extLst>
      <p:ext uri="{BB962C8B-B14F-4D97-AF65-F5344CB8AC3E}">
        <p14:creationId xmlns:p14="http://schemas.microsoft.com/office/powerpoint/2010/main" val="3893605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4"/>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THE LOGIC OF THE WELFARE STATE</a:t>
            </a:r>
            <a:endParaRPr dirty="0"/>
          </a:p>
        </p:txBody>
      </p:sp>
      <p:sp>
        <p:nvSpPr>
          <p:cNvPr id="73" name="Google Shape;73;p4"/>
          <p:cNvSpPr txBox="1">
            <a:spLocks noGrp="1"/>
          </p:cNvSpPr>
          <p:nvPr>
            <p:ph type="body" idx="1"/>
          </p:nvPr>
        </p:nvSpPr>
        <p:spPr>
          <a:xfrm>
            <a:off x="127107" y="947049"/>
            <a:ext cx="9804186" cy="3224767"/>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20000"/>
              </a:lnSpc>
              <a:spcBef>
                <a:spcPts val="0"/>
              </a:spcBef>
              <a:spcAft>
                <a:spcPts val="0"/>
              </a:spcAft>
              <a:buSzPct val="100000"/>
              <a:buNone/>
            </a:pPr>
            <a:r>
              <a:rPr lang="en-US" b="1" dirty="0">
                <a:latin typeface="Arial"/>
                <a:ea typeface="Arial"/>
                <a:cs typeface="Arial"/>
                <a:sym typeface="Arial"/>
              </a:rPr>
              <a:t>What’s the rationale for the welfare state?</a:t>
            </a:r>
            <a:endParaRPr dirty="0"/>
          </a:p>
          <a:p>
            <a:pPr marL="811213" lvl="1" indent="-457200" algn="l" rtl="0">
              <a:lnSpc>
                <a:spcPct val="120000"/>
              </a:lnSpc>
              <a:spcBef>
                <a:spcPts val="1824"/>
              </a:spcBef>
              <a:spcAft>
                <a:spcPts val="0"/>
              </a:spcAft>
              <a:buSzPct val="100000"/>
              <a:buFont typeface="Arial"/>
              <a:buAutoNum type="arabicPeriod" startAt="3"/>
            </a:pPr>
            <a:r>
              <a:rPr lang="en-US" b="1" dirty="0">
                <a:latin typeface="Arial"/>
                <a:ea typeface="Arial"/>
                <a:cs typeface="Arial"/>
                <a:sym typeface="Arial"/>
              </a:rPr>
              <a:t>Reducing poverty and providing access to health care</a:t>
            </a:r>
            <a:endParaRPr lang="en-US" dirty="0"/>
          </a:p>
          <a:p>
            <a:pPr marL="457200" lvl="1" indent="0" algn="l" rtl="0">
              <a:lnSpc>
                <a:spcPct val="120000"/>
              </a:lnSpc>
              <a:spcBef>
                <a:spcPts val="1824"/>
              </a:spcBef>
              <a:spcAft>
                <a:spcPts val="0"/>
              </a:spcAft>
              <a:buSzPct val="100000"/>
              <a:buNone/>
            </a:pPr>
            <a:r>
              <a:rPr lang="en-US" b="1" dirty="0"/>
              <a:t>	</a:t>
            </a:r>
            <a:r>
              <a:rPr lang="en-US" sz="2300" dirty="0"/>
              <a:t>Programs that help to alleviate poverty and provide access to health care generate external benefits to society by helping disadvantaged people avoid unemployment, crime, and chronic health problems.</a:t>
            </a:r>
          </a:p>
          <a:p>
            <a:pPr marL="457200" lvl="1" indent="0" algn="l" rtl="0">
              <a:lnSpc>
                <a:spcPct val="120000"/>
              </a:lnSpc>
              <a:spcBef>
                <a:spcPts val="1824"/>
              </a:spcBef>
              <a:spcAft>
                <a:spcPts val="0"/>
              </a:spcAft>
              <a:buSzPct val="100000"/>
              <a:buNone/>
            </a:pPr>
            <a:endParaRPr lang="en-US" dirty="0">
              <a:latin typeface="Arial"/>
              <a:ea typeface="Arial"/>
              <a:cs typeface="Arial"/>
              <a:sym typeface="Arial"/>
            </a:endParaRPr>
          </a:p>
        </p:txBody>
      </p:sp>
      <p:sp>
        <p:nvSpPr>
          <p:cNvPr id="5" name="TextBox 4">
            <a:extLst>
              <a:ext uri="{FF2B5EF4-FFF2-40B4-BE49-F238E27FC236}">
                <a16:creationId xmlns:a16="http://schemas.microsoft.com/office/drawing/2014/main" id="{DE1BA7FC-73D4-4652-90F8-A848D8B22D94}"/>
              </a:ext>
            </a:extLst>
          </p:cNvPr>
          <p:cNvSpPr txBox="1"/>
          <p:nvPr/>
        </p:nvSpPr>
        <p:spPr>
          <a:xfrm>
            <a:off x="1158522" y="4530470"/>
            <a:ext cx="7741356" cy="2862322"/>
          </a:xfrm>
          <a:prstGeom prst="rect">
            <a:avLst/>
          </a:prstGeom>
          <a:noFill/>
        </p:spPr>
        <p:txBody>
          <a:bodyPr wrap="square">
            <a:spAutoFit/>
          </a:bodyPr>
          <a:lstStyle/>
          <a:p>
            <a:pPr algn="l"/>
            <a:r>
              <a:rPr lang="en-US" sz="2000" b="1" i="0" dirty="0">
                <a:solidFill>
                  <a:srgbClr val="1F1F1F"/>
                </a:solidFill>
                <a:effectLst/>
                <a:latin typeface="Google Sans"/>
              </a:rPr>
              <a:t>Department of Agriculture</a:t>
            </a:r>
            <a:endParaRPr lang="en-US" sz="2000" b="0" i="0" dirty="0">
              <a:solidFill>
                <a:srgbClr val="1F1F1F"/>
              </a:solidFill>
              <a:effectLst/>
              <a:latin typeface="Google Sans"/>
            </a:endParaRPr>
          </a:p>
          <a:p>
            <a:pPr algn="l">
              <a:buFont typeface="Arial" panose="020B0604020202020204" pitchFamily="34" charset="0"/>
              <a:buChar char="•"/>
            </a:pPr>
            <a:r>
              <a:rPr lang="en-US" sz="2000" b="0" i="0" dirty="0">
                <a:solidFill>
                  <a:srgbClr val="1F1F1F"/>
                </a:solidFill>
                <a:effectLst/>
                <a:latin typeface="Google Sans"/>
              </a:rPr>
              <a:t>Supplemental Nutrition Assistance Program (SNAP)</a:t>
            </a:r>
          </a:p>
          <a:p>
            <a:pPr algn="l">
              <a:buFont typeface="Arial" panose="020B0604020202020204" pitchFamily="34" charset="0"/>
              <a:buChar char="•"/>
            </a:pPr>
            <a:r>
              <a:rPr lang="en-US" sz="2000" b="0" i="0" dirty="0">
                <a:solidFill>
                  <a:srgbClr val="1F1F1F"/>
                </a:solidFill>
                <a:effectLst/>
                <a:latin typeface="Google Sans"/>
              </a:rPr>
              <a:t>National School Lunch Program.</a:t>
            </a:r>
          </a:p>
          <a:p>
            <a:pPr algn="l">
              <a:buFont typeface="Arial" panose="020B0604020202020204" pitchFamily="34" charset="0"/>
              <a:buChar char="•"/>
            </a:pPr>
            <a:r>
              <a:rPr lang="en-US" sz="2000" b="0" i="0" dirty="0">
                <a:solidFill>
                  <a:srgbClr val="1F1F1F"/>
                </a:solidFill>
                <a:effectLst/>
                <a:latin typeface="Google Sans"/>
              </a:rPr>
              <a:t>Special Supplemental Nutrition Program for Women, Infants, and Children (WIC)</a:t>
            </a:r>
          </a:p>
          <a:p>
            <a:pPr algn="l">
              <a:buFont typeface="Arial" panose="020B0604020202020204" pitchFamily="34" charset="0"/>
              <a:buChar char="•"/>
            </a:pPr>
            <a:r>
              <a:rPr lang="en-US" sz="2000" b="0" i="0" dirty="0">
                <a:solidFill>
                  <a:srgbClr val="1F1F1F"/>
                </a:solidFill>
                <a:effectLst/>
                <a:latin typeface="Google Sans"/>
              </a:rPr>
              <a:t>Child and Adult Care Food Program.</a:t>
            </a:r>
          </a:p>
          <a:p>
            <a:pPr algn="l">
              <a:buFont typeface="Arial" panose="020B0604020202020204" pitchFamily="34" charset="0"/>
              <a:buChar char="•"/>
            </a:pPr>
            <a:r>
              <a:rPr lang="en-US" sz="2000" b="0" i="0" dirty="0">
                <a:solidFill>
                  <a:srgbClr val="1F1F1F"/>
                </a:solidFill>
                <a:effectLst/>
                <a:latin typeface="Google Sans"/>
              </a:rPr>
              <a:t>School Breakfast Program.</a:t>
            </a:r>
          </a:p>
          <a:p>
            <a:pPr algn="l">
              <a:buFont typeface="Arial" panose="020B0604020202020204" pitchFamily="34" charset="0"/>
              <a:buChar char="•"/>
            </a:pPr>
            <a:r>
              <a:rPr lang="en-US" sz="2000" b="0" i="0" dirty="0">
                <a:solidFill>
                  <a:srgbClr val="1F1F1F"/>
                </a:solidFill>
                <a:effectLst/>
                <a:latin typeface="Google Sans"/>
              </a:rPr>
              <a:t>Summer Food Service Program.</a:t>
            </a:r>
          </a:p>
          <a:p>
            <a:pPr algn="l">
              <a:buFont typeface="Arial" panose="020B0604020202020204" pitchFamily="34" charset="0"/>
              <a:buChar char="•"/>
            </a:pPr>
            <a:r>
              <a:rPr lang="en-US" sz="2000" b="0" i="0" dirty="0">
                <a:solidFill>
                  <a:srgbClr val="1F1F1F"/>
                </a:solidFill>
                <a:effectLst/>
                <a:latin typeface="Google Sans"/>
              </a:rPr>
              <a:t>Commodity Supplemental Food Program.</a:t>
            </a:r>
          </a:p>
        </p:txBody>
      </p:sp>
    </p:spTree>
    <p:extLst>
      <p:ext uri="{BB962C8B-B14F-4D97-AF65-F5344CB8AC3E}">
        <p14:creationId xmlns:p14="http://schemas.microsoft.com/office/powerpoint/2010/main" val="3048139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4"/>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THE LOGIC OF THE WELFARE STATE</a:t>
            </a:r>
            <a:endParaRPr dirty="0"/>
          </a:p>
        </p:txBody>
      </p:sp>
      <p:sp>
        <p:nvSpPr>
          <p:cNvPr id="73" name="Google Shape;73;p4"/>
          <p:cNvSpPr txBox="1">
            <a:spLocks noGrp="1"/>
          </p:cNvSpPr>
          <p:nvPr>
            <p:ph type="body" idx="1"/>
          </p:nvPr>
        </p:nvSpPr>
        <p:spPr>
          <a:xfrm>
            <a:off x="127107" y="1746738"/>
            <a:ext cx="9804186" cy="5017477"/>
          </a:xfrm>
          <a:prstGeom prst="rect">
            <a:avLst/>
          </a:prstGeom>
          <a:noFill/>
          <a:ln>
            <a:noFill/>
          </a:ln>
        </p:spPr>
        <p:txBody>
          <a:bodyPr spcFirstLastPara="1" wrap="square" lIns="91425" tIns="91425" rIns="91425" bIns="91425" anchor="t" anchorCtr="0">
            <a:normAutofit fontScale="92500" lnSpcReduction="20000"/>
          </a:bodyPr>
          <a:lstStyle/>
          <a:p>
            <a:pPr indent="-457200">
              <a:lnSpc>
                <a:spcPct val="120000"/>
              </a:lnSpc>
              <a:spcBef>
                <a:spcPts val="0"/>
              </a:spcBef>
              <a:buSzPct val="100000"/>
            </a:pPr>
            <a:r>
              <a:rPr lang="en-US" sz="3200" b="1" dirty="0">
                <a:latin typeface="Arial"/>
                <a:ea typeface="Arial"/>
                <a:cs typeface="Arial"/>
                <a:sym typeface="Arial"/>
              </a:rPr>
              <a:t>Today, SNAP remains the second largest anti-poverty program for children and the most important program for reducing deep child poverty. </a:t>
            </a:r>
          </a:p>
          <a:p>
            <a:pPr marL="0" lvl="0" indent="0" algn="l" rtl="0">
              <a:lnSpc>
                <a:spcPct val="120000"/>
              </a:lnSpc>
              <a:spcBef>
                <a:spcPts val="0"/>
              </a:spcBef>
              <a:spcAft>
                <a:spcPts val="0"/>
              </a:spcAft>
              <a:buSzPct val="100000"/>
              <a:buNone/>
            </a:pPr>
            <a:endParaRPr lang="en-US" sz="3200" b="1" dirty="0">
              <a:latin typeface="Arial"/>
              <a:ea typeface="Arial"/>
              <a:cs typeface="Arial"/>
              <a:sym typeface="Arial"/>
            </a:endParaRPr>
          </a:p>
          <a:p>
            <a:pPr marL="0" lvl="0" indent="0" algn="l" rtl="0">
              <a:lnSpc>
                <a:spcPct val="120000"/>
              </a:lnSpc>
              <a:spcBef>
                <a:spcPts val="0"/>
              </a:spcBef>
              <a:spcAft>
                <a:spcPts val="0"/>
              </a:spcAft>
              <a:buSzPct val="100000"/>
              <a:buNone/>
            </a:pPr>
            <a:endParaRPr lang="en-US" sz="3200" b="1" dirty="0"/>
          </a:p>
          <a:p>
            <a:pPr marL="0" lvl="0" indent="0" algn="l" rtl="0">
              <a:lnSpc>
                <a:spcPct val="120000"/>
              </a:lnSpc>
              <a:spcBef>
                <a:spcPts val="0"/>
              </a:spcBef>
              <a:spcAft>
                <a:spcPts val="0"/>
              </a:spcAft>
              <a:buSzPct val="100000"/>
              <a:buNone/>
            </a:pPr>
            <a:endParaRPr lang="en-US" sz="3200" b="1" dirty="0">
              <a:latin typeface="Arial"/>
              <a:ea typeface="Arial"/>
              <a:cs typeface="Arial"/>
              <a:sym typeface="Arial"/>
            </a:endParaRPr>
          </a:p>
          <a:p>
            <a:pPr indent="-457200">
              <a:lnSpc>
                <a:spcPct val="120000"/>
              </a:lnSpc>
              <a:spcBef>
                <a:spcPts val="0"/>
              </a:spcBef>
              <a:buSzPct val="100000"/>
            </a:pPr>
            <a:r>
              <a:rPr lang="en-US" sz="3200" b="1" dirty="0">
                <a:latin typeface="Arial"/>
                <a:ea typeface="Arial"/>
                <a:cs typeface="Arial"/>
                <a:sym typeface="Arial"/>
              </a:rPr>
              <a:t>In 2022, SNAP raised 3.7 million people out of poverty. Food Stamps also supported millions of families affected by the Covid-19 pandemic. </a:t>
            </a:r>
          </a:p>
          <a:p>
            <a:pPr indent="-457200">
              <a:lnSpc>
                <a:spcPct val="120000"/>
              </a:lnSpc>
              <a:spcBef>
                <a:spcPts val="0"/>
              </a:spcBef>
              <a:buSzPct val="100000"/>
            </a:pPr>
            <a:endParaRPr lang="en-US" sz="3200" b="1" dirty="0"/>
          </a:p>
          <a:p>
            <a:pPr indent="-457200">
              <a:lnSpc>
                <a:spcPct val="120000"/>
              </a:lnSpc>
              <a:spcBef>
                <a:spcPts val="0"/>
              </a:spcBef>
              <a:buSzPct val="100000"/>
            </a:pPr>
            <a:endParaRPr lang="en-US" sz="3200" dirty="0">
              <a:latin typeface="Arial"/>
              <a:ea typeface="Arial"/>
              <a:cs typeface="Arial"/>
              <a:sym typeface="Arial"/>
            </a:endParaRPr>
          </a:p>
        </p:txBody>
      </p:sp>
    </p:spTree>
    <p:extLst>
      <p:ext uri="{BB962C8B-B14F-4D97-AF65-F5344CB8AC3E}">
        <p14:creationId xmlns:p14="http://schemas.microsoft.com/office/powerpoint/2010/main" val="1989204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4"/>
          <p:cNvSpPr txBox="1">
            <a:spLocks noGrp="1"/>
          </p:cNvSpPr>
          <p:nvPr>
            <p:ph type="title"/>
          </p:nvPr>
        </p:nvSpPr>
        <p:spPr>
          <a:xfrm>
            <a:off x="0" y="0"/>
            <a:ext cx="10058400" cy="1309511"/>
          </a:xfrm>
          <a:prstGeom prst="rect">
            <a:avLst/>
          </a:prstGeom>
          <a:noFill/>
          <a:ln>
            <a:noFill/>
          </a:ln>
        </p:spPr>
        <p:txBody>
          <a:bodyPr spcFirstLastPara="1" wrap="square" lIns="91425" tIns="91425" rIns="91425" bIns="91425" anchor="ctr" anchorCtr="0">
            <a:normAutofit fontScale="90000"/>
          </a:bodyPr>
          <a:lstStyle/>
          <a:p>
            <a:pPr lvl="0">
              <a:spcBef>
                <a:spcPts val="0"/>
              </a:spcBef>
            </a:pPr>
            <a:r>
              <a:rPr lang="en-US" dirty="0">
                <a:latin typeface="Arial"/>
                <a:ea typeface="Arial"/>
                <a:cs typeface="Arial"/>
                <a:sym typeface="Arial"/>
              </a:rPr>
              <a:t>National School </a:t>
            </a:r>
            <a:r>
              <a:rPr lang="en-US" dirty="0"/>
              <a:t>Lunch Program:</a:t>
            </a:r>
            <a:br>
              <a:rPr lang="en-US" dirty="0"/>
            </a:br>
            <a:r>
              <a:rPr lang="en-US" dirty="0"/>
              <a:t>In fiscal year (FY) 2023, the program provided 4.6 billion lunches at a total cost of $17.2 billion.</a:t>
            </a:r>
            <a:endParaRPr dirty="0"/>
          </a:p>
        </p:txBody>
      </p:sp>
      <p:pic>
        <p:nvPicPr>
          <p:cNvPr id="6" name="Picture 5">
            <a:extLst>
              <a:ext uri="{FF2B5EF4-FFF2-40B4-BE49-F238E27FC236}">
                <a16:creationId xmlns:a16="http://schemas.microsoft.com/office/drawing/2014/main" id="{3F325EF4-7E40-464A-B679-E2699A82AF50}"/>
              </a:ext>
            </a:extLst>
          </p:cNvPr>
          <p:cNvPicPr>
            <a:picLocks noChangeAspect="1"/>
          </p:cNvPicPr>
          <p:nvPr/>
        </p:nvPicPr>
        <p:blipFill>
          <a:blip r:embed="rId3"/>
          <a:stretch>
            <a:fillRect/>
          </a:stretch>
        </p:blipFill>
        <p:spPr>
          <a:xfrm>
            <a:off x="790222" y="1309511"/>
            <a:ext cx="8218311" cy="6016977"/>
          </a:xfrm>
          <a:prstGeom prst="rect">
            <a:avLst/>
          </a:prstGeom>
        </p:spPr>
      </p:pic>
    </p:spTree>
    <p:extLst>
      <p:ext uri="{BB962C8B-B14F-4D97-AF65-F5344CB8AC3E}">
        <p14:creationId xmlns:p14="http://schemas.microsoft.com/office/powerpoint/2010/main" val="4069745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3" name="Picture 2">
            <a:extLst>
              <a:ext uri="{FF2B5EF4-FFF2-40B4-BE49-F238E27FC236}">
                <a16:creationId xmlns:a16="http://schemas.microsoft.com/office/drawing/2014/main" id="{99275E35-21F1-F1B0-1540-08BD947D36E3}"/>
              </a:ext>
            </a:extLst>
          </p:cNvPr>
          <p:cNvPicPr>
            <a:picLocks noChangeAspect="1"/>
          </p:cNvPicPr>
          <p:nvPr/>
        </p:nvPicPr>
        <p:blipFill>
          <a:blip r:embed="rId3"/>
          <a:stretch>
            <a:fillRect/>
          </a:stretch>
        </p:blipFill>
        <p:spPr>
          <a:xfrm>
            <a:off x="1090247" y="0"/>
            <a:ext cx="8182707" cy="7362092"/>
          </a:xfrm>
          <a:prstGeom prst="rect">
            <a:avLst/>
          </a:prstGeom>
        </p:spPr>
      </p:pic>
    </p:spTree>
    <p:extLst>
      <p:ext uri="{BB962C8B-B14F-4D97-AF65-F5344CB8AC3E}">
        <p14:creationId xmlns:p14="http://schemas.microsoft.com/office/powerpoint/2010/main" val="2642762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5"/>
          <p:cNvSpPr txBox="1">
            <a:spLocks noGrp="1"/>
          </p:cNvSpPr>
          <p:nvPr>
            <p:ph type="title"/>
          </p:nvPr>
        </p:nvSpPr>
        <p:spPr>
          <a:xfrm>
            <a:off x="196238" y="130581"/>
            <a:ext cx="9665925"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LEARN BY DOING: DISCUSSION QUESTION 1</a:t>
            </a:r>
            <a:endParaRPr dirty="0"/>
          </a:p>
        </p:txBody>
      </p:sp>
      <p:sp>
        <p:nvSpPr>
          <p:cNvPr id="79" name="Google Shape;79;p5"/>
          <p:cNvSpPr txBox="1">
            <a:spLocks noGrp="1"/>
          </p:cNvSpPr>
          <p:nvPr>
            <p:ph type="body" idx="1"/>
          </p:nvPr>
        </p:nvSpPr>
        <p:spPr>
          <a:xfrm>
            <a:off x="117582" y="1933292"/>
            <a:ext cx="9804186" cy="308447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600" dirty="0">
                <a:sym typeface="Arial"/>
              </a:rPr>
              <a:t>Discuss with a partner: If the government imposes a modest tax on the very rich and gives that money to the very poor, what is the harm to the </a:t>
            </a:r>
            <a:r>
              <a:rPr lang="en-US" sz="2600" dirty="0"/>
              <a:t>rich? What is the benefit to the poor? Does the benefit outweigh the harm? Would you recommend modest transfers from the rich to the poor?</a:t>
            </a:r>
            <a:endParaRPr sz="2600" dirty="0">
              <a:sym typeface="Arial"/>
            </a:endParaRPr>
          </a:p>
          <a:p>
            <a:pPr marL="354013" lvl="0" indent="-354013" algn="l" rtl="0">
              <a:lnSpc>
                <a:spcPct val="100000"/>
              </a:lnSpc>
              <a:spcBef>
                <a:spcPts val="1824"/>
              </a:spcBef>
              <a:spcAft>
                <a:spcPts val="0"/>
              </a:spcAft>
              <a:buSzPts val="2400"/>
              <a:buChar char="•"/>
            </a:pPr>
            <a:r>
              <a:rPr lang="en-US" sz="2600" dirty="0">
                <a:sym typeface="Arial"/>
              </a:rPr>
              <a:t>Discuss the trade-off between efficiency and equity when it comes to taxing the rich and giving money to the poor.</a:t>
            </a:r>
            <a:endParaRPr sz="2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 name="Picture 6">
            <a:extLst>
              <a:ext uri="{FF2B5EF4-FFF2-40B4-BE49-F238E27FC236}">
                <a16:creationId xmlns:a16="http://schemas.microsoft.com/office/drawing/2014/main" id="{44E8C46A-8666-4D64-80D5-019DB087E5DB}"/>
              </a:ext>
            </a:extLst>
          </p:cNvPr>
          <p:cNvPicPr>
            <a:picLocks noChangeAspect="1"/>
          </p:cNvPicPr>
          <p:nvPr/>
        </p:nvPicPr>
        <p:blipFill>
          <a:blip r:embed="rId3"/>
          <a:stretch>
            <a:fillRect/>
          </a:stretch>
        </p:blipFill>
        <p:spPr>
          <a:xfrm>
            <a:off x="0" y="0"/>
            <a:ext cx="10058400" cy="7772400"/>
          </a:xfrm>
          <a:prstGeom prst="rect">
            <a:avLst/>
          </a:prstGeom>
        </p:spPr>
      </p:pic>
    </p:spTree>
    <p:extLst>
      <p:ext uri="{BB962C8B-B14F-4D97-AF65-F5344CB8AC3E}">
        <p14:creationId xmlns:p14="http://schemas.microsoft.com/office/powerpoint/2010/main" val="1311812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6"/>
          <p:cNvSpPr txBox="1">
            <a:spLocks noGrp="1"/>
          </p:cNvSpPr>
          <p:nvPr>
            <p:ph type="title"/>
          </p:nvPr>
        </p:nvSpPr>
        <p:spPr>
          <a:xfrm>
            <a:off x="0" y="610137"/>
            <a:ext cx="9996324" cy="6838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THE PROBLEM OF POVERTY</a:t>
            </a:r>
            <a:endParaRPr dirty="0"/>
          </a:p>
        </p:txBody>
      </p:sp>
      <p:sp>
        <p:nvSpPr>
          <p:cNvPr id="85" name="Google Shape;85;p6"/>
          <p:cNvSpPr txBox="1">
            <a:spLocks noGrp="1"/>
          </p:cNvSpPr>
          <p:nvPr>
            <p:ph type="body" idx="1"/>
          </p:nvPr>
        </p:nvSpPr>
        <p:spPr>
          <a:xfrm>
            <a:off x="136632" y="1410159"/>
            <a:ext cx="4202084" cy="5752104"/>
          </a:xfrm>
          <a:prstGeom prst="rect">
            <a:avLst/>
          </a:prstGeom>
          <a:noFill/>
          <a:ln>
            <a:noFill/>
          </a:ln>
        </p:spPr>
        <p:txBody>
          <a:bodyPr spcFirstLastPara="1" wrap="square" lIns="91425" tIns="91425" rIns="91425" bIns="91425" anchor="t" anchorCtr="0">
            <a:normAutofit fontScale="77500" lnSpcReduction="20000"/>
          </a:bodyPr>
          <a:lstStyle/>
          <a:p>
            <a:pPr marL="354013" lvl="0" indent="-354013" algn="l" rtl="0">
              <a:lnSpc>
                <a:spcPct val="120000"/>
              </a:lnSpc>
              <a:spcAft>
                <a:spcPts val="0"/>
              </a:spcAft>
              <a:buClr>
                <a:srgbClr val="4E4E4E"/>
              </a:buClr>
              <a:buSzPct val="100000"/>
              <a:buChar char="•"/>
            </a:pPr>
            <a:r>
              <a:rPr lang="en-US" dirty="0">
                <a:latin typeface="Arial"/>
                <a:ea typeface="Arial"/>
                <a:cs typeface="Arial"/>
                <a:sym typeface="Arial"/>
              </a:rPr>
              <a:t>The </a:t>
            </a:r>
            <a:r>
              <a:rPr lang="en-US" b="1" dirty="0">
                <a:latin typeface="Arial"/>
                <a:ea typeface="Arial"/>
                <a:cs typeface="Arial"/>
                <a:sym typeface="Arial"/>
              </a:rPr>
              <a:t>poverty threshold</a:t>
            </a:r>
            <a:r>
              <a:rPr lang="en-US" dirty="0">
                <a:latin typeface="Arial"/>
                <a:ea typeface="Arial"/>
                <a:cs typeface="Arial"/>
                <a:sym typeface="Arial"/>
              </a:rPr>
              <a:t> is the annual income below which a family is officially considered poor.</a:t>
            </a:r>
            <a:endParaRPr dirty="0"/>
          </a:p>
          <a:p>
            <a:pPr marL="354013" lvl="0" indent="-354013" algn="l" rtl="0">
              <a:lnSpc>
                <a:spcPct val="120000"/>
              </a:lnSpc>
              <a:spcAft>
                <a:spcPts val="0"/>
              </a:spcAft>
              <a:buClr>
                <a:srgbClr val="4E4E4E"/>
              </a:buClr>
              <a:buSzPct val="100000"/>
              <a:buChar char="•"/>
            </a:pPr>
            <a:r>
              <a:rPr lang="en-US" sz="2800" dirty="0">
                <a:solidFill>
                  <a:schemeClr val="dk1"/>
                </a:solidFill>
                <a:latin typeface="Arial"/>
                <a:ea typeface="Arial"/>
                <a:cs typeface="Arial"/>
                <a:sym typeface="Arial"/>
              </a:rPr>
              <a:t>The </a:t>
            </a:r>
            <a:r>
              <a:rPr lang="en-US" sz="2800" b="1" dirty="0">
                <a:solidFill>
                  <a:schemeClr val="dk1"/>
                </a:solidFill>
                <a:latin typeface="Arial"/>
                <a:ea typeface="Arial"/>
                <a:cs typeface="Arial"/>
                <a:sym typeface="Arial"/>
              </a:rPr>
              <a:t>poverty rate </a:t>
            </a:r>
            <a:r>
              <a:rPr lang="en-US" sz="2800" dirty="0">
                <a:solidFill>
                  <a:schemeClr val="dk1"/>
                </a:solidFill>
                <a:latin typeface="Arial"/>
                <a:ea typeface="Arial"/>
                <a:cs typeface="Arial"/>
                <a:sym typeface="Arial"/>
              </a:rPr>
              <a:t>is the percentage of the population with income below the poverty threshold.</a:t>
            </a:r>
            <a:endParaRPr dirty="0"/>
          </a:p>
          <a:p>
            <a:pPr marL="354013" lvl="0" indent="-354013" algn="l" rtl="0">
              <a:lnSpc>
                <a:spcPct val="120000"/>
              </a:lnSpc>
              <a:spcAft>
                <a:spcPts val="0"/>
              </a:spcAft>
              <a:buClr>
                <a:srgbClr val="4E4E4E"/>
              </a:buClr>
              <a:buSzPct val="100000"/>
              <a:buChar char="•"/>
            </a:pPr>
            <a:r>
              <a:rPr lang="en-US" sz="2800" dirty="0">
                <a:solidFill>
                  <a:schemeClr val="dk1"/>
                </a:solidFill>
                <a:latin typeface="Arial"/>
                <a:ea typeface="Arial"/>
                <a:cs typeface="Arial"/>
                <a:sym typeface="Arial"/>
              </a:rPr>
              <a:t>A </a:t>
            </a:r>
            <a:r>
              <a:rPr lang="en-US" sz="2800" b="1" dirty="0">
                <a:solidFill>
                  <a:schemeClr val="dk1"/>
                </a:solidFill>
                <a:latin typeface="Arial"/>
                <a:ea typeface="Arial"/>
                <a:cs typeface="Arial"/>
                <a:sym typeface="Arial"/>
              </a:rPr>
              <a:t>Supplemental Poverty Measure</a:t>
            </a:r>
            <a:r>
              <a:rPr lang="en-US" sz="2800" dirty="0">
                <a:solidFill>
                  <a:schemeClr val="dk1"/>
                </a:solidFill>
                <a:latin typeface="Arial"/>
                <a:ea typeface="Arial"/>
                <a:cs typeface="Arial"/>
                <a:sym typeface="Arial"/>
              </a:rPr>
              <a:t> includes income from government aid, a measure that experts consider to be more accurate.</a:t>
            </a:r>
            <a:endParaRPr dirty="0"/>
          </a:p>
        </p:txBody>
      </p:sp>
      <p:sp>
        <p:nvSpPr>
          <p:cNvPr id="5" name="Google Shape;87;p6">
            <a:extLst>
              <a:ext uri="{FF2B5EF4-FFF2-40B4-BE49-F238E27FC236}">
                <a16:creationId xmlns:a16="http://schemas.microsoft.com/office/drawing/2014/main" id="{95C47B0E-514B-0697-0F02-1051D13576A1}"/>
              </a:ext>
            </a:extLst>
          </p:cNvPr>
          <p:cNvSpPr txBox="1">
            <a:spLocks noGrp="1"/>
          </p:cNvSpPr>
          <p:nvPr>
            <p:ph type="body" idx="4"/>
          </p:nvPr>
        </p:nvSpPr>
        <p:spPr>
          <a:xfrm>
            <a:off x="6090921" y="1510299"/>
            <a:ext cx="1532890"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Arial"/>
                <a:ea typeface="Arial"/>
                <a:cs typeface="Arial"/>
                <a:sym typeface="Arial"/>
              </a:rPr>
              <a:t>Figure 1</a:t>
            </a:r>
            <a:endParaRPr dirty="0"/>
          </a:p>
        </p:txBody>
      </p:sp>
      <p:pic>
        <p:nvPicPr>
          <p:cNvPr id="4" name="Google Shape;86;p6" descr="A graph shows trends for supplemental and official poverty rates in the United States.&#10;The x-axis shows years with markings at 19 67, 19 80, 19 90, 2000, 2010, and 2021. The y-axis shows the poverty rate and ranges from 0 to 30 percent in increments of 5 percent. Two curves are plotted on the graph representing the official poverty rate and the supplemental poverty rate.&#10;• The Official Poverty Rate fluctuates between 12 and 15 percent through the approximate points:&#10;◦ (19 67, 14)&#10;◦ (19 80, 14)&#10;◦ (19 90, 15)&#10;◦ (2000, 12)&#10;◦ (2010, 15)&#10;◦ (2021, 14).&#10;• The Supplemental Poverty Rate fluctuates with the same pattern as the official poverty rate. The supplemental poverty rate trends downward passing through the approximate points:&#10;◦ (19 67, 26)&#10;◦ (19 80, 20)&#10;◦ (19 90, 19)&#10;◦ (2000, 15)&#10;◦ (2010, 16)&#10;◦ (2021, 8).">
            <a:extLst>
              <a:ext uri="{FF2B5EF4-FFF2-40B4-BE49-F238E27FC236}">
                <a16:creationId xmlns:a16="http://schemas.microsoft.com/office/drawing/2014/main" id="{8218ADCD-3FF5-8AA2-9346-8F0387E67B04}"/>
              </a:ext>
            </a:extLst>
          </p:cNvPr>
          <p:cNvPicPr preferRelativeResize="0">
            <a:picLocks/>
          </p:cNvPicPr>
          <p:nvPr/>
        </p:nvPicPr>
        <p:blipFill rotWithShape="1">
          <a:blip r:embed="rId3">
            <a:alphaModFix/>
          </a:blip>
          <a:srcRect/>
          <a:stretch/>
        </p:blipFill>
        <p:spPr>
          <a:xfrm>
            <a:off x="4338716" y="2188271"/>
            <a:ext cx="5587485" cy="43948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11" name="Picture 10">
            <a:extLst>
              <a:ext uri="{FF2B5EF4-FFF2-40B4-BE49-F238E27FC236}">
                <a16:creationId xmlns:a16="http://schemas.microsoft.com/office/drawing/2014/main" id="{028A0D0A-8CF5-47FD-AD36-BAB5A7973465}"/>
              </a:ext>
            </a:extLst>
          </p:cNvPr>
          <p:cNvPicPr>
            <a:picLocks noChangeAspect="1"/>
          </p:cNvPicPr>
          <p:nvPr/>
        </p:nvPicPr>
        <p:blipFill>
          <a:blip r:embed="rId3"/>
          <a:stretch>
            <a:fillRect/>
          </a:stretch>
        </p:blipFill>
        <p:spPr>
          <a:xfrm>
            <a:off x="496711" y="428889"/>
            <a:ext cx="9324622" cy="686371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7" name="Picture 6">
            <a:extLst>
              <a:ext uri="{FF2B5EF4-FFF2-40B4-BE49-F238E27FC236}">
                <a16:creationId xmlns:a16="http://schemas.microsoft.com/office/drawing/2014/main" id="{ACDD45EF-5E49-457C-A42D-3D8395A2F8A7}"/>
              </a:ext>
            </a:extLst>
          </p:cNvPr>
          <p:cNvPicPr>
            <a:picLocks noChangeAspect="1"/>
          </p:cNvPicPr>
          <p:nvPr/>
        </p:nvPicPr>
        <p:blipFill>
          <a:blip r:embed="rId3"/>
          <a:stretch>
            <a:fillRect/>
          </a:stretch>
        </p:blipFill>
        <p:spPr>
          <a:xfrm>
            <a:off x="0" y="539044"/>
            <a:ext cx="10058400" cy="6694311"/>
          </a:xfrm>
          <a:prstGeom prst="rect">
            <a:avLst/>
          </a:prstGeom>
        </p:spPr>
      </p:pic>
    </p:spTree>
    <p:extLst>
      <p:ext uri="{BB962C8B-B14F-4D97-AF65-F5344CB8AC3E}">
        <p14:creationId xmlns:p14="http://schemas.microsoft.com/office/powerpoint/2010/main" val="3264411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8"/>
          <p:cNvSpPr txBox="1">
            <a:spLocks noGrp="1"/>
          </p:cNvSpPr>
          <p:nvPr>
            <p:ph type="title"/>
          </p:nvPr>
        </p:nvSpPr>
        <p:spPr>
          <a:xfrm>
            <a:off x="0" y="371748"/>
            <a:ext cx="9996324" cy="11012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t>WHO ARE THE AMERICANS LIVING IN POVERTY? (1 of 2)</a:t>
            </a:r>
            <a:endParaRPr dirty="0"/>
          </a:p>
        </p:txBody>
      </p:sp>
      <p:sp>
        <p:nvSpPr>
          <p:cNvPr id="101" name="Google Shape;101;p8"/>
          <p:cNvSpPr txBox="1">
            <a:spLocks noGrp="1"/>
          </p:cNvSpPr>
          <p:nvPr>
            <p:ph type="body" idx="1"/>
          </p:nvPr>
        </p:nvSpPr>
        <p:spPr>
          <a:xfrm>
            <a:off x="136632" y="2028955"/>
            <a:ext cx="9804186" cy="4628699"/>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400"/>
              <a:buFont typeface="Arial"/>
              <a:buChar char="•"/>
            </a:pPr>
            <a:r>
              <a:rPr lang="en-US" sz="2400" dirty="0"/>
              <a:t>In 2021, 37.9 million Americans were living at the poverty threshold—11.6% of the population, or slightly more than one in nine persons.</a:t>
            </a:r>
            <a:endParaRPr dirty="0"/>
          </a:p>
          <a:p>
            <a:pPr marL="720725" lvl="0" indent="-366713" algn="l" rtl="0">
              <a:lnSpc>
                <a:spcPct val="100000"/>
              </a:lnSpc>
              <a:spcBef>
                <a:spcPts val="624"/>
              </a:spcBef>
              <a:spcAft>
                <a:spcPts val="0"/>
              </a:spcAft>
              <a:buSzPts val="2400"/>
              <a:buFont typeface="Arial"/>
              <a:buChar char="‒"/>
            </a:pPr>
            <a:r>
              <a:rPr lang="en-US" sz="2200" dirty="0"/>
              <a:t>41.7% of the poor are non-Hispanic Whites;</a:t>
            </a:r>
            <a:endParaRPr sz="2200" dirty="0"/>
          </a:p>
          <a:p>
            <a:pPr marL="720725" lvl="0" indent="-366713" algn="l" rtl="0">
              <a:lnSpc>
                <a:spcPct val="100000"/>
              </a:lnSpc>
              <a:spcBef>
                <a:spcPts val="624"/>
              </a:spcBef>
              <a:spcAft>
                <a:spcPts val="0"/>
              </a:spcAft>
              <a:buSzPts val="2400"/>
              <a:buFont typeface="Arial"/>
              <a:buChar char="‒"/>
            </a:pPr>
            <a:r>
              <a:rPr lang="en-US" sz="2200" dirty="0"/>
              <a:t>28.2% are Hispanics; </a:t>
            </a:r>
            <a:endParaRPr sz="2200" dirty="0"/>
          </a:p>
          <a:p>
            <a:pPr marL="720725" lvl="0" indent="-366713" algn="l" rtl="0">
              <a:lnSpc>
                <a:spcPct val="100000"/>
              </a:lnSpc>
              <a:spcBef>
                <a:spcPts val="624"/>
              </a:spcBef>
              <a:spcAft>
                <a:spcPts val="0"/>
              </a:spcAft>
              <a:buSzPts val="2400"/>
              <a:buFont typeface="Arial"/>
              <a:buChar char="‒"/>
            </a:pPr>
            <a:r>
              <a:rPr lang="en-US" sz="2200" dirty="0"/>
              <a:t>22.6% are </a:t>
            </a:r>
            <a:r>
              <a:rPr lang="en-US" sz="2200" dirty="0">
                <a:solidFill>
                  <a:schemeClr val="tx1"/>
                </a:solidFill>
              </a:rPr>
              <a:t>Black; and</a:t>
            </a:r>
            <a:endParaRPr sz="2200" dirty="0">
              <a:solidFill>
                <a:schemeClr val="tx1"/>
              </a:solidFill>
            </a:endParaRPr>
          </a:p>
          <a:p>
            <a:pPr marL="720725" lvl="0" indent="-366713" algn="l" rtl="0">
              <a:lnSpc>
                <a:spcPct val="100000"/>
              </a:lnSpc>
              <a:spcBef>
                <a:spcPts val="624"/>
              </a:spcBef>
              <a:spcAft>
                <a:spcPts val="0"/>
              </a:spcAft>
              <a:buSzPts val="2400"/>
              <a:buFont typeface="Arial"/>
              <a:buChar char="‒"/>
            </a:pPr>
            <a:r>
              <a:rPr lang="en-US" sz="2200" dirty="0"/>
              <a:t>5.1% are Asians. </a:t>
            </a:r>
            <a:endParaRPr sz="2200" dirty="0"/>
          </a:p>
          <a:p>
            <a:pPr marL="354013" lvl="0" indent="-354013" algn="l" rtl="0">
              <a:lnSpc>
                <a:spcPct val="100000"/>
              </a:lnSpc>
              <a:spcBef>
                <a:spcPts val="624"/>
              </a:spcBef>
              <a:spcAft>
                <a:spcPts val="0"/>
              </a:spcAft>
              <a:buClr>
                <a:srgbClr val="4E4E4E"/>
              </a:buClr>
              <a:buSzPts val="2400"/>
              <a:buFont typeface="Arial"/>
              <a:buChar char="•"/>
            </a:pPr>
            <a:r>
              <a:rPr lang="en-US" sz="2400" dirty="0"/>
              <a:t>However, Blacks, Hispanics, and Asians are more likely to be poor than non-Hispanic Whites.</a:t>
            </a:r>
            <a:endParaRPr dirty="0"/>
          </a:p>
          <a:p>
            <a:pPr marL="354013" lvl="0" indent="-354013" algn="l" rtl="0">
              <a:lnSpc>
                <a:spcPct val="100000"/>
              </a:lnSpc>
              <a:spcBef>
                <a:spcPts val="624"/>
              </a:spcBef>
              <a:spcAft>
                <a:spcPts val="0"/>
              </a:spcAft>
              <a:buClr>
                <a:srgbClr val="4E4E4E"/>
              </a:buClr>
              <a:buSzPts val="2400"/>
              <a:buFont typeface="Arial"/>
              <a:buChar char="•"/>
            </a:pPr>
            <a:r>
              <a:rPr lang="en-US" sz="2400" dirty="0"/>
              <a:t>One-third of all people in poverty are children.</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9"/>
          <p:cNvSpPr txBox="1">
            <a:spLocks noGrp="1"/>
          </p:cNvSpPr>
          <p:nvPr>
            <p:ph type="title"/>
          </p:nvPr>
        </p:nvSpPr>
        <p:spPr>
          <a:xfrm>
            <a:off x="0" y="371748"/>
            <a:ext cx="9996324" cy="11012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t>WHO ARE THE AMERICANS LIVING IN POVERTY? (2 of 2)</a:t>
            </a:r>
            <a:endParaRPr dirty="0"/>
          </a:p>
        </p:txBody>
      </p:sp>
      <p:sp>
        <p:nvSpPr>
          <p:cNvPr id="107" name="Google Shape;107;p9"/>
          <p:cNvSpPr txBox="1">
            <a:spLocks noGrp="1"/>
          </p:cNvSpPr>
          <p:nvPr>
            <p:ph type="body" idx="1"/>
          </p:nvPr>
        </p:nvSpPr>
        <p:spPr>
          <a:xfrm>
            <a:off x="136632" y="1806223"/>
            <a:ext cx="9804186" cy="488032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400"/>
              <a:buFont typeface="Arial"/>
              <a:buChar char="•"/>
            </a:pPr>
            <a:r>
              <a:rPr lang="en-US" sz="2600" dirty="0"/>
              <a:t>Female-headed families with no spouse present had a very high poverty rate: 23.5%.</a:t>
            </a:r>
            <a:endParaRPr sz="2600" dirty="0"/>
          </a:p>
          <a:p>
            <a:pPr marL="354013" lvl="0" indent="-354013" algn="l" rtl="0">
              <a:lnSpc>
                <a:spcPct val="100000"/>
              </a:lnSpc>
              <a:spcBef>
                <a:spcPts val="624"/>
              </a:spcBef>
              <a:spcAft>
                <a:spcPts val="0"/>
              </a:spcAft>
              <a:buClr>
                <a:srgbClr val="4E4E4E"/>
              </a:buClr>
              <a:buSzPts val="2400"/>
              <a:buFont typeface="Arial"/>
              <a:buChar char="•"/>
            </a:pPr>
            <a:r>
              <a:rPr lang="en-US" sz="2600" dirty="0"/>
              <a:t>The link between poverty and inadequate employment: Many industries, particularly in the retail and service sectors, rely on part-time workers with low pay, and no health plans, paid vacation days, or retirement benefits.</a:t>
            </a:r>
          </a:p>
          <a:p>
            <a:pPr marL="354013" lvl="0" indent="-354013" algn="l" rtl="0">
              <a:lnSpc>
                <a:spcPct val="100000"/>
              </a:lnSpc>
              <a:spcBef>
                <a:spcPts val="624"/>
              </a:spcBef>
              <a:spcAft>
                <a:spcPts val="0"/>
              </a:spcAft>
              <a:buClr>
                <a:srgbClr val="4E4E4E"/>
              </a:buClr>
              <a:buSzPts val="2400"/>
              <a:buFont typeface="Arial"/>
              <a:buChar char="•"/>
            </a:pPr>
            <a:endParaRPr sz="2600" dirty="0"/>
          </a:p>
          <a:p>
            <a:pPr marL="354013" lvl="0" indent="-354013" algn="l" rtl="0">
              <a:lnSpc>
                <a:spcPct val="100000"/>
              </a:lnSpc>
              <a:spcBef>
                <a:spcPts val="624"/>
              </a:spcBef>
              <a:spcAft>
                <a:spcPts val="0"/>
              </a:spcAft>
              <a:buClr>
                <a:srgbClr val="4E4E4E"/>
              </a:buClr>
              <a:buSzPts val="2400"/>
              <a:buFont typeface="Arial"/>
              <a:buChar char="•"/>
            </a:pPr>
            <a:r>
              <a:rPr lang="en-US" sz="2600" dirty="0"/>
              <a:t>The </a:t>
            </a:r>
            <a:r>
              <a:rPr lang="en-US" sz="2600" b="1" dirty="0"/>
              <a:t>working poor</a:t>
            </a:r>
            <a:r>
              <a:rPr lang="en-US" sz="2600" dirty="0"/>
              <a:t>: workers whose incomes fall at or below the poverty threshold.</a:t>
            </a:r>
            <a:endParaRPr sz="2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t>WHAT CAUSES POVERTY?</a:t>
            </a:r>
            <a:endParaRPr dirty="0"/>
          </a:p>
        </p:txBody>
      </p:sp>
      <p:sp>
        <p:nvSpPr>
          <p:cNvPr id="113" name="Google Shape;113;p10"/>
          <p:cNvSpPr txBox="1">
            <a:spLocks noGrp="1"/>
          </p:cNvSpPr>
          <p:nvPr>
            <p:ph type="body" idx="1"/>
          </p:nvPr>
        </p:nvSpPr>
        <p:spPr>
          <a:xfrm>
            <a:off x="117582" y="1933291"/>
            <a:ext cx="9421529" cy="4365909"/>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ts val="2800"/>
              <a:buFont typeface="Arial"/>
              <a:buChar char="•"/>
            </a:pPr>
            <a:r>
              <a:rPr lang="en-US" dirty="0"/>
              <a:t>Lack of education</a:t>
            </a:r>
          </a:p>
          <a:p>
            <a:pPr marL="354013" lvl="0" indent="-354013" algn="l" rtl="0">
              <a:lnSpc>
                <a:spcPct val="100000"/>
              </a:lnSpc>
              <a:spcBef>
                <a:spcPts val="0"/>
              </a:spcBef>
              <a:spcAft>
                <a:spcPts val="0"/>
              </a:spcAft>
              <a:buClr>
                <a:srgbClr val="4E4E4E"/>
              </a:buClr>
              <a:buSzPts val="2800"/>
              <a:buFont typeface="Arial"/>
              <a:buChar char="•"/>
            </a:pPr>
            <a:endParaRPr dirty="0"/>
          </a:p>
          <a:p>
            <a:pPr marL="354013" lvl="0" indent="-354013" algn="l" rtl="0">
              <a:lnSpc>
                <a:spcPct val="100000"/>
              </a:lnSpc>
              <a:spcBef>
                <a:spcPts val="624"/>
              </a:spcBef>
              <a:spcAft>
                <a:spcPts val="0"/>
              </a:spcAft>
              <a:buClr>
                <a:srgbClr val="4E4E4E"/>
              </a:buClr>
              <a:buSzPts val="2800"/>
              <a:buFont typeface="Arial"/>
              <a:buChar char="•"/>
            </a:pPr>
            <a:r>
              <a:rPr lang="en-US" dirty="0"/>
              <a:t>Lack of proficiency in English</a:t>
            </a:r>
            <a:endParaRPr dirty="0"/>
          </a:p>
          <a:p>
            <a:pPr marL="354013" lvl="0" indent="-354013" algn="l" rtl="0">
              <a:lnSpc>
                <a:spcPct val="100000"/>
              </a:lnSpc>
              <a:spcBef>
                <a:spcPts val="624"/>
              </a:spcBef>
              <a:spcAft>
                <a:spcPts val="0"/>
              </a:spcAft>
              <a:buClr>
                <a:srgbClr val="4E4E4E"/>
              </a:buClr>
              <a:buSzPts val="2800"/>
              <a:buFont typeface="Arial"/>
              <a:buChar char="•"/>
            </a:pPr>
            <a:endParaRPr lang="en-US" dirty="0"/>
          </a:p>
          <a:p>
            <a:pPr marL="354013" lvl="0" indent="-354013" algn="l" rtl="0">
              <a:lnSpc>
                <a:spcPct val="100000"/>
              </a:lnSpc>
              <a:spcBef>
                <a:spcPts val="624"/>
              </a:spcBef>
              <a:spcAft>
                <a:spcPts val="0"/>
              </a:spcAft>
              <a:buClr>
                <a:srgbClr val="4E4E4E"/>
              </a:buClr>
              <a:buSzPts val="2800"/>
              <a:buFont typeface="Arial"/>
              <a:buChar char="•"/>
            </a:pPr>
            <a:r>
              <a:rPr lang="en-US" dirty="0"/>
              <a:t>Racial and gender discrimination toward non-white population groups and women</a:t>
            </a:r>
            <a:endParaRPr dirty="0"/>
          </a:p>
          <a:p>
            <a:pPr marL="354013" lvl="0" indent="-354013" algn="l" rtl="0">
              <a:lnSpc>
                <a:spcPct val="100000"/>
              </a:lnSpc>
              <a:spcBef>
                <a:spcPts val="624"/>
              </a:spcBef>
              <a:spcAft>
                <a:spcPts val="0"/>
              </a:spcAft>
              <a:buClr>
                <a:srgbClr val="4E4E4E"/>
              </a:buClr>
              <a:buSzPts val="2800"/>
              <a:buFont typeface="Arial"/>
              <a:buChar char="•"/>
            </a:pPr>
            <a:endParaRPr lang="en-US" dirty="0"/>
          </a:p>
          <a:p>
            <a:pPr marL="354013" lvl="0" indent="-354013" algn="l" rtl="0">
              <a:lnSpc>
                <a:spcPct val="100000"/>
              </a:lnSpc>
              <a:spcBef>
                <a:spcPts val="624"/>
              </a:spcBef>
              <a:spcAft>
                <a:spcPts val="0"/>
              </a:spcAft>
              <a:buClr>
                <a:srgbClr val="4E4E4E"/>
              </a:buClr>
              <a:buSzPts val="2800"/>
              <a:buFont typeface="Arial"/>
              <a:buChar char="•"/>
            </a:pPr>
            <a:r>
              <a:rPr lang="en-US" dirty="0"/>
              <a:t>Bad luck (illness, job losses)</a:t>
            </a:r>
            <a:endParaRPr dirty="0"/>
          </a:p>
        </p:txBody>
      </p:sp>
      <p:cxnSp>
        <p:nvCxnSpPr>
          <p:cNvPr id="3" name="Straight Arrow Connector 2">
            <a:extLst>
              <a:ext uri="{FF2B5EF4-FFF2-40B4-BE49-F238E27FC236}">
                <a16:creationId xmlns:a16="http://schemas.microsoft.com/office/drawing/2014/main" id="{AC3F9095-6D63-1C20-9FA0-9BB4737C51B6}"/>
              </a:ext>
            </a:extLst>
          </p:cNvPr>
          <p:cNvCxnSpPr/>
          <p:nvPr/>
        </p:nvCxnSpPr>
        <p:spPr>
          <a:xfrm>
            <a:off x="3458308" y="2203938"/>
            <a:ext cx="13012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6F4AA0B-ABA5-4600-27D8-353FCAB238AE}"/>
              </a:ext>
            </a:extLst>
          </p:cNvPr>
          <p:cNvSpPr txBox="1"/>
          <p:nvPr/>
        </p:nvSpPr>
        <p:spPr>
          <a:xfrm>
            <a:off x="4759569" y="1603773"/>
            <a:ext cx="5298831" cy="1384995"/>
          </a:xfrm>
          <a:prstGeom prst="rect">
            <a:avLst/>
          </a:prstGeom>
          <a:noFill/>
        </p:spPr>
        <p:txBody>
          <a:bodyPr wrap="square" rtlCol="0">
            <a:spAutoFit/>
          </a:bodyPr>
          <a:lstStyle/>
          <a:p>
            <a:r>
              <a:rPr lang="en-US" sz="2000" dirty="0"/>
              <a:t>In 2022 the median weakly wage of men with a bachelor degree was 87% higher than a men with only a </a:t>
            </a:r>
            <a:r>
              <a:rPr lang="en-US" sz="2400" dirty="0"/>
              <a:t>high</a:t>
            </a:r>
            <a:r>
              <a:rPr lang="en-US" sz="2000" dirty="0"/>
              <a:t> school diploma. “</a:t>
            </a:r>
            <a:r>
              <a:rPr lang="en-US" sz="2000" b="1" i="1" dirty="0"/>
              <a:t>college premium</a:t>
            </a:r>
            <a:r>
              <a:rPr lang="en-US" sz="2000" dirty="0"/>
              <a:t>”</a:t>
            </a:r>
          </a:p>
        </p:txBody>
      </p:sp>
      <p:cxnSp>
        <p:nvCxnSpPr>
          <p:cNvPr id="7" name="Straight Arrow Connector 6">
            <a:extLst>
              <a:ext uri="{FF2B5EF4-FFF2-40B4-BE49-F238E27FC236}">
                <a16:creationId xmlns:a16="http://schemas.microsoft.com/office/drawing/2014/main" id="{5203A49C-5890-364A-9FC7-043C75A6D226}"/>
              </a:ext>
            </a:extLst>
          </p:cNvPr>
          <p:cNvCxnSpPr/>
          <p:nvPr/>
        </p:nvCxnSpPr>
        <p:spPr>
          <a:xfrm>
            <a:off x="5193323" y="3176954"/>
            <a:ext cx="13012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839C4FD-B306-7EC9-844C-877998F1E196}"/>
              </a:ext>
            </a:extLst>
          </p:cNvPr>
          <p:cNvSpPr txBox="1"/>
          <p:nvPr/>
        </p:nvSpPr>
        <p:spPr>
          <a:xfrm>
            <a:off x="6462889" y="2935471"/>
            <a:ext cx="3595511" cy="707886"/>
          </a:xfrm>
          <a:prstGeom prst="rect">
            <a:avLst/>
          </a:prstGeom>
          <a:noFill/>
        </p:spPr>
        <p:txBody>
          <a:bodyPr wrap="square" rtlCol="0">
            <a:spAutoFit/>
          </a:bodyPr>
          <a:lstStyle/>
          <a:p>
            <a:r>
              <a:rPr lang="en-US" sz="2000" dirty="0"/>
              <a:t>Lower income than English-Speaking men.</a:t>
            </a:r>
          </a:p>
        </p:txBody>
      </p:sp>
      <p:cxnSp>
        <p:nvCxnSpPr>
          <p:cNvPr id="9" name="Straight Arrow Connector 8">
            <a:extLst>
              <a:ext uri="{FF2B5EF4-FFF2-40B4-BE49-F238E27FC236}">
                <a16:creationId xmlns:a16="http://schemas.microsoft.com/office/drawing/2014/main" id="{F8C9A2F5-2CAA-3FAC-B051-38C655841610}"/>
              </a:ext>
            </a:extLst>
          </p:cNvPr>
          <p:cNvCxnSpPr/>
          <p:nvPr/>
        </p:nvCxnSpPr>
        <p:spPr>
          <a:xfrm>
            <a:off x="5081953" y="5685692"/>
            <a:ext cx="13012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413DEA0-E422-BB46-F930-E1313AE12C93}"/>
              </a:ext>
            </a:extLst>
          </p:cNvPr>
          <p:cNvSpPr txBox="1"/>
          <p:nvPr/>
        </p:nvSpPr>
        <p:spPr>
          <a:xfrm>
            <a:off x="6631136" y="5230240"/>
            <a:ext cx="3259015" cy="1631216"/>
          </a:xfrm>
          <a:prstGeom prst="rect">
            <a:avLst/>
          </a:prstGeom>
          <a:noFill/>
        </p:spPr>
        <p:txBody>
          <a:bodyPr wrap="square" rtlCol="0">
            <a:spAutoFit/>
          </a:bodyPr>
          <a:lstStyle/>
          <a:p>
            <a:r>
              <a:rPr lang="en-US" sz="2000" dirty="0"/>
              <a:t>Harlan County, Kentucky, former coal-mining center has been left behind. More than 40% of residents are below the poverty 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1"/>
          <p:cNvSpPr txBox="1">
            <a:spLocks noGrp="1"/>
          </p:cNvSpPr>
          <p:nvPr>
            <p:ph type="title"/>
          </p:nvPr>
        </p:nvSpPr>
        <p:spPr>
          <a:xfrm>
            <a:off x="0" y="379608"/>
            <a:ext cx="10058400" cy="1087451"/>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t>PERSISTENT POVERTY AND POVERTY SPILLOVER EFFECTS</a:t>
            </a:r>
            <a:endParaRPr dirty="0"/>
          </a:p>
        </p:txBody>
      </p:sp>
      <p:sp>
        <p:nvSpPr>
          <p:cNvPr id="119" name="Google Shape;119;p11"/>
          <p:cNvSpPr txBox="1">
            <a:spLocks noGrp="1"/>
          </p:cNvSpPr>
          <p:nvPr>
            <p:ph type="body" idx="1"/>
          </p:nvPr>
        </p:nvSpPr>
        <p:spPr>
          <a:xfrm>
            <a:off x="127107" y="1763958"/>
            <a:ext cx="9804186" cy="2627420"/>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624"/>
              </a:spcBef>
              <a:spcAft>
                <a:spcPts val="0"/>
              </a:spcAft>
              <a:buClr>
                <a:srgbClr val="4E4E4E"/>
              </a:buClr>
              <a:buSzPts val="2800"/>
              <a:buFont typeface="Arial"/>
              <a:buChar char="•"/>
            </a:pPr>
            <a:r>
              <a:rPr lang="en-US" b="1" dirty="0"/>
              <a:t>Poverty spillover effects</a:t>
            </a:r>
            <a:r>
              <a:rPr lang="en-US" dirty="0"/>
              <a:t>: poverty among unrelated households in a given location leads to a higher incidence of persistent poverty.</a:t>
            </a:r>
          </a:p>
          <a:p>
            <a:pPr marL="720725" lvl="1" indent="-366713" algn="l" rtl="0">
              <a:lnSpc>
                <a:spcPct val="100000"/>
              </a:lnSpc>
              <a:spcBef>
                <a:spcPts val="624"/>
              </a:spcBef>
              <a:spcAft>
                <a:spcPts val="0"/>
              </a:spcAft>
              <a:buSzPts val="2600"/>
              <a:buChar char="–"/>
            </a:pPr>
            <a:r>
              <a:rPr lang="en-US" dirty="0"/>
              <a:t>Operating much like a negative externality, poverty has spillover effects</a:t>
            </a:r>
          </a:p>
        </p:txBody>
      </p:sp>
      <p:sp>
        <p:nvSpPr>
          <p:cNvPr id="5" name="TextBox 4">
            <a:extLst>
              <a:ext uri="{FF2B5EF4-FFF2-40B4-BE49-F238E27FC236}">
                <a16:creationId xmlns:a16="http://schemas.microsoft.com/office/drawing/2014/main" id="{EACAA92D-EE7D-472B-9934-DAA24867444C}"/>
              </a:ext>
            </a:extLst>
          </p:cNvPr>
          <p:cNvSpPr txBox="1"/>
          <p:nvPr/>
        </p:nvSpPr>
        <p:spPr>
          <a:xfrm>
            <a:off x="451556" y="4391378"/>
            <a:ext cx="8658577" cy="2893100"/>
          </a:xfrm>
          <a:prstGeom prst="rect">
            <a:avLst/>
          </a:prstGeom>
          <a:noFill/>
        </p:spPr>
        <p:txBody>
          <a:bodyPr wrap="square">
            <a:spAutoFit/>
          </a:bodyPr>
          <a:lstStyle/>
          <a:p>
            <a:r>
              <a:rPr lang="en-US" sz="2600" dirty="0">
                <a:solidFill>
                  <a:schemeClr val="dk1"/>
                </a:solidFill>
              </a:rPr>
              <a:t>Low-income neighborhoods are more likely to be affected by crime and property crime than high-income neighborhoods.</a:t>
            </a:r>
          </a:p>
          <a:p>
            <a:endParaRPr lang="en-US" sz="2600" dirty="0">
              <a:solidFill>
                <a:schemeClr val="dk1"/>
              </a:solidFill>
            </a:endParaRPr>
          </a:p>
          <a:p>
            <a:r>
              <a:rPr lang="en-US" sz="2600" dirty="0">
                <a:solidFill>
                  <a:schemeClr val="dk1"/>
                </a:solidFill>
              </a:rPr>
              <a:t>Types of violence include, but are not limited to, child abuse and neglect, firearm violence, intimate partner violence, sexual violence, and elder abuse</a:t>
            </a:r>
          </a:p>
        </p:txBody>
      </p:sp>
    </p:spTree>
    <p:extLst>
      <p:ext uri="{BB962C8B-B14F-4D97-AF65-F5344CB8AC3E}">
        <p14:creationId xmlns:p14="http://schemas.microsoft.com/office/powerpoint/2010/main" val="318974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8" name="Picture 7">
            <a:extLst>
              <a:ext uri="{FF2B5EF4-FFF2-40B4-BE49-F238E27FC236}">
                <a16:creationId xmlns:a16="http://schemas.microsoft.com/office/drawing/2014/main" id="{AB886F9C-B6DA-AE46-9FB2-A23B32C58008}"/>
              </a:ext>
            </a:extLst>
          </p:cNvPr>
          <p:cNvPicPr>
            <a:picLocks noChangeAspect="1"/>
          </p:cNvPicPr>
          <p:nvPr/>
        </p:nvPicPr>
        <p:blipFill>
          <a:blip r:embed="rId3"/>
          <a:stretch>
            <a:fillRect/>
          </a:stretch>
        </p:blipFill>
        <p:spPr>
          <a:xfrm>
            <a:off x="13716" y="0"/>
            <a:ext cx="10030968" cy="7772400"/>
          </a:xfrm>
          <a:prstGeom prst="rect">
            <a:avLst/>
          </a:prstGeom>
        </p:spPr>
      </p:pic>
    </p:spTree>
    <p:extLst>
      <p:ext uri="{BB962C8B-B14F-4D97-AF65-F5344CB8AC3E}">
        <p14:creationId xmlns:p14="http://schemas.microsoft.com/office/powerpoint/2010/main" val="73973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3" name="Picture 2">
            <a:extLst>
              <a:ext uri="{FF2B5EF4-FFF2-40B4-BE49-F238E27FC236}">
                <a16:creationId xmlns:a16="http://schemas.microsoft.com/office/drawing/2014/main" id="{81381232-6683-3C55-FE96-27B3D6A2935D}"/>
              </a:ext>
            </a:extLst>
          </p:cNvPr>
          <p:cNvPicPr>
            <a:picLocks noChangeAspect="1"/>
          </p:cNvPicPr>
          <p:nvPr/>
        </p:nvPicPr>
        <p:blipFill>
          <a:blip r:embed="rId3"/>
          <a:stretch>
            <a:fillRect/>
          </a:stretch>
        </p:blipFill>
        <p:spPr>
          <a:xfrm>
            <a:off x="0" y="0"/>
            <a:ext cx="10058400" cy="7924799"/>
          </a:xfrm>
          <a:prstGeom prst="rect">
            <a:avLst/>
          </a:prstGeom>
        </p:spPr>
      </p:pic>
    </p:spTree>
    <p:extLst>
      <p:ext uri="{BB962C8B-B14F-4D97-AF65-F5344CB8AC3E}">
        <p14:creationId xmlns:p14="http://schemas.microsoft.com/office/powerpoint/2010/main" val="3951615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2"/>
          <p:cNvSpPr txBox="1">
            <a:spLocks noGrp="1"/>
          </p:cNvSpPr>
          <p:nvPr>
            <p:ph type="title"/>
          </p:nvPr>
        </p:nvSpPr>
        <p:spPr>
          <a:xfrm>
            <a:off x="0" y="320713"/>
            <a:ext cx="10058400" cy="1295676"/>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t>WHY DO POOR NEIGHBORHOODS PERPETUATE POVERTY?</a:t>
            </a:r>
            <a:endParaRPr dirty="0"/>
          </a:p>
        </p:txBody>
      </p:sp>
      <p:sp>
        <p:nvSpPr>
          <p:cNvPr id="125" name="Google Shape;125;p12"/>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p>
            <a:pPr marL="446088" lvl="0" indent="-446088" algn="l" rtl="0">
              <a:lnSpc>
                <a:spcPct val="100000"/>
              </a:lnSpc>
              <a:spcBef>
                <a:spcPts val="0"/>
              </a:spcBef>
              <a:spcAft>
                <a:spcPts val="0"/>
              </a:spcAft>
              <a:buSzPts val="2800"/>
              <a:buFont typeface="Arial"/>
              <a:buAutoNum type="arabicPeriod"/>
            </a:pPr>
            <a:r>
              <a:rPr lang="en-US" dirty="0"/>
              <a:t>Lack of quality education</a:t>
            </a:r>
            <a:endParaRPr dirty="0"/>
          </a:p>
          <a:p>
            <a:pPr marL="446088" lvl="0" indent="-446088" algn="l" rtl="0">
              <a:lnSpc>
                <a:spcPct val="100000"/>
              </a:lnSpc>
              <a:spcBef>
                <a:spcPts val="624"/>
              </a:spcBef>
              <a:spcAft>
                <a:spcPts val="0"/>
              </a:spcAft>
              <a:buSzPts val="2800"/>
              <a:buFont typeface="Arial"/>
              <a:buAutoNum type="arabicPeriod"/>
            </a:pPr>
            <a:r>
              <a:rPr lang="en-US" dirty="0"/>
              <a:t>Lack of positive role models and strong support networks</a:t>
            </a:r>
            <a:endParaRPr dirty="0"/>
          </a:p>
          <a:p>
            <a:pPr marL="446088" lvl="0" indent="-446088" algn="l" rtl="0">
              <a:lnSpc>
                <a:spcPct val="100000"/>
              </a:lnSpc>
              <a:spcBef>
                <a:spcPts val="624"/>
              </a:spcBef>
              <a:spcAft>
                <a:spcPts val="0"/>
              </a:spcAft>
              <a:buSzPts val="2800"/>
              <a:buFont typeface="Arial"/>
              <a:buAutoNum type="arabicPeriod"/>
            </a:pPr>
            <a:r>
              <a:rPr lang="en-US" dirty="0"/>
              <a:t>Lack of jobs</a:t>
            </a:r>
            <a:endParaRPr dirty="0"/>
          </a:p>
        </p:txBody>
      </p:sp>
      <p:pic>
        <p:nvPicPr>
          <p:cNvPr id="2" name="Picture 1">
            <a:extLst>
              <a:ext uri="{FF2B5EF4-FFF2-40B4-BE49-F238E27FC236}">
                <a16:creationId xmlns:a16="http://schemas.microsoft.com/office/drawing/2014/main" id="{2DB9D755-4CF2-AEEE-2E73-D0D112CC6888}"/>
              </a:ext>
            </a:extLst>
          </p:cNvPr>
          <p:cNvPicPr>
            <a:picLocks noChangeAspect="1"/>
          </p:cNvPicPr>
          <p:nvPr/>
        </p:nvPicPr>
        <p:blipFill>
          <a:blip r:embed="rId3"/>
          <a:stretch>
            <a:fillRect/>
          </a:stretch>
        </p:blipFill>
        <p:spPr>
          <a:xfrm>
            <a:off x="4208586" y="2893607"/>
            <a:ext cx="5849814" cy="48787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t>CONSEQUENCES OF POVERTY</a:t>
            </a:r>
            <a:endParaRPr dirty="0"/>
          </a:p>
        </p:txBody>
      </p:sp>
      <p:sp>
        <p:nvSpPr>
          <p:cNvPr id="131" name="Google Shape;131;p13"/>
          <p:cNvSpPr txBox="1">
            <a:spLocks noGrp="1"/>
          </p:cNvSpPr>
          <p:nvPr>
            <p:ph type="body" idx="1"/>
          </p:nvPr>
        </p:nvSpPr>
        <p:spPr>
          <a:xfrm>
            <a:off x="127107" y="1318292"/>
            <a:ext cx="9804186" cy="1430797"/>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Clr>
                <a:srgbClr val="4E4E4E"/>
              </a:buClr>
              <a:buSzPct val="100000"/>
              <a:buFont typeface="Arial"/>
              <a:buChar char="•"/>
            </a:pPr>
            <a:r>
              <a:rPr lang="en-US" dirty="0"/>
              <a:t>Poverty is associated with lack of access to health care, which can lead to health problems that erode the ability to attend school and work later in life.</a:t>
            </a:r>
            <a:endParaRPr dirty="0"/>
          </a:p>
        </p:txBody>
      </p:sp>
      <p:sp>
        <p:nvSpPr>
          <p:cNvPr id="5" name="TextBox 4">
            <a:extLst>
              <a:ext uri="{FF2B5EF4-FFF2-40B4-BE49-F238E27FC236}">
                <a16:creationId xmlns:a16="http://schemas.microsoft.com/office/drawing/2014/main" id="{F4F95EAB-B28F-4B06-82DB-6502B80EC7E2}"/>
              </a:ext>
            </a:extLst>
          </p:cNvPr>
          <p:cNvSpPr txBox="1"/>
          <p:nvPr/>
        </p:nvSpPr>
        <p:spPr>
          <a:xfrm>
            <a:off x="127107" y="2688694"/>
            <a:ext cx="9028182" cy="1384995"/>
          </a:xfrm>
          <a:prstGeom prst="rect">
            <a:avLst/>
          </a:prstGeom>
          <a:noFill/>
        </p:spPr>
        <p:txBody>
          <a:bodyPr wrap="square">
            <a:spAutoFit/>
          </a:bodyPr>
          <a:lstStyle/>
          <a:p>
            <a:pPr marL="354013" lvl="0" indent="-354013" algn="l" rtl="0">
              <a:lnSpc>
                <a:spcPct val="100000"/>
              </a:lnSpc>
              <a:spcBef>
                <a:spcPts val="624"/>
              </a:spcBef>
              <a:spcAft>
                <a:spcPts val="0"/>
              </a:spcAft>
              <a:buClr>
                <a:srgbClr val="4E4E4E"/>
              </a:buClr>
              <a:buSzPct val="100000"/>
              <a:buFont typeface="Arial"/>
              <a:buChar char="•"/>
            </a:pPr>
            <a:r>
              <a:rPr lang="en-US" sz="2800" dirty="0"/>
              <a:t>Affordable housing is also frequently a problem, leading poor families to move often, disrupting school and work schedules. </a:t>
            </a:r>
          </a:p>
        </p:txBody>
      </p:sp>
      <p:sp>
        <p:nvSpPr>
          <p:cNvPr id="7" name="TextBox 6">
            <a:extLst>
              <a:ext uri="{FF2B5EF4-FFF2-40B4-BE49-F238E27FC236}">
                <a16:creationId xmlns:a16="http://schemas.microsoft.com/office/drawing/2014/main" id="{00A70ADF-6C8B-411B-B984-A41866AAD04A}"/>
              </a:ext>
            </a:extLst>
          </p:cNvPr>
          <p:cNvSpPr txBox="1"/>
          <p:nvPr/>
        </p:nvSpPr>
        <p:spPr>
          <a:xfrm>
            <a:off x="0" y="4119491"/>
            <a:ext cx="8892822" cy="954107"/>
          </a:xfrm>
          <a:prstGeom prst="rect">
            <a:avLst/>
          </a:prstGeom>
          <a:noFill/>
        </p:spPr>
        <p:txBody>
          <a:bodyPr wrap="square">
            <a:spAutoFit/>
          </a:bodyPr>
          <a:lstStyle/>
          <a:p>
            <a:pPr marL="354013" lvl="0" indent="-354013" algn="l" rtl="0">
              <a:lnSpc>
                <a:spcPct val="100000"/>
              </a:lnSpc>
              <a:spcBef>
                <a:spcPts val="624"/>
              </a:spcBef>
              <a:spcAft>
                <a:spcPts val="0"/>
              </a:spcAft>
              <a:buClr>
                <a:srgbClr val="4E4E4E"/>
              </a:buClr>
              <a:buSzPct val="100000"/>
              <a:buFont typeface="Arial"/>
              <a:buChar char="•"/>
            </a:pPr>
            <a:r>
              <a:rPr lang="en-US" sz="2800" dirty="0"/>
              <a:t>Children raised in severe poverty tend to suffer from lifelong learning disabilities.</a:t>
            </a:r>
          </a:p>
        </p:txBody>
      </p:sp>
      <p:sp>
        <p:nvSpPr>
          <p:cNvPr id="9" name="TextBox 8">
            <a:extLst>
              <a:ext uri="{FF2B5EF4-FFF2-40B4-BE49-F238E27FC236}">
                <a16:creationId xmlns:a16="http://schemas.microsoft.com/office/drawing/2014/main" id="{B8F996D2-5081-4851-A1AC-900B45314F40}"/>
              </a:ext>
            </a:extLst>
          </p:cNvPr>
          <p:cNvSpPr txBox="1"/>
          <p:nvPr/>
        </p:nvSpPr>
        <p:spPr>
          <a:xfrm>
            <a:off x="0" y="5328649"/>
            <a:ext cx="9931293" cy="1815882"/>
          </a:xfrm>
          <a:prstGeom prst="rect">
            <a:avLst/>
          </a:prstGeom>
          <a:noFill/>
        </p:spPr>
        <p:txBody>
          <a:bodyPr wrap="square">
            <a:spAutoFit/>
          </a:bodyPr>
          <a:lstStyle/>
          <a:p>
            <a:pPr marL="354013" lvl="0" indent="-354013" algn="l" rtl="0">
              <a:lnSpc>
                <a:spcPct val="100000"/>
              </a:lnSpc>
              <a:spcBef>
                <a:spcPts val="624"/>
              </a:spcBef>
              <a:spcAft>
                <a:spcPts val="0"/>
              </a:spcAft>
              <a:buClr>
                <a:srgbClr val="4E4E4E"/>
              </a:buClr>
              <a:buSzPct val="100000"/>
              <a:buFont typeface="Arial"/>
              <a:buChar char="•"/>
            </a:pPr>
            <a:r>
              <a:rPr lang="en-US" sz="2800" dirty="0"/>
              <a:t>Poor children who grew up in highly segregated neighborhoods were much less likely to be employed as adults than those who were equally poor but grew up in areas that were economically diverse and less segregated.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4"/>
          <p:cNvSpPr txBox="1">
            <a:spLocks noGrp="1"/>
          </p:cNvSpPr>
          <p:nvPr>
            <p:ph type="title"/>
          </p:nvPr>
        </p:nvSpPr>
        <p:spPr>
          <a:xfrm>
            <a:off x="0" y="201499"/>
            <a:ext cx="9996324" cy="62165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ECONOMIC INEQUALITY</a:t>
            </a:r>
            <a:endParaRPr dirty="0"/>
          </a:p>
        </p:txBody>
      </p:sp>
      <p:sp>
        <p:nvSpPr>
          <p:cNvPr id="137" name="Google Shape;137;p14"/>
          <p:cNvSpPr txBox="1">
            <a:spLocks noGrp="1"/>
          </p:cNvSpPr>
          <p:nvPr>
            <p:ph type="body" idx="1"/>
          </p:nvPr>
        </p:nvSpPr>
        <p:spPr>
          <a:xfrm>
            <a:off x="136632" y="777800"/>
            <a:ext cx="9804186" cy="2778200"/>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200"/>
              <a:buFont typeface="Arial"/>
              <a:buChar char="•"/>
            </a:pPr>
            <a:r>
              <a:rPr lang="en-US" sz="2200" b="1" dirty="0">
                <a:latin typeface="Arial"/>
                <a:ea typeface="Arial"/>
                <a:cs typeface="Arial"/>
                <a:sym typeface="Arial"/>
              </a:rPr>
              <a:t>Mean household income: </a:t>
            </a:r>
            <a:r>
              <a:rPr lang="en-US" sz="2200" dirty="0">
                <a:latin typeface="Arial"/>
                <a:ea typeface="Arial"/>
                <a:cs typeface="Arial"/>
                <a:sym typeface="Arial"/>
              </a:rPr>
              <a:t>the average income across all households</a:t>
            </a:r>
            <a:r>
              <a:rPr lang="en-US" sz="2200" dirty="0">
                <a:solidFill>
                  <a:srgbClr val="FF0000"/>
                </a:solidFill>
                <a:latin typeface="Arial"/>
                <a:ea typeface="Arial"/>
                <a:cs typeface="Arial"/>
                <a:sym typeface="Arial"/>
              </a:rPr>
              <a:t>.</a:t>
            </a:r>
            <a:endParaRPr dirty="0">
              <a:solidFill>
                <a:srgbClr val="FF0000"/>
              </a:solidFill>
            </a:endParaRPr>
          </a:p>
          <a:p>
            <a:pPr marL="354013" lvl="0" indent="-354013" algn="l" rtl="0">
              <a:lnSpc>
                <a:spcPct val="100000"/>
              </a:lnSpc>
              <a:spcBef>
                <a:spcPts val="624"/>
              </a:spcBef>
              <a:spcAft>
                <a:spcPts val="0"/>
              </a:spcAft>
              <a:buClr>
                <a:srgbClr val="4E4E4E"/>
              </a:buClr>
              <a:buSzPts val="2200"/>
              <a:buFont typeface="Arial"/>
              <a:buChar char="•"/>
            </a:pPr>
            <a:r>
              <a:rPr lang="en-US" sz="2200" b="1" dirty="0">
                <a:latin typeface="Arial"/>
                <a:ea typeface="Arial"/>
                <a:cs typeface="Arial"/>
                <a:sym typeface="Arial"/>
              </a:rPr>
              <a:t>Median household income: </a:t>
            </a:r>
            <a:r>
              <a:rPr lang="en-US" sz="2200" dirty="0">
                <a:latin typeface="Arial"/>
                <a:ea typeface="Arial"/>
                <a:cs typeface="Arial"/>
                <a:sym typeface="Arial"/>
              </a:rPr>
              <a:t>the income of the household lying at the exact middle of the income distribution</a:t>
            </a:r>
            <a:r>
              <a:rPr lang="en-US" sz="2200" dirty="0">
                <a:solidFill>
                  <a:srgbClr val="FF0000"/>
                </a:solidFill>
                <a:latin typeface="Arial"/>
                <a:ea typeface="Arial"/>
                <a:cs typeface="Arial"/>
                <a:sym typeface="Arial"/>
              </a:rPr>
              <a:t>.</a:t>
            </a:r>
            <a:endParaRPr dirty="0">
              <a:solidFill>
                <a:srgbClr val="FF0000"/>
              </a:solidFill>
            </a:endParaRPr>
          </a:p>
          <a:p>
            <a:pPr marL="354013" lvl="0" indent="-354013" algn="l" rtl="0">
              <a:lnSpc>
                <a:spcPct val="100000"/>
              </a:lnSpc>
              <a:spcBef>
                <a:spcPts val="624"/>
              </a:spcBef>
              <a:spcAft>
                <a:spcPts val="0"/>
              </a:spcAft>
              <a:buClr>
                <a:srgbClr val="4E4E4E"/>
              </a:buClr>
              <a:buSzPts val="2200"/>
              <a:buFont typeface="Arial"/>
              <a:buChar char="•"/>
            </a:pPr>
            <a:r>
              <a:rPr lang="en-US" sz="2200" dirty="0"/>
              <a:t>Economists prefer median income to mean income because mean income is strongly affected by the incomes of a few very rich Americans, and median income is not.</a:t>
            </a:r>
            <a:endParaRPr sz="2200" dirty="0">
              <a:latin typeface="Arial"/>
              <a:ea typeface="Arial"/>
              <a:cs typeface="Arial"/>
              <a:sym typeface="Arial"/>
            </a:endParaRPr>
          </a:p>
          <a:p>
            <a:pPr marL="0" lvl="0" indent="0" algn="ctr" rtl="0">
              <a:lnSpc>
                <a:spcPct val="100000"/>
              </a:lnSpc>
              <a:spcBef>
                <a:spcPts val="624"/>
              </a:spcBef>
              <a:spcAft>
                <a:spcPts val="0"/>
              </a:spcAft>
              <a:buSzPts val="2000"/>
              <a:buNone/>
            </a:pPr>
            <a:r>
              <a:rPr lang="en-US" sz="2000" dirty="0">
                <a:latin typeface="Arial"/>
                <a:ea typeface="Arial"/>
                <a:cs typeface="Arial"/>
                <a:sym typeface="Arial"/>
              </a:rPr>
              <a:t>TABLE 1 U.S. Income Distribution in 2021</a:t>
            </a:r>
            <a:endParaRPr sz="2000" dirty="0">
              <a:latin typeface="Arial"/>
              <a:ea typeface="Arial"/>
              <a:cs typeface="Arial"/>
              <a:sym typeface="Arial"/>
            </a:endParaRPr>
          </a:p>
        </p:txBody>
      </p:sp>
      <p:graphicFrame>
        <p:nvGraphicFramePr>
          <p:cNvPr id="138" name="Google Shape;138;p14"/>
          <p:cNvGraphicFramePr/>
          <p:nvPr>
            <p:extLst>
              <p:ext uri="{D42A27DB-BD31-4B8C-83A1-F6EECF244321}">
                <p14:modId xmlns:p14="http://schemas.microsoft.com/office/powerpoint/2010/main" val="3243589168"/>
              </p:ext>
            </p:extLst>
          </p:nvPr>
        </p:nvGraphicFramePr>
        <p:xfrm>
          <a:off x="351250" y="3556000"/>
          <a:ext cx="9355900" cy="3402140"/>
        </p:xfrm>
        <a:graphic>
          <a:graphicData uri="http://schemas.openxmlformats.org/drawingml/2006/table">
            <a:tbl>
              <a:tblPr firstRow="1" bandRow="1">
                <a:noFill/>
                <a:tableStyleId>{5CA42647-FF9C-4739-A1E5-68F28E768E8F}</a:tableStyleId>
              </a:tblPr>
              <a:tblGrid>
                <a:gridCol w="2258400">
                  <a:extLst>
                    <a:ext uri="{9D8B030D-6E8A-4147-A177-3AD203B41FA5}">
                      <a16:colId xmlns:a16="http://schemas.microsoft.com/office/drawing/2014/main" val="20000"/>
                    </a:ext>
                  </a:extLst>
                </a:gridCol>
                <a:gridCol w="2370250">
                  <a:extLst>
                    <a:ext uri="{9D8B030D-6E8A-4147-A177-3AD203B41FA5}">
                      <a16:colId xmlns:a16="http://schemas.microsoft.com/office/drawing/2014/main" val="20001"/>
                    </a:ext>
                  </a:extLst>
                </a:gridCol>
                <a:gridCol w="2307700">
                  <a:extLst>
                    <a:ext uri="{9D8B030D-6E8A-4147-A177-3AD203B41FA5}">
                      <a16:colId xmlns:a16="http://schemas.microsoft.com/office/drawing/2014/main" val="20002"/>
                    </a:ext>
                  </a:extLst>
                </a:gridCol>
                <a:gridCol w="2419550">
                  <a:extLst>
                    <a:ext uri="{9D8B030D-6E8A-4147-A177-3AD203B41FA5}">
                      <a16:colId xmlns:a16="http://schemas.microsoft.com/office/drawing/2014/main" val="20003"/>
                    </a:ext>
                  </a:extLst>
                </a:gridCol>
              </a:tblGrid>
              <a:tr h="3557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dirty="0">
                          <a:latin typeface="Arial"/>
                          <a:ea typeface="Arial"/>
                          <a:cs typeface="Arial"/>
                          <a:sym typeface="Arial"/>
                        </a:rPr>
                        <a:t>Income group</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dirty="0">
                          <a:latin typeface="Arial"/>
                          <a:ea typeface="Arial"/>
                          <a:cs typeface="Arial"/>
                          <a:sym typeface="Arial"/>
                        </a:rPr>
                        <a:t>Income range</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dirty="0">
                          <a:latin typeface="Arial"/>
                          <a:ea typeface="Arial"/>
                          <a:cs typeface="Arial"/>
                          <a:sym typeface="Arial"/>
                        </a:rPr>
                        <a:t>Average income</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dirty="0">
                          <a:latin typeface="Arial"/>
                          <a:ea typeface="Arial"/>
                          <a:cs typeface="Arial"/>
                          <a:sym typeface="Arial"/>
                        </a:rPr>
                        <a:t>Percent of total income</a:t>
                      </a:r>
                      <a:endParaRPr dirty="0"/>
                    </a:p>
                  </a:txBody>
                  <a:tcPr marL="91450" marR="91450" marT="45725" marB="45725" anchor="b"/>
                </a:tc>
                <a:extLst>
                  <a:ext uri="{0D108BD9-81ED-4DB2-BD59-A6C34878D82A}">
                    <a16:rowId xmlns:a16="http://schemas.microsoft.com/office/drawing/2014/main" val="10000"/>
                  </a:ext>
                </a:extLst>
              </a:tr>
              <a:tr h="3747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Bottom quintile</a:t>
                      </a:r>
                      <a:endParaRPr dirty="0"/>
                    </a:p>
                  </a:txBody>
                  <a:tcPr marL="91450" marR="91450" marT="45725" marB="45725" anchor="b"/>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$28,007 and under</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$14,859</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2.9%</a:t>
                      </a:r>
                      <a:endParaRPr dirty="0"/>
                    </a:p>
                  </a:txBody>
                  <a:tcPr marL="91450" marR="91450" marT="45725" marB="45725" anchor="b"/>
                </a:tc>
                <a:extLst>
                  <a:ext uri="{0D108BD9-81ED-4DB2-BD59-A6C34878D82A}">
                    <a16:rowId xmlns:a16="http://schemas.microsoft.com/office/drawing/2014/main" val="10001"/>
                  </a:ext>
                </a:extLst>
              </a:tr>
              <a:tr h="3747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Second quintile</a:t>
                      </a:r>
                      <a:endParaRPr dirty="0"/>
                    </a:p>
                  </a:txBody>
                  <a:tcPr marL="91450" marR="91450" marT="45725" marB="45725" anchor="b"/>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$28,008 to $55,000</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41,025</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8.0</a:t>
                      </a:r>
                      <a:endParaRPr dirty="0"/>
                    </a:p>
                  </a:txBody>
                  <a:tcPr marL="91450" marR="91450" marT="45725" marB="45725" anchor="b"/>
                </a:tc>
                <a:extLst>
                  <a:ext uri="{0D108BD9-81ED-4DB2-BD59-A6C34878D82A}">
                    <a16:rowId xmlns:a16="http://schemas.microsoft.com/office/drawing/2014/main" val="10002"/>
                  </a:ext>
                </a:extLst>
              </a:tr>
              <a:tr h="3747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Third quintile</a:t>
                      </a:r>
                      <a:endParaRPr dirty="0"/>
                    </a:p>
                  </a:txBody>
                  <a:tcPr marL="91450" marR="91450" marT="45725" marB="45725" anchor="b"/>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$55,001 to $89,744</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70,879</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13.9</a:t>
                      </a:r>
                      <a:endParaRPr dirty="0"/>
                    </a:p>
                  </a:txBody>
                  <a:tcPr marL="91450" marR="91450" marT="45725" marB="45725" anchor="b"/>
                </a:tc>
                <a:extLst>
                  <a:ext uri="{0D108BD9-81ED-4DB2-BD59-A6C34878D82A}">
                    <a16:rowId xmlns:a16="http://schemas.microsoft.com/office/drawing/2014/main" val="10003"/>
                  </a:ext>
                </a:extLst>
              </a:tr>
              <a:tr h="4094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Fourth quintile</a:t>
                      </a:r>
                      <a:endParaRPr dirty="0"/>
                    </a:p>
                  </a:txBody>
                  <a:tcPr marL="91450" marR="91450" marT="45725" marB="45725" anchor="b"/>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$89,745 to $149,131</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115,462</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22.6</a:t>
                      </a:r>
                      <a:endParaRPr dirty="0"/>
                    </a:p>
                  </a:txBody>
                  <a:tcPr marL="91450" marR="91450" marT="45725" marB="45725" anchor="b"/>
                </a:tc>
                <a:extLst>
                  <a:ext uri="{0D108BD9-81ED-4DB2-BD59-A6C34878D82A}">
                    <a16:rowId xmlns:a16="http://schemas.microsoft.com/office/drawing/2014/main" val="10004"/>
                  </a:ext>
                </a:extLst>
              </a:tr>
              <a:tr h="4094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Top quintile</a:t>
                      </a:r>
                      <a:endParaRPr dirty="0"/>
                    </a:p>
                  </a:txBody>
                  <a:tcPr marL="91450" marR="91450" marT="45725" marB="45725" anchor="b"/>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$149,132 and over</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269,356</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52.7</a:t>
                      </a:r>
                      <a:endParaRPr dirty="0"/>
                    </a:p>
                  </a:txBody>
                  <a:tcPr marL="91450" marR="91450" marT="45725" marB="45725" anchor="b"/>
                </a:tc>
                <a:extLst>
                  <a:ext uri="{0D108BD9-81ED-4DB2-BD59-A6C34878D82A}">
                    <a16:rowId xmlns:a16="http://schemas.microsoft.com/office/drawing/2014/main" val="10005"/>
                  </a:ext>
                </a:extLst>
              </a:tr>
              <a:tr h="4094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Top 5%</a:t>
                      </a:r>
                      <a:endParaRPr dirty="0"/>
                    </a:p>
                  </a:txBody>
                  <a:tcPr marL="91450" marR="91450" marT="45725" marB="45725" anchor="b"/>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$289,304 and over</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480,236</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Arial"/>
                          <a:ea typeface="Arial"/>
                          <a:cs typeface="Arial"/>
                          <a:sym typeface="Arial"/>
                        </a:rPr>
                        <a:t>23.5</a:t>
                      </a:r>
                      <a:endParaRPr dirty="0"/>
                    </a:p>
                  </a:txBody>
                  <a:tcPr marL="91450" marR="91450" marT="45725" marB="45725" anchor="b"/>
                </a:tc>
                <a:extLst>
                  <a:ext uri="{0D108BD9-81ED-4DB2-BD59-A6C34878D82A}">
                    <a16:rowId xmlns:a16="http://schemas.microsoft.com/office/drawing/2014/main" val="10006"/>
                  </a:ext>
                </a:extLst>
              </a:tr>
              <a:tr h="409450">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dirty="0">
                          <a:latin typeface="Arial"/>
                          <a:ea typeface="Arial"/>
                          <a:cs typeface="Arial"/>
                          <a:sym typeface="Arial"/>
                        </a:rPr>
                        <a:t>Mean income</a:t>
                      </a:r>
                      <a:endParaRPr dirty="0"/>
                    </a:p>
                  </a:txBody>
                  <a:tcPr marL="91450" marR="91450" marT="45725" marB="45725" anchor="b"/>
                </a:tc>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dirty="0">
                          <a:latin typeface="Arial"/>
                          <a:ea typeface="Arial"/>
                          <a:cs typeface="Arial"/>
                          <a:sym typeface="Arial"/>
                        </a:rPr>
                        <a:t>$102,316</a:t>
                      </a:r>
                      <a:endParaRPr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dirty="0">
                          <a:latin typeface="Arial"/>
                          <a:ea typeface="Arial"/>
                          <a:cs typeface="Arial"/>
                          <a:sym typeface="Arial"/>
                        </a:rPr>
                        <a:t>Median income </a:t>
                      </a:r>
                      <a:endParaRPr sz="1800" u="none" strike="noStrike" cap="none" dirty="0">
                        <a:latin typeface="Arial"/>
                        <a:ea typeface="Arial"/>
                        <a:cs typeface="Arial"/>
                        <a:sym typeface="Arial"/>
                      </a:endParaRPr>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dirty="0">
                          <a:latin typeface="Arial"/>
                          <a:ea typeface="Arial"/>
                          <a:cs typeface="Arial"/>
                          <a:sym typeface="Arial"/>
                        </a:rPr>
                        <a:t>$70,784</a:t>
                      </a:r>
                      <a:endParaRPr dirty="0"/>
                    </a:p>
                  </a:txBody>
                  <a:tcPr marL="91450" marR="91450" marT="45725" marB="45725" anchor="b"/>
                </a:tc>
                <a:extLst>
                  <a:ext uri="{0D108BD9-81ED-4DB2-BD59-A6C34878D82A}">
                    <a16:rowId xmlns:a16="http://schemas.microsoft.com/office/drawing/2014/main" val="10007"/>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4"/>
          <p:cNvSpPr txBox="1">
            <a:spLocks noGrp="1"/>
          </p:cNvSpPr>
          <p:nvPr>
            <p:ph type="title"/>
          </p:nvPr>
        </p:nvSpPr>
        <p:spPr>
          <a:xfrm>
            <a:off x="0" y="201499"/>
            <a:ext cx="9996324" cy="62165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ECONOMIC INEQUALITY</a:t>
            </a:r>
            <a:endParaRPr dirty="0"/>
          </a:p>
        </p:txBody>
      </p:sp>
      <p:sp>
        <p:nvSpPr>
          <p:cNvPr id="137" name="Google Shape;137;p14"/>
          <p:cNvSpPr txBox="1">
            <a:spLocks noGrp="1"/>
          </p:cNvSpPr>
          <p:nvPr>
            <p:ph type="body" idx="1"/>
          </p:nvPr>
        </p:nvSpPr>
        <p:spPr>
          <a:xfrm>
            <a:off x="62076" y="823149"/>
            <a:ext cx="9804186" cy="2107620"/>
          </a:xfrm>
          <a:prstGeom prst="rect">
            <a:avLst/>
          </a:prstGeom>
          <a:noFill/>
          <a:ln>
            <a:noFill/>
          </a:ln>
        </p:spPr>
        <p:txBody>
          <a:bodyPr spcFirstLastPara="1" wrap="square" lIns="91425" tIns="91425" rIns="91425" bIns="91425" anchor="t" anchorCtr="0">
            <a:noAutofit/>
          </a:bodyPr>
          <a:lstStyle/>
          <a:p>
            <a:pPr algn="l"/>
            <a:r>
              <a:rPr lang="en-US" sz="2400" b="0" i="0" dirty="0">
                <a:solidFill>
                  <a:srgbClr val="000000"/>
                </a:solidFill>
                <a:effectLst/>
                <a:latin typeface="STIX-Web"/>
              </a:rPr>
              <a:t>There are 100 households in the economy of </a:t>
            </a:r>
            <a:r>
              <a:rPr lang="en-US" sz="2400" b="0" i="0" dirty="0" err="1">
                <a:solidFill>
                  <a:srgbClr val="000000"/>
                </a:solidFill>
                <a:effectLst/>
                <a:latin typeface="STIX-Web"/>
              </a:rPr>
              <a:t>Equalor</a:t>
            </a:r>
            <a:r>
              <a:rPr lang="en-US" sz="2400" b="0" i="0" dirty="0">
                <a:solidFill>
                  <a:srgbClr val="000000"/>
                </a:solidFill>
                <a:effectLst/>
                <a:latin typeface="STIX-Web"/>
              </a:rPr>
              <a:t>. Initially, 99 of them have an income of $10,000 each, and one household has an income of $1,010,000.</a:t>
            </a:r>
          </a:p>
          <a:p>
            <a:pPr algn="l"/>
            <a:r>
              <a:rPr lang="en-US" sz="2400" b="1" i="0" dirty="0">
                <a:solidFill>
                  <a:srgbClr val="000000"/>
                </a:solidFill>
                <a:effectLst/>
                <a:latin typeface="STIX-Web"/>
              </a:rPr>
              <a:t>a.</a:t>
            </a:r>
            <a:r>
              <a:rPr lang="en-US" sz="2400" b="0" i="0" dirty="0">
                <a:solidFill>
                  <a:srgbClr val="000000"/>
                </a:solidFill>
                <a:effectLst/>
                <a:latin typeface="STIX-Web"/>
              </a:rPr>
              <a:t> What is the median and mean income in this economy?</a:t>
            </a:r>
          </a:p>
        </p:txBody>
      </p:sp>
      <p:sp>
        <p:nvSpPr>
          <p:cNvPr id="2" name="TextBox 1">
            <a:extLst>
              <a:ext uri="{FF2B5EF4-FFF2-40B4-BE49-F238E27FC236}">
                <a16:creationId xmlns:a16="http://schemas.microsoft.com/office/drawing/2014/main" id="{DB17C179-E8D1-5A48-9E34-4E9645665236}"/>
              </a:ext>
            </a:extLst>
          </p:cNvPr>
          <p:cNvSpPr txBox="1"/>
          <p:nvPr/>
        </p:nvSpPr>
        <p:spPr>
          <a:xfrm>
            <a:off x="627179" y="3486090"/>
            <a:ext cx="3945311" cy="523220"/>
          </a:xfrm>
          <a:prstGeom prst="rect">
            <a:avLst/>
          </a:prstGeom>
          <a:noFill/>
        </p:spPr>
        <p:txBody>
          <a:bodyPr wrap="none" rtlCol="0">
            <a:spAutoFit/>
          </a:bodyPr>
          <a:lstStyle/>
          <a:p>
            <a:r>
              <a:rPr lang="en-US" sz="2800" dirty="0"/>
              <a:t>Median Income: 10,000</a:t>
            </a:r>
          </a:p>
        </p:txBody>
      </p:sp>
      <p:pic>
        <p:nvPicPr>
          <p:cNvPr id="3" name="Picture 2">
            <a:extLst>
              <a:ext uri="{FF2B5EF4-FFF2-40B4-BE49-F238E27FC236}">
                <a16:creationId xmlns:a16="http://schemas.microsoft.com/office/drawing/2014/main" id="{27E31677-7A5E-4293-410A-DFE09F5C5B79}"/>
              </a:ext>
            </a:extLst>
          </p:cNvPr>
          <p:cNvPicPr>
            <a:picLocks noChangeAspect="1"/>
          </p:cNvPicPr>
          <p:nvPr/>
        </p:nvPicPr>
        <p:blipFill>
          <a:blip r:embed="rId3"/>
          <a:stretch>
            <a:fillRect/>
          </a:stretch>
        </p:blipFill>
        <p:spPr>
          <a:xfrm>
            <a:off x="4634566" y="2857500"/>
            <a:ext cx="4931386" cy="2057400"/>
          </a:xfrm>
          <a:prstGeom prst="rect">
            <a:avLst/>
          </a:prstGeom>
        </p:spPr>
      </p:pic>
      <p:sp>
        <p:nvSpPr>
          <p:cNvPr id="7" name="TextBox 6">
            <a:extLst>
              <a:ext uri="{FF2B5EF4-FFF2-40B4-BE49-F238E27FC236}">
                <a16:creationId xmlns:a16="http://schemas.microsoft.com/office/drawing/2014/main" id="{E1DF0A7E-BEF0-DD02-060B-BA0FD439D91F}"/>
              </a:ext>
            </a:extLst>
          </p:cNvPr>
          <p:cNvSpPr txBox="1"/>
          <p:nvPr/>
        </p:nvSpPr>
        <p:spPr>
          <a:xfrm>
            <a:off x="689255" y="5654859"/>
            <a:ext cx="3744936" cy="523220"/>
          </a:xfrm>
          <a:prstGeom prst="rect">
            <a:avLst/>
          </a:prstGeom>
          <a:noFill/>
        </p:spPr>
        <p:txBody>
          <a:bodyPr wrap="none" rtlCol="0">
            <a:spAutoFit/>
          </a:bodyPr>
          <a:lstStyle/>
          <a:p>
            <a:r>
              <a:rPr lang="en-US" sz="2800" dirty="0"/>
              <a:t>Mean Income: 20,000</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C46E78A-2996-3BBC-DE02-6A3ACBEED19E}"/>
                  </a:ext>
                </a:extLst>
              </p:cNvPr>
              <p:cNvSpPr txBox="1"/>
              <p:nvPr/>
            </p:nvSpPr>
            <p:spPr>
              <a:xfrm>
                <a:off x="5029200" y="5465576"/>
                <a:ext cx="4672369" cy="9017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99</m:t>
                          </m:r>
                          <m:r>
                            <a:rPr lang="en-US" sz="2800" b="0" i="1" smtClean="0">
                              <a:latin typeface="Cambria Math" panose="02040503050406030204" pitchFamily="18" charset="0"/>
                              <a:ea typeface="Cambria Math" panose="02040503050406030204" pitchFamily="18" charset="0"/>
                            </a:rPr>
                            <m:t>×10000+1,010,000×1</m:t>
                          </m:r>
                        </m:num>
                        <m:den>
                          <m:r>
                            <a:rPr lang="en-US" sz="2800" b="0" i="1" smtClean="0">
                              <a:latin typeface="Cambria Math" panose="02040503050406030204" pitchFamily="18" charset="0"/>
                            </a:rPr>
                            <m:t>100</m:t>
                          </m:r>
                        </m:den>
                      </m:f>
                    </m:oMath>
                  </m:oMathPara>
                </a14:m>
                <a:endParaRPr lang="en-US" sz="2800" dirty="0"/>
              </a:p>
            </p:txBody>
          </p:sp>
        </mc:Choice>
        <mc:Fallback xmlns="">
          <p:sp>
            <p:nvSpPr>
              <p:cNvPr id="8" name="TextBox 7">
                <a:extLst>
                  <a:ext uri="{FF2B5EF4-FFF2-40B4-BE49-F238E27FC236}">
                    <a16:creationId xmlns:a16="http://schemas.microsoft.com/office/drawing/2014/main" id="{8C46E78A-2996-3BBC-DE02-6A3ACBEED19E}"/>
                  </a:ext>
                </a:extLst>
              </p:cNvPr>
              <p:cNvSpPr txBox="1">
                <a:spLocks noRot="1" noChangeAspect="1" noMove="1" noResize="1" noEditPoints="1" noAdjustHandles="1" noChangeArrowheads="1" noChangeShapeType="1" noTextEdit="1"/>
              </p:cNvSpPr>
              <p:nvPr/>
            </p:nvSpPr>
            <p:spPr>
              <a:xfrm>
                <a:off x="5029200" y="5465576"/>
                <a:ext cx="4672369" cy="901785"/>
              </a:xfrm>
              <a:prstGeom prst="rect">
                <a:avLst/>
              </a:prstGeom>
              <a:blipFill>
                <a:blip r:embed="rId4"/>
                <a:stretch>
                  <a:fillRect/>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72DF7BC9-A447-3D3A-7AA9-17F2CBD11E85}"/>
              </a:ext>
            </a:extLst>
          </p:cNvPr>
          <p:cNvCxnSpPr>
            <a:stCxn id="7" idx="3"/>
          </p:cNvCxnSpPr>
          <p:nvPr/>
        </p:nvCxnSpPr>
        <p:spPr>
          <a:xfrm>
            <a:off x="4434191" y="5916469"/>
            <a:ext cx="52997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86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4"/>
          <p:cNvSpPr txBox="1">
            <a:spLocks noGrp="1"/>
          </p:cNvSpPr>
          <p:nvPr>
            <p:ph type="title"/>
          </p:nvPr>
        </p:nvSpPr>
        <p:spPr>
          <a:xfrm>
            <a:off x="0" y="0"/>
            <a:ext cx="9996324" cy="62165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hlinkClick r:id="rId3"/>
              </a:rPr>
              <a:t>US Census Bureau</a:t>
            </a:r>
            <a:endParaRPr dirty="0"/>
          </a:p>
        </p:txBody>
      </p:sp>
      <p:pic>
        <p:nvPicPr>
          <p:cNvPr id="5" name="Picture 4">
            <a:extLst>
              <a:ext uri="{FF2B5EF4-FFF2-40B4-BE49-F238E27FC236}">
                <a16:creationId xmlns:a16="http://schemas.microsoft.com/office/drawing/2014/main" id="{67A8FE29-0801-4ED2-9C37-329FF5F675FF}"/>
              </a:ext>
            </a:extLst>
          </p:cNvPr>
          <p:cNvPicPr>
            <a:picLocks noChangeAspect="1"/>
          </p:cNvPicPr>
          <p:nvPr/>
        </p:nvPicPr>
        <p:blipFill>
          <a:blip r:embed="rId4"/>
          <a:stretch>
            <a:fillRect/>
          </a:stretch>
        </p:blipFill>
        <p:spPr>
          <a:xfrm>
            <a:off x="852488" y="601363"/>
            <a:ext cx="7715780" cy="6792859"/>
          </a:xfrm>
          <a:prstGeom prst="rect">
            <a:avLst/>
          </a:prstGeom>
        </p:spPr>
      </p:pic>
      <p:grpSp>
        <p:nvGrpSpPr>
          <p:cNvPr id="6" name="Group 5">
            <a:extLst>
              <a:ext uri="{FF2B5EF4-FFF2-40B4-BE49-F238E27FC236}">
                <a16:creationId xmlns:a16="http://schemas.microsoft.com/office/drawing/2014/main" id="{13B9A300-4FF9-442F-A876-B32BDA5B168A}"/>
              </a:ext>
            </a:extLst>
          </p:cNvPr>
          <p:cNvGrpSpPr/>
          <p:nvPr/>
        </p:nvGrpSpPr>
        <p:grpSpPr>
          <a:xfrm>
            <a:off x="6928467" y="5723507"/>
            <a:ext cx="1888560" cy="1277640"/>
            <a:chOff x="6928467" y="5723507"/>
            <a:chExt cx="1888560" cy="1277640"/>
          </a:xfrm>
        </p:grpSpPr>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2A55C1A6-B302-4D13-AE33-ED5F1294D43A}"/>
                    </a:ext>
                  </a:extLst>
                </p14:cNvPr>
                <p14:cNvContentPartPr/>
                <p14:nvPr/>
              </p14:nvContentPartPr>
              <p14:xfrm>
                <a:off x="6928467" y="6183947"/>
                <a:ext cx="1370880" cy="817200"/>
              </p14:xfrm>
            </p:contentPart>
          </mc:Choice>
          <mc:Fallback xmlns="">
            <p:pic>
              <p:nvPicPr>
                <p:cNvPr id="2" name="Ink 1">
                  <a:extLst>
                    <a:ext uri="{FF2B5EF4-FFF2-40B4-BE49-F238E27FC236}">
                      <a16:creationId xmlns:a16="http://schemas.microsoft.com/office/drawing/2014/main" id="{2A55C1A6-B302-4D13-AE33-ED5F1294D43A}"/>
                    </a:ext>
                  </a:extLst>
                </p:cNvPr>
                <p:cNvPicPr/>
                <p:nvPr/>
              </p:nvPicPr>
              <p:blipFill>
                <a:blip r:embed="rId6"/>
                <a:stretch>
                  <a:fillRect/>
                </a:stretch>
              </p:blipFill>
              <p:spPr>
                <a:xfrm>
                  <a:off x="6919827" y="6175307"/>
                  <a:ext cx="1388520" cy="834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A52613E6-3AAD-4655-B740-FA687AFCF074}"/>
                    </a:ext>
                  </a:extLst>
                </p14:cNvPr>
                <p14:cNvContentPartPr/>
                <p14:nvPr/>
              </p14:nvContentPartPr>
              <p14:xfrm>
                <a:off x="8405187" y="5723507"/>
                <a:ext cx="411840" cy="469440"/>
              </p14:xfrm>
            </p:contentPart>
          </mc:Choice>
          <mc:Fallback xmlns="">
            <p:pic>
              <p:nvPicPr>
                <p:cNvPr id="3" name="Ink 2">
                  <a:extLst>
                    <a:ext uri="{FF2B5EF4-FFF2-40B4-BE49-F238E27FC236}">
                      <a16:creationId xmlns:a16="http://schemas.microsoft.com/office/drawing/2014/main" id="{A52613E6-3AAD-4655-B740-FA687AFCF074}"/>
                    </a:ext>
                  </a:extLst>
                </p:cNvPr>
                <p:cNvPicPr/>
                <p:nvPr/>
              </p:nvPicPr>
              <p:blipFill>
                <a:blip r:embed="rId8"/>
                <a:stretch>
                  <a:fillRect/>
                </a:stretch>
              </p:blipFill>
              <p:spPr>
                <a:xfrm>
                  <a:off x="8396187" y="5714507"/>
                  <a:ext cx="429480" cy="487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1C9F16FA-C96D-462E-8883-39A1B8AE47DD}"/>
                    </a:ext>
                  </a:extLst>
                </p14:cNvPr>
                <p14:cNvContentPartPr/>
                <p14:nvPr/>
              </p14:nvContentPartPr>
              <p14:xfrm>
                <a:off x="8387547" y="6039587"/>
                <a:ext cx="209880" cy="201240"/>
              </p14:xfrm>
            </p:contentPart>
          </mc:Choice>
          <mc:Fallback xmlns="">
            <p:pic>
              <p:nvPicPr>
                <p:cNvPr id="4" name="Ink 3">
                  <a:extLst>
                    <a:ext uri="{FF2B5EF4-FFF2-40B4-BE49-F238E27FC236}">
                      <a16:creationId xmlns:a16="http://schemas.microsoft.com/office/drawing/2014/main" id="{1C9F16FA-C96D-462E-8883-39A1B8AE47DD}"/>
                    </a:ext>
                  </a:extLst>
                </p:cNvPr>
                <p:cNvPicPr/>
                <p:nvPr/>
              </p:nvPicPr>
              <p:blipFill>
                <a:blip r:embed="rId10"/>
                <a:stretch>
                  <a:fillRect/>
                </a:stretch>
              </p:blipFill>
              <p:spPr>
                <a:xfrm>
                  <a:off x="8378547" y="6030587"/>
                  <a:ext cx="227520" cy="218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7" name="Ink 6">
                <a:extLst>
                  <a:ext uri="{FF2B5EF4-FFF2-40B4-BE49-F238E27FC236}">
                    <a16:creationId xmlns:a16="http://schemas.microsoft.com/office/drawing/2014/main" id="{77D85BDB-72D7-4E04-8B75-8486B6AB503F}"/>
                  </a:ext>
                </a:extLst>
              </p14:cNvPr>
              <p14:cNvContentPartPr/>
              <p14:nvPr/>
            </p14:nvContentPartPr>
            <p14:xfrm>
              <a:off x="-2359533" y="4583387"/>
              <a:ext cx="360" cy="360"/>
            </p14:xfrm>
          </p:contentPart>
        </mc:Choice>
        <mc:Fallback xmlns="">
          <p:pic>
            <p:nvPicPr>
              <p:cNvPr id="7" name="Ink 6">
                <a:extLst>
                  <a:ext uri="{FF2B5EF4-FFF2-40B4-BE49-F238E27FC236}">
                    <a16:creationId xmlns:a16="http://schemas.microsoft.com/office/drawing/2014/main" id="{77D85BDB-72D7-4E04-8B75-8486B6AB503F}"/>
                  </a:ext>
                </a:extLst>
              </p:cNvPr>
              <p:cNvPicPr/>
              <p:nvPr/>
            </p:nvPicPr>
            <p:blipFill>
              <a:blip r:embed="rId12"/>
              <a:stretch>
                <a:fillRect/>
              </a:stretch>
            </p:blipFill>
            <p:spPr>
              <a:xfrm>
                <a:off x="-2368173" y="4574387"/>
                <a:ext cx="18000" cy="18000"/>
              </a:xfrm>
              <a:prstGeom prst="rect">
                <a:avLst/>
              </a:prstGeom>
            </p:spPr>
          </p:pic>
        </mc:Fallback>
      </mc:AlternateContent>
    </p:spTree>
    <p:extLst>
      <p:ext uri="{BB962C8B-B14F-4D97-AF65-F5344CB8AC3E}">
        <p14:creationId xmlns:p14="http://schemas.microsoft.com/office/powerpoint/2010/main" val="12336309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5"/>
          <p:cNvSpPr txBox="1">
            <a:spLocks noGrp="1"/>
          </p:cNvSpPr>
          <p:nvPr>
            <p:ph type="title"/>
          </p:nvPr>
        </p:nvSpPr>
        <p:spPr>
          <a:xfrm>
            <a:off x="4928" y="94933"/>
            <a:ext cx="10053472" cy="1291353"/>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INTERNATIONAL COMPARISONS OF INEQUALITY</a:t>
            </a:r>
            <a:endParaRPr dirty="0"/>
          </a:p>
        </p:txBody>
      </p:sp>
      <p:sp>
        <p:nvSpPr>
          <p:cNvPr id="144" name="Google Shape;144;p15"/>
          <p:cNvSpPr txBox="1">
            <a:spLocks noGrp="1"/>
          </p:cNvSpPr>
          <p:nvPr>
            <p:ph type="body" idx="1"/>
          </p:nvPr>
        </p:nvSpPr>
        <p:spPr>
          <a:xfrm>
            <a:off x="127107" y="1240187"/>
            <a:ext cx="9633838" cy="2197010"/>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400"/>
              <a:buFont typeface="Arial"/>
              <a:buChar char="•"/>
            </a:pPr>
            <a:r>
              <a:rPr lang="en-US" sz="2400" dirty="0">
                <a:latin typeface="Arial"/>
                <a:ea typeface="Arial"/>
                <a:cs typeface="Arial"/>
                <a:sym typeface="Arial"/>
              </a:rPr>
              <a:t>The </a:t>
            </a:r>
            <a:r>
              <a:rPr lang="en-US" sz="2400" b="1" dirty="0">
                <a:latin typeface="Arial"/>
                <a:ea typeface="Arial"/>
                <a:cs typeface="Arial"/>
                <a:sym typeface="Arial"/>
              </a:rPr>
              <a:t>Gini coefficient</a:t>
            </a:r>
            <a:r>
              <a:rPr lang="en-US" sz="2400" dirty="0">
                <a:latin typeface="Arial"/>
                <a:ea typeface="Arial"/>
                <a:cs typeface="Arial"/>
                <a:sym typeface="Arial"/>
              </a:rPr>
              <a:t> </a:t>
            </a:r>
            <a:r>
              <a:rPr lang="en-US" sz="2400" dirty="0"/>
              <a:t>(from 0 to 1; higher Gini coefficient = less equal) </a:t>
            </a:r>
            <a:r>
              <a:rPr lang="en-US" sz="2400" dirty="0">
                <a:latin typeface="Arial"/>
                <a:ea typeface="Arial"/>
                <a:cs typeface="Arial"/>
                <a:sym typeface="Arial"/>
              </a:rPr>
              <a:t>measures a country’s income inequality</a:t>
            </a:r>
            <a:r>
              <a:rPr lang="en-US" sz="2400" dirty="0"/>
              <a:t>. The highest levels of income inequality are found in Africa and Latin America. The most equal distributions of income are in Europe. The United States has unusually high inequality. </a:t>
            </a:r>
            <a:endParaRPr sz="2400" dirty="0">
              <a:latin typeface="Arial"/>
              <a:ea typeface="Arial"/>
              <a:cs typeface="Arial"/>
              <a:sym typeface="Arial"/>
            </a:endParaRPr>
          </a:p>
        </p:txBody>
      </p:sp>
      <p:pic>
        <p:nvPicPr>
          <p:cNvPr id="145" name="Google Shape;145;p15" descr="A map of the world shows the income inequality as a range of Gini coefficients for each country across the continents of North America, South America, Europe, Asia, Africa, and Australia.&#10;The countries are color-coded by five ranges of Gini coefficients. The ranges are less than 0.29, 0.29 to 0.39, 0.39 to 0.49, 0.49 to 0.59, and greater than or equal to 0.59. The global breakdown of income inequality by continent is listed as follows:&#10;Gini coefficient range of less than 0.29&#10;• Europe&#10;◦ Norway, Sweden, Finland, Denmark, Germany, Belarus, Ukraine, Slovakia, Czech Republic, Moldova, Romania, Serbia, Slovenia, Belgium, and Iceland&#10;• Asia&#10;◦ Kazakhstan, Algeria, and United Arab Emirates&#10;Gini coefficient range from 0.29 to 0.39&#10;• North America&#10;◦ Canada&#10;• Australia&#10;◦ Australia and New Zealand&#10;• Asia&#10;◦ Indonesia, India, Bangladesh, Nepal, Pakistan, Mongolia, Thailand, Japan, and China&#10;• Europe&#10;◦ Spain, Italy, France, Switzerland, Austria, United Kingdom, Poland, and Russia&#10;• Africa&#10;◦ Niger, Mauritania, Mali, Guinea, Sudan, Chad, and Ethiopia&#10;Gini coefficient range from 0.39 to 0.49&#10;• North America&#10;◦ The United States, Mexico, Guatemala, Belize, Honduras, El Salvador, Nicaragua, and Costa Rica&#10;• South America&#10;◦ Brazil, Peru, Bolivia, Argentina, Chile, and Uruguay&#10;• Africa&#10;◦ Morocco, Nigeria, Congo, Angola, and Madagascar&#10;• Asia&#10;◦ Iran and Turkey&#10;Gini coefficient range from 0.49 to 0.59&#10;• North America&#10;◦ Panama&#10;• South America&#10;◦ Colombia&#10;• Africa&#10;◦ Angola, Zambia, Tanzania, Zimbabwe, Botswana, and Mozambique&#10;Gini coefficient range of greater than or equal to 0.59&#10;• Africa&#10;◦ Namibia and South Africa&#10;No data are available for Libya, Syria, Kenya, Venezuela, Saudi Arabia, Afghanistan, Cuba, Central African Republic, or Greenland.&#10;Text at the bottom of the map reads, Areas in gray are missing values. Gini values range from 2010 to 2020."/>
          <p:cNvPicPr preferRelativeResize="0">
            <a:picLocks noGrp="1"/>
          </p:cNvPicPr>
          <p:nvPr>
            <p:ph type="pic" idx="2"/>
          </p:nvPr>
        </p:nvPicPr>
        <p:blipFill rotWithShape="1">
          <a:blip r:embed="rId3">
            <a:alphaModFix/>
          </a:blip>
          <a:srcRect l="8841" r="8841"/>
          <a:stretch/>
        </p:blipFill>
        <p:spPr>
          <a:xfrm>
            <a:off x="1388533" y="3205842"/>
            <a:ext cx="7213600" cy="410935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6"/>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INCOME, REDISTRIBUTION, AND INEQUALITY IN RICH COUNTRIES</a:t>
            </a:r>
            <a:endParaRPr dirty="0"/>
          </a:p>
        </p:txBody>
      </p:sp>
      <p:sp>
        <p:nvSpPr>
          <p:cNvPr id="151" name="Google Shape;151;p16"/>
          <p:cNvSpPr txBox="1">
            <a:spLocks noGrp="1"/>
          </p:cNvSpPr>
          <p:nvPr>
            <p:ph type="body" idx="1"/>
          </p:nvPr>
        </p:nvSpPr>
        <p:spPr>
          <a:xfrm>
            <a:off x="515635" y="2374924"/>
            <a:ext cx="4358250" cy="4047910"/>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600"/>
              <a:buFont typeface="Arial"/>
              <a:buChar char="•"/>
            </a:pPr>
            <a:r>
              <a:rPr lang="en-US" sz="2600" dirty="0"/>
              <a:t>In Denmark, the rich aren’t as rich and the poor aren’t as poor.  Why?</a:t>
            </a:r>
            <a:endParaRPr dirty="0"/>
          </a:p>
          <a:p>
            <a:pPr marL="354013" lvl="0" indent="-354013" algn="l" rtl="0">
              <a:lnSpc>
                <a:spcPct val="100000"/>
              </a:lnSpc>
              <a:spcBef>
                <a:spcPts val="624"/>
              </a:spcBef>
              <a:spcAft>
                <a:spcPts val="0"/>
              </a:spcAft>
              <a:buClr>
                <a:srgbClr val="4E4E4E"/>
              </a:buClr>
              <a:buSzPts val="2600"/>
              <a:buFont typeface="Arial"/>
              <a:buChar char="•"/>
            </a:pPr>
            <a:r>
              <a:rPr lang="en-US" sz="2600" dirty="0"/>
              <a:t>The role of government: European nations do a lot more income redistribution than the United States does.</a:t>
            </a:r>
            <a:endParaRPr sz="2600" dirty="0">
              <a:latin typeface="Arial"/>
              <a:ea typeface="Arial"/>
              <a:cs typeface="Arial"/>
              <a:sym typeface="Arial"/>
            </a:endParaRPr>
          </a:p>
        </p:txBody>
      </p:sp>
      <p:pic>
        <p:nvPicPr>
          <p:cNvPr id="152" name="Google Shape;152;p16" descr="A graph shows the range of Gini coefficient scores measuring wealth inequality for rich countries before and after redistribution.&#10;The x-axis shows Gini coefficients ranging from 0.25 to 0.50 in increments of 0.05. The y-axis shows a list of 17 countries with the pre- and post-redistribution Gini coefficient scores. Leftward arrows lead from each country's Gini coefficient Pre-redistribution scores to Gini coefficient Post-redistribution scores. The redistribution year for each country is color coded and falls in either 2019, 2020, or 2021. The redistribution years and the range of Gini coefficient scores for each country are listed as follows:&#10;• United States&#10;◦ Year: 2021&#10;◦ Gini - Pre: 0.48&#10;◦ Gini - Post: 0.37&#10;&#10;• United Kingdom&#10;◦ Year: 2020&#10;◦ Gini - Pre: 0.46&#10;◦ Gini - Post: 0.36&#10;&#10;• France&#10;◦ Year: 2019&#10;◦ Gini - Pre: 0.45&#10;◦ Gini - Post: 0.30&#10;&#10;• Spain&#10;◦ Year: 2019&#10;◦ Gini - Pre: 0.43&#10;◦ Gini - Post: 0.32&#10;&#10;• Finland&#10;◦ Year: 2020&#10;◦ Gini - Pre: 0.43&#10;◦ Gini - Post: 0.27&#10;&#10;• Austria&#10;◦ Year: 2019&#10;◦ Gini - Pre: 0.42&#10;◦ Gini - Post: 0.27&#10;&#10;• Belgium&#10;◦ Year: 2019&#10;◦ Gini - Pre: 0.41&#10;◦ Gini - Post: 0.26&#10;&#10;• Netherlands&#10;◦ Year: 2020&#10;◦ Gini - Pre: 0.41&#10;◦ Gini - Post: 0.30&#10;&#10;• Canada&#10;◦ Year: 2020&#10;◦ Gini - Pre: 0.41&#10;◦ Gini - Post: 0.28&#10;&#10;• Germany&#10;◦ Year: 2019&#10;◦ Gini - Pre: 0.40&#10;◦ Gini - Post: 0.30&#10;&#10;• Australia&#10;◦ Year: 2020&#10;◦ Gini - Pre: 0.40&#10;◦ Gini - Post: 0.31&#10;&#10;• New Zealand&#10;◦ Year: 2020&#10;◦ Gini - Pre: 0.40&#10;◦ Gini - Post: 0.31&#10;&#10;• Denmark&#10;◦ Year: 2019&#10;◦ Gini - Pre: 0.40&#10;◦ Gini - Post: 0.27&#10;&#10;• Norway&#10;◦ Year: 2020&#10;◦ Gini - Pre: 0.39&#10;◦ Gini - Post: 0.28&#10;&#10;• Sweden&#10;◦ Year: 2020&#10;◦ Gini - Pre: 0.37&#10;◦ Gini - Post: 0.27&#10;&#10;• Korea&#10;◦ Year: 2020&#10;◦ Gini - Pre: 0.37&#10;◦ Gini - Post: 0.31&#10;&#10;• Switzerland&#10;◦ Year: 2019&#10;◦ Gini - Pre: 0.35&#10;◦ Gini - Post: 0.30"/>
          <p:cNvPicPr preferRelativeResize="0">
            <a:picLocks noGrp="1"/>
          </p:cNvPicPr>
          <p:nvPr>
            <p:ph type="pic" idx="2"/>
          </p:nvPr>
        </p:nvPicPr>
        <p:blipFill rotWithShape="1">
          <a:blip r:embed="rId3">
            <a:alphaModFix/>
          </a:blip>
          <a:srcRect/>
          <a:stretch/>
        </p:blipFill>
        <p:spPr>
          <a:xfrm>
            <a:off x="5321146" y="1460606"/>
            <a:ext cx="4737253" cy="584293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ECONOMICS IN ACTION: ECONOMIC</a:t>
            </a:r>
            <a:r>
              <a:rPr lang="en-US" dirty="0">
                <a:solidFill>
                  <a:schemeClr val="accent2"/>
                </a:solidFill>
                <a:latin typeface="Arial"/>
                <a:ea typeface="Arial"/>
                <a:cs typeface="Arial"/>
                <a:sym typeface="Arial"/>
              </a:rPr>
              <a:t> </a:t>
            </a:r>
            <a:r>
              <a:rPr lang="en-US" dirty="0">
                <a:latin typeface="Arial"/>
                <a:ea typeface="Arial"/>
                <a:cs typeface="Arial"/>
                <a:sym typeface="Arial"/>
              </a:rPr>
              <a:t>INSECURITY (1 of 2)</a:t>
            </a:r>
            <a:endParaRPr dirty="0"/>
          </a:p>
        </p:txBody>
      </p:sp>
      <p:sp>
        <p:nvSpPr>
          <p:cNvPr id="158" name="Google Shape;158;p17"/>
          <p:cNvSpPr txBox="1">
            <a:spLocks noGrp="1"/>
          </p:cNvSpPr>
          <p:nvPr>
            <p:ph type="body" idx="1"/>
          </p:nvPr>
        </p:nvSpPr>
        <p:spPr>
          <a:xfrm>
            <a:off x="254214" y="1426982"/>
            <a:ext cx="9804186" cy="987116"/>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1200"/>
              </a:spcAft>
              <a:buClr>
                <a:srgbClr val="4E4E4E"/>
              </a:buClr>
              <a:buSzPts val="2800"/>
              <a:buFont typeface="Arial"/>
              <a:buChar char="•"/>
            </a:pPr>
            <a:r>
              <a:rPr lang="en-US" dirty="0">
                <a:latin typeface="Arial"/>
                <a:ea typeface="Arial"/>
                <a:cs typeface="Arial"/>
                <a:sym typeface="Arial"/>
              </a:rPr>
              <a:t>Long-term trends in U.S. income inequality. Rate of Income Growth since 1947.</a:t>
            </a:r>
          </a:p>
        </p:txBody>
      </p:sp>
      <p:pic>
        <p:nvPicPr>
          <p:cNvPr id="159" name="Google Shape;159;p17" descr="A comparative bar graph shows the differences between the bottom, second, third, fourth, and top incomes from 1947 to 1980 and from 1980 to 2021.&#10;The horizontal x-axis has markings from left to right as Bottom, Second, Third, Fourth, and Top. The vertical y-axis ranges from 0 to 2.5 percent in increments of 0.5 percent. Two vertical bars extend from each category on the horizontal x-axis representing the years:&#10;• 1947 to 1980&#10;• 1980 to 2021.&#10;The data presented on the graph are as follows:&#10;• Bottom&#10;◦ 1947 to 1980: 2.37 percent&#10;◦ 1980 to 2021: 0.28 percent.&#10;• Second&#10;◦ 1947 to 1980: 2.1 percent&#10;◦ 1980 to 2021: 0.67 percent.&#10;• Third&#10;◦ 1947 to 1980: 2.29 percent&#10;◦ 1980 to 2021: 0.87 percent.&#10;• Fourth&#10;◦ 1947 to 1980: 2.36 percent&#10;◦ 1980 to 2021: 1.2 percent.&#10;• Top&#10;◦ 1947 to 1980: 2.04 percent&#10;◦ 1980 to 2021: 2.02 percent."/>
          <p:cNvPicPr preferRelativeResize="0">
            <a:picLocks noGrp="1"/>
          </p:cNvPicPr>
          <p:nvPr>
            <p:ph type="pic" idx="2"/>
          </p:nvPr>
        </p:nvPicPr>
        <p:blipFill rotWithShape="1">
          <a:blip r:embed="rId3">
            <a:alphaModFix/>
          </a:blip>
          <a:srcRect b="56158"/>
          <a:stretch/>
        </p:blipFill>
        <p:spPr>
          <a:xfrm>
            <a:off x="1658367" y="2781414"/>
            <a:ext cx="6337300" cy="446553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8"/>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ECONOMICS IN ACTION: ECONOMIC</a:t>
            </a:r>
            <a:r>
              <a:rPr lang="en-US" dirty="0">
                <a:solidFill>
                  <a:schemeClr val="accent2"/>
                </a:solidFill>
                <a:latin typeface="Arial"/>
                <a:ea typeface="Arial"/>
                <a:cs typeface="Arial"/>
                <a:sym typeface="Arial"/>
              </a:rPr>
              <a:t> </a:t>
            </a:r>
            <a:r>
              <a:rPr lang="en-US" dirty="0">
                <a:latin typeface="Arial"/>
                <a:ea typeface="Arial"/>
                <a:cs typeface="Arial"/>
                <a:sym typeface="Arial"/>
              </a:rPr>
              <a:t>INSECURITY (2 of 2)</a:t>
            </a:r>
            <a:endParaRPr dirty="0"/>
          </a:p>
        </p:txBody>
      </p:sp>
      <p:pic>
        <p:nvPicPr>
          <p:cNvPr id="167" name="Google Shape;167;p18" descr="A line graph shows the change in the share of total income going to the top 10 percent from 1917 to 2021.&#10;The horizontal x-axis has markings of the years from 1917 to 2021. The vertical y-axis is labeled &quot;Share of total income going to top 10 percent&quot; and has markings from 25 to 55 percent in increments of 5 percent. A curve fluctuates through the approximate points:&#10;• (1917: 40 percent)&#10;• (1930: 45 percent)&#10;• (1940: 32 percent)&#10;• (1950: 32 percent)&#10;• (1960: 32 percent)&#10;• (1970: 32 percent)&#10;• (1980: 32.5 percent)&#10;• (1990: 37 percent)&#10;• (2000: 42.5 percent)&#10;• (2010: 45 percent)&#10;• (2021: 50 percent)."/>
          <p:cNvPicPr preferRelativeResize="0">
            <a:picLocks noGrp="1"/>
          </p:cNvPicPr>
          <p:nvPr>
            <p:ph type="pic" idx="2"/>
          </p:nvPr>
        </p:nvPicPr>
        <p:blipFill rotWithShape="1">
          <a:blip r:embed="rId3">
            <a:alphaModFix/>
          </a:blip>
          <a:srcRect t="46681"/>
          <a:stretch/>
        </p:blipFill>
        <p:spPr>
          <a:xfrm>
            <a:off x="2126343" y="1755437"/>
            <a:ext cx="6337300" cy="543074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9"/>
          <p:cNvSpPr txBox="1">
            <a:spLocks noGrp="1"/>
          </p:cNvSpPr>
          <p:nvPr>
            <p:ph type="title"/>
          </p:nvPr>
        </p:nvSpPr>
        <p:spPr>
          <a:xfrm>
            <a:off x="0" y="437902"/>
            <a:ext cx="9996324" cy="11012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t>WHEN IS INEQUALITY A PROBLEM?</a:t>
            </a:r>
            <a:endParaRPr dirty="0"/>
          </a:p>
        </p:txBody>
      </p:sp>
      <p:sp>
        <p:nvSpPr>
          <p:cNvPr id="173" name="Google Shape;173;p19"/>
          <p:cNvSpPr txBox="1">
            <a:spLocks noGrp="1"/>
          </p:cNvSpPr>
          <p:nvPr>
            <p:ph type="body" idx="1"/>
          </p:nvPr>
        </p:nvSpPr>
        <p:spPr>
          <a:xfrm>
            <a:off x="136632" y="1617364"/>
            <a:ext cx="9804186" cy="4241569"/>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600"/>
              <a:buFont typeface="Arial"/>
              <a:buChar char="•"/>
            </a:pPr>
            <a:r>
              <a:rPr lang="en-US" sz="2600" dirty="0"/>
              <a:t>Some level of income inequality is desirable. A lot of income inequality represent</a:t>
            </a:r>
            <a:r>
              <a:rPr lang="en-US" sz="2600" dirty="0">
                <a:solidFill>
                  <a:schemeClr val="tx1"/>
                </a:solidFill>
              </a:rPr>
              <a:t>s </a:t>
            </a:r>
            <a:r>
              <a:rPr lang="en-US" sz="2600" dirty="0"/>
              <a:t>economic rewards to skill, effort, innovation, and education.</a:t>
            </a:r>
          </a:p>
          <a:p>
            <a:pPr marL="354013" lvl="0" indent="-354013" algn="l" rtl="0">
              <a:lnSpc>
                <a:spcPct val="100000"/>
              </a:lnSpc>
              <a:spcBef>
                <a:spcPts val="0"/>
              </a:spcBef>
              <a:spcAft>
                <a:spcPts val="0"/>
              </a:spcAft>
              <a:buClr>
                <a:srgbClr val="4E4E4E"/>
              </a:buClr>
              <a:buSzPts val="2600"/>
              <a:buFont typeface="Arial"/>
              <a:buChar char="•"/>
            </a:pPr>
            <a:endParaRPr lang="en-US" sz="2600" dirty="0"/>
          </a:p>
          <a:p>
            <a:pPr marL="354013" lvl="0" indent="-354013" algn="l" rtl="0">
              <a:lnSpc>
                <a:spcPct val="100000"/>
              </a:lnSpc>
              <a:spcBef>
                <a:spcPts val="0"/>
              </a:spcBef>
              <a:spcAft>
                <a:spcPts val="0"/>
              </a:spcAft>
              <a:buClr>
                <a:srgbClr val="4E4E4E"/>
              </a:buClr>
              <a:buSzPts val="2600"/>
              <a:buFont typeface="Arial"/>
              <a:buChar char="•"/>
            </a:pPr>
            <a:endParaRPr lang="en-US" sz="2600" dirty="0"/>
          </a:p>
          <a:p>
            <a:pPr marL="354013" lvl="0" indent="-354013" algn="l" rtl="0">
              <a:lnSpc>
                <a:spcPct val="100000"/>
              </a:lnSpc>
              <a:spcBef>
                <a:spcPts val="0"/>
              </a:spcBef>
              <a:spcAft>
                <a:spcPts val="0"/>
              </a:spcAft>
              <a:buClr>
                <a:srgbClr val="4E4E4E"/>
              </a:buClr>
              <a:buSzPts val="2600"/>
              <a:buFont typeface="Arial"/>
              <a:buChar char="•"/>
            </a:pPr>
            <a:endParaRPr dirty="0"/>
          </a:p>
          <a:p>
            <a:pPr marL="354013" lvl="0" indent="-354013" algn="l" rtl="0">
              <a:lnSpc>
                <a:spcPct val="100000"/>
              </a:lnSpc>
              <a:spcBef>
                <a:spcPts val="624"/>
              </a:spcBef>
              <a:spcAft>
                <a:spcPts val="0"/>
              </a:spcAft>
              <a:buClr>
                <a:srgbClr val="4E4E4E"/>
              </a:buClr>
              <a:buSzPts val="2600"/>
              <a:buFont typeface="Arial"/>
              <a:buChar char="•"/>
            </a:pPr>
            <a:r>
              <a:rPr lang="en-US" sz="2600" dirty="0"/>
              <a:t>Yet high income inequality means that a lot of people are not sharing in the country’s overall prosperity. In the United States, for example, inequality has been rising for 40 years.</a:t>
            </a: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9"/>
          <p:cNvSpPr txBox="1">
            <a:spLocks noGrp="1"/>
          </p:cNvSpPr>
          <p:nvPr>
            <p:ph type="title"/>
          </p:nvPr>
        </p:nvSpPr>
        <p:spPr>
          <a:xfrm>
            <a:off x="0" y="437902"/>
            <a:ext cx="9996324" cy="11012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t>WHEN IS INEQUALITY A PROBLEM?</a:t>
            </a:r>
            <a:endParaRPr dirty="0"/>
          </a:p>
        </p:txBody>
      </p:sp>
      <p:sp>
        <p:nvSpPr>
          <p:cNvPr id="173" name="Google Shape;173;p19"/>
          <p:cNvSpPr txBox="1">
            <a:spLocks noGrp="1"/>
          </p:cNvSpPr>
          <p:nvPr>
            <p:ph type="body" idx="1"/>
          </p:nvPr>
        </p:nvSpPr>
        <p:spPr>
          <a:xfrm>
            <a:off x="192138" y="1956032"/>
            <a:ext cx="9804186" cy="4230280"/>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624"/>
              </a:spcBef>
              <a:spcAft>
                <a:spcPts val="0"/>
              </a:spcAft>
              <a:buClr>
                <a:srgbClr val="4E4E4E"/>
              </a:buClr>
              <a:buSzPts val="2600"/>
              <a:buFont typeface="Arial"/>
              <a:buChar char="•"/>
            </a:pPr>
            <a:r>
              <a:rPr lang="en-US" sz="2600" dirty="0"/>
              <a:t>Another concern is that children of poor parents are more likely to be poor than children of affluent parents—a correlation that is stronger in the United States than in other rich countries.</a:t>
            </a:r>
            <a:endParaRPr dirty="0"/>
          </a:p>
          <a:p>
            <a:pPr marL="354013" lvl="0" indent="-354013" algn="l" rtl="0">
              <a:lnSpc>
                <a:spcPct val="100000"/>
              </a:lnSpc>
              <a:spcBef>
                <a:spcPts val="624"/>
              </a:spcBef>
              <a:spcAft>
                <a:spcPts val="0"/>
              </a:spcAft>
              <a:buClr>
                <a:srgbClr val="4E4E4E"/>
              </a:buClr>
              <a:buSzPts val="2600"/>
              <a:buFont typeface="Arial"/>
              <a:buChar char="•"/>
            </a:pPr>
            <a:endParaRPr lang="en-US" sz="2600" dirty="0"/>
          </a:p>
          <a:p>
            <a:pPr marL="354013" lvl="0" indent="-354013" algn="l" rtl="0">
              <a:lnSpc>
                <a:spcPct val="100000"/>
              </a:lnSpc>
              <a:spcBef>
                <a:spcPts val="624"/>
              </a:spcBef>
              <a:spcAft>
                <a:spcPts val="0"/>
              </a:spcAft>
              <a:buClr>
                <a:srgbClr val="4E4E4E"/>
              </a:buClr>
              <a:buSzPts val="2600"/>
              <a:buFont typeface="Arial"/>
              <a:buChar char="•"/>
            </a:pPr>
            <a:endParaRPr lang="en-US" sz="2600" dirty="0"/>
          </a:p>
          <a:p>
            <a:pPr marL="354013" lvl="0" indent="-354013" algn="l" rtl="0">
              <a:lnSpc>
                <a:spcPct val="100000"/>
              </a:lnSpc>
              <a:spcBef>
                <a:spcPts val="624"/>
              </a:spcBef>
              <a:spcAft>
                <a:spcPts val="0"/>
              </a:spcAft>
              <a:buClr>
                <a:srgbClr val="4E4E4E"/>
              </a:buClr>
              <a:buSzPts val="2600"/>
              <a:buFont typeface="Arial"/>
              <a:buChar char="•"/>
            </a:pPr>
            <a:endParaRPr lang="en-US" sz="2600" dirty="0"/>
          </a:p>
          <a:p>
            <a:pPr marL="354013" lvl="0" indent="-354013" algn="l" rtl="0">
              <a:lnSpc>
                <a:spcPct val="100000"/>
              </a:lnSpc>
              <a:spcBef>
                <a:spcPts val="624"/>
              </a:spcBef>
              <a:spcAft>
                <a:spcPts val="0"/>
              </a:spcAft>
              <a:buClr>
                <a:srgbClr val="4E4E4E"/>
              </a:buClr>
              <a:buSzPts val="2600"/>
              <a:buFont typeface="Arial"/>
              <a:buChar char="•"/>
            </a:pPr>
            <a:r>
              <a:rPr lang="en-US" sz="2600" dirty="0"/>
              <a:t>Extreme inequality can limit opportunities for the poor and spur social and political instability.</a:t>
            </a:r>
            <a:endParaRPr sz="1400" dirty="0"/>
          </a:p>
        </p:txBody>
      </p:sp>
    </p:spTree>
    <p:extLst>
      <p:ext uri="{BB962C8B-B14F-4D97-AF65-F5344CB8AC3E}">
        <p14:creationId xmlns:p14="http://schemas.microsoft.com/office/powerpoint/2010/main" val="3009693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0"/>
          <p:cNvSpPr txBox="1">
            <a:spLocks noGrp="1"/>
          </p:cNvSpPr>
          <p:nvPr>
            <p:ph type="title"/>
          </p:nvPr>
        </p:nvSpPr>
        <p:spPr>
          <a:xfrm>
            <a:off x="0" y="314608"/>
            <a:ext cx="9996324" cy="11012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t>ECONOMIC INSECURITY</a:t>
            </a:r>
            <a:endParaRPr dirty="0"/>
          </a:p>
        </p:txBody>
      </p:sp>
      <p:sp>
        <p:nvSpPr>
          <p:cNvPr id="179" name="Google Shape;179;p20"/>
          <p:cNvSpPr txBox="1">
            <a:spLocks noGrp="1"/>
          </p:cNvSpPr>
          <p:nvPr>
            <p:ph type="body" idx="1"/>
          </p:nvPr>
        </p:nvSpPr>
        <p:spPr>
          <a:xfrm>
            <a:off x="136632" y="1627628"/>
            <a:ext cx="9804186" cy="4942505"/>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600"/>
              <a:buFont typeface="Arial"/>
              <a:buChar char="•"/>
            </a:pPr>
            <a:r>
              <a:rPr lang="en-US" sz="2600" dirty="0"/>
              <a:t>Economic insecurity afflicts even relatively well-off families:</a:t>
            </a:r>
            <a:endParaRPr dirty="0"/>
          </a:p>
          <a:p>
            <a:pPr marL="720725" lvl="1" indent="-366713" algn="l" rtl="0">
              <a:lnSpc>
                <a:spcPct val="100000"/>
              </a:lnSpc>
              <a:spcBef>
                <a:spcPts val="624"/>
              </a:spcBef>
              <a:spcAft>
                <a:spcPts val="0"/>
              </a:spcAft>
              <a:buSzPts val="2600"/>
              <a:buChar char="–"/>
            </a:pPr>
            <a:r>
              <a:rPr lang="en-US" dirty="0"/>
              <a:t>Risk of a sudden loss of income.</a:t>
            </a:r>
          </a:p>
          <a:p>
            <a:pPr marL="720725" lvl="1" indent="-366713" algn="l" rtl="0">
              <a:lnSpc>
                <a:spcPct val="100000"/>
              </a:lnSpc>
              <a:spcBef>
                <a:spcPts val="624"/>
              </a:spcBef>
              <a:spcAft>
                <a:spcPts val="0"/>
              </a:spcAft>
              <a:buSzPts val="2600"/>
              <a:buChar char="–"/>
            </a:pPr>
            <a:endParaRPr lang="en-US" dirty="0"/>
          </a:p>
          <a:p>
            <a:pPr marL="720725" lvl="1" indent="-366713" algn="l" rtl="0">
              <a:lnSpc>
                <a:spcPct val="100000"/>
              </a:lnSpc>
              <a:spcBef>
                <a:spcPts val="624"/>
              </a:spcBef>
              <a:spcAft>
                <a:spcPts val="0"/>
              </a:spcAft>
              <a:buSzPts val="2600"/>
              <a:buChar char="–"/>
            </a:pPr>
            <a:endParaRPr dirty="0"/>
          </a:p>
          <a:p>
            <a:pPr marL="720725" lvl="1" indent="-366713" algn="l" rtl="0">
              <a:lnSpc>
                <a:spcPct val="100000"/>
              </a:lnSpc>
              <a:spcBef>
                <a:spcPts val="624"/>
              </a:spcBef>
              <a:spcAft>
                <a:spcPts val="0"/>
              </a:spcAft>
              <a:buSzPts val="2600"/>
              <a:buChar char="–"/>
            </a:pPr>
            <a:r>
              <a:rPr lang="en-US" dirty="0"/>
              <a:t>For example, in the wake of the COVID-19 pandemic in the Spring of 2020, the unemployment rate jumped from less than 5% to nearly 15%. </a:t>
            </a:r>
          </a:p>
          <a:p>
            <a:pPr marL="720725" lvl="1" indent="-366713" algn="l" rtl="0">
              <a:lnSpc>
                <a:spcPct val="100000"/>
              </a:lnSpc>
              <a:spcBef>
                <a:spcPts val="624"/>
              </a:spcBef>
              <a:spcAft>
                <a:spcPts val="0"/>
              </a:spcAft>
              <a:buSzPts val="2600"/>
              <a:buChar char="–"/>
            </a:pPr>
            <a:r>
              <a:rPr lang="en-US" dirty="0"/>
              <a:t>Economic inequality sharply increased as 40% of low-income Americans reported losing their jobs while only 13% of households with incomes above $100,000 reported a job loss.</a:t>
            </a:r>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1"/>
          <p:cNvSpPr txBox="1">
            <a:spLocks noGrp="1"/>
          </p:cNvSpPr>
          <p:nvPr>
            <p:ph type="title"/>
          </p:nvPr>
        </p:nvSpPr>
        <p:spPr>
          <a:xfrm>
            <a:off x="0" y="135661"/>
            <a:ext cx="9996324" cy="6838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THE U.S. WELFARE STATE</a:t>
            </a:r>
            <a:endParaRPr dirty="0"/>
          </a:p>
        </p:txBody>
      </p:sp>
      <p:sp>
        <p:nvSpPr>
          <p:cNvPr id="185" name="Google Shape;185;p21"/>
          <p:cNvSpPr txBox="1">
            <a:spLocks noGrp="1"/>
          </p:cNvSpPr>
          <p:nvPr>
            <p:ph type="body" idx="1"/>
          </p:nvPr>
        </p:nvSpPr>
        <p:spPr>
          <a:xfrm>
            <a:off x="87611" y="863503"/>
            <a:ext cx="9902228" cy="2881381"/>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600"/>
              <a:buFont typeface="Arial"/>
              <a:buChar char="•"/>
            </a:pPr>
            <a:r>
              <a:rPr lang="en-US" sz="2600" b="1" dirty="0">
                <a:latin typeface="Arial"/>
                <a:ea typeface="Arial"/>
                <a:cs typeface="Arial"/>
                <a:sym typeface="Arial"/>
              </a:rPr>
              <a:t>Means-tested programs </a:t>
            </a:r>
            <a:r>
              <a:rPr lang="en-US" sz="2600" dirty="0">
                <a:latin typeface="Arial"/>
                <a:ea typeface="Arial"/>
                <a:cs typeface="Arial"/>
                <a:sym typeface="Arial"/>
              </a:rPr>
              <a:t>benefit individuals or families whose incomes fall below a certain level.</a:t>
            </a:r>
            <a:endParaRPr dirty="0"/>
          </a:p>
          <a:p>
            <a:pPr marL="354013" lvl="0" indent="-354013" algn="l" rtl="0">
              <a:lnSpc>
                <a:spcPct val="100000"/>
              </a:lnSpc>
              <a:spcBef>
                <a:spcPts val="624"/>
              </a:spcBef>
              <a:spcAft>
                <a:spcPts val="0"/>
              </a:spcAft>
              <a:buClr>
                <a:srgbClr val="4E4E4E"/>
              </a:buClr>
              <a:buSzPts val="2600"/>
              <a:buFont typeface="Arial"/>
              <a:buChar char="•"/>
            </a:pPr>
            <a:r>
              <a:rPr lang="en-US" sz="2600" b="1" dirty="0">
                <a:latin typeface="Arial"/>
                <a:ea typeface="Arial"/>
                <a:cs typeface="Arial"/>
                <a:sym typeface="Arial"/>
              </a:rPr>
              <a:t>In-kind</a:t>
            </a:r>
            <a:r>
              <a:rPr lang="en-US" sz="2600" i="1" dirty="0">
                <a:latin typeface="Arial"/>
                <a:ea typeface="Arial"/>
                <a:cs typeface="Arial"/>
                <a:sym typeface="Arial"/>
              </a:rPr>
              <a:t> </a:t>
            </a:r>
            <a:r>
              <a:rPr lang="en-US" sz="2600" b="1" dirty="0">
                <a:latin typeface="Arial"/>
                <a:ea typeface="Arial"/>
                <a:cs typeface="Arial"/>
                <a:sym typeface="Arial"/>
              </a:rPr>
              <a:t>benefit: </a:t>
            </a:r>
            <a:r>
              <a:rPr lang="en-US" sz="2600" dirty="0">
                <a:latin typeface="Arial"/>
                <a:ea typeface="Arial"/>
                <a:cs typeface="Arial"/>
                <a:sym typeface="Arial"/>
              </a:rPr>
              <a:t>a benefit in the form of goods or services</a:t>
            </a:r>
            <a:endParaRPr dirty="0"/>
          </a:p>
          <a:p>
            <a:pPr marL="354013" lvl="0" indent="-354013" algn="l" rtl="0">
              <a:lnSpc>
                <a:spcPct val="100000"/>
              </a:lnSpc>
              <a:spcBef>
                <a:spcPts val="624"/>
              </a:spcBef>
              <a:spcAft>
                <a:spcPts val="0"/>
              </a:spcAft>
              <a:buClr>
                <a:srgbClr val="4E4E4E"/>
              </a:buClr>
              <a:buSzPts val="2600"/>
              <a:buFont typeface="Arial"/>
              <a:buChar char="•"/>
            </a:pPr>
            <a:r>
              <a:rPr lang="en-US" sz="2600" b="1" dirty="0">
                <a:latin typeface="Arial"/>
                <a:ea typeface="Arial"/>
                <a:cs typeface="Arial"/>
                <a:sym typeface="Arial"/>
              </a:rPr>
              <a:t>Negative</a:t>
            </a:r>
            <a:r>
              <a:rPr lang="en-US" sz="2600" i="1" dirty="0">
                <a:latin typeface="Arial"/>
                <a:ea typeface="Arial"/>
                <a:cs typeface="Arial"/>
                <a:sym typeface="Arial"/>
              </a:rPr>
              <a:t> </a:t>
            </a:r>
            <a:r>
              <a:rPr lang="en-US" sz="2600" b="1" dirty="0">
                <a:latin typeface="Arial"/>
                <a:ea typeface="Arial"/>
                <a:cs typeface="Arial"/>
                <a:sym typeface="Arial"/>
              </a:rPr>
              <a:t>income</a:t>
            </a:r>
            <a:r>
              <a:rPr lang="en-US" sz="2600" i="1" dirty="0">
                <a:latin typeface="Arial"/>
                <a:ea typeface="Arial"/>
                <a:cs typeface="Arial"/>
                <a:sym typeface="Arial"/>
              </a:rPr>
              <a:t> </a:t>
            </a:r>
            <a:r>
              <a:rPr lang="en-US" sz="2600" b="1" dirty="0">
                <a:latin typeface="Arial"/>
                <a:ea typeface="Arial"/>
                <a:cs typeface="Arial"/>
                <a:sym typeface="Arial"/>
              </a:rPr>
              <a:t>tax:</a:t>
            </a:r>
            <a:r>
              <a:rPr lang="en-US" sz="2600" i="1" dirty="0">
                <a:latin typeface="Arial"/>
                <a:ea typeface="Arial"/>
                <a:cs typeface="Arial"/>
                <a:sym typeface="Arial"/>
              </a:rPr>
              <a:t> </a:t>
            </a:r>
            <a:r>
              <a:rPr lang="en-US" sz="2600" dirty="0">
                <a:latin typeface="Arial"/>
                <a:ea typeface="Arial"/>
                <a:cs typeface="Arial"/>
                <a:sym typeface="Arial"/>
              </a:rPr>
              <a:t>a government program that supplements the income of low-income working families.</a:t>
            </a:r>
            <a:endParaRPr dirty="0"/>
          </a:p>
          <a:p>
            <a:pPr marL="0" lvl="0" indent="0" algn="l" rtl="0">
              <a:lnSpc>
                <a:spcPct val="100000"/>
              </a:lnSpc>
              <a:spcBef>
                <a:spcPts val="624"/>
              </a:spcBef>
              <a:spcAft>
                <a:spcPts val="0"/>
              </a:spcAft>
              <a:buSzPts val="2400"/>
              <a:buNone/>
            </a:pPr>
            <a:r>
              <a:rPr lang="en-US" sz="2400" dirty="0">
                <a:solidFill>
                  <a:srgbClr val="000000"/>
                </a:solidFill>
                <a:latin typeface="Arial"/>
                <a:ea typeface="Arial"/>
                <a:cs typeface="Arial"/>
                <a:sym typeface="Arial"/>
              </a:rPr>
              <a:t>TABLE 12 Major U.S. Welfare State Programs, 2021</a:t>
            </a:r>
            <a:endParaRPr sz="2400" dirty="0">
              <a:solidFill>
                <a:srgbClr val="000000"/>
              </a:solidFill>
              <a:latin typeface="Arial"/>
              <a:ea typeface="Arial"/>
              <a:cs typeface="Arial"/>
              <a:sym typeface="Arial"/>
            </a:endParaRPr>
          </a:p>
        </p:txBody>
      </p:sp>
      <p:graphicFrame>
        <p:nvGraphicFramePr>
          <p:cNvPr id="186" name="Google Shape;186;p21"/>
          <p:cNvGraphicFramePr/>
          <p:nvPr>
            <p:extLst>
              <p:ext uri="{D42A27DB-BD31-4B8C-83A1-F6EECF244321}">
                <p14:modId xmlns:p14="http://schemas.microsoft.com/office/powerpoint/2010/main" val="2429943817"/>
              </p:ext>
            </p:extLst>
          </p:nvPr>
        </p:nvGraphicFramePr>
        <p:xfrm>
          <a:off x="238325" y="3646134"/>
          <a:ext cx="9663025" cy="3367950"/>
        </p:xfrm>
        <a:graphic>
          <a:graphicData uri="http://schemas.openxmlformats.org/drawingml/2006/table">
            <a:tbl>
              <a:tblPr firstRow="1">
                <a:noFill/>
                <a:tableStyleId>{5CA42647-FF9C-4739-A1E5-68F28E768E8F}</a:tableStyleId>
              </a:tblPr>
              <a:tblGrid>
                <a:gridCol w="1832750">
                  <a:extLst>
                    <a:ext uri="{9D8B030D-6E8A-4147-A177-3AD203B41FA5}">
                      <a16:colId xmlns:a16="http://schemas.microsoft.com/office/drawing/2014/main" val="20000"/>
                    </a:ext>
                  </a:extLst>
                </a:gridCol>
                <a:gridCol w="4587350">
                  <a:extLst>
                    <a:ext uri="{9D8B030D-6E8A-4147-A177-3AD203B41FA5}">
                      <a16:colId xmlns:a16="http://schemas.microsoft.com/office/drawing/2014/main" val="20001"/>
                    </a:ext>
                  </a:extLst>
                </a:gridCol>
                <a:gridCol w="3242925">
                  <a:extLst>
                    <a:ext uri="{9D8B030D-6E8A-4147-A177-3AD203B41FA5}">
                      <a16:colId xmlns:a16="http://schemas.microsoft.com/office/drawing/2014/main" val="20002"/>
                    </a:ext>
                  </a:extLst>
                </a:gridCol>
              </a:tblGrid>
              <a:tr h="561325">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none" strike="noStrike" cap="none" dirty="0">
                          <a:latin typeface="Arial"/>
                          <a:ea typeface="Arial"/>
                          <a:cs typeface="Arial"/>
                          <a:sym typeface="Arial"/>
                        </a:rPr>
                        <a:t> </a:t>
                      </a:r>
                      <a:endParaRPr sz="1400" b="1" i="0" u="none" strike="noStrike" cap="none" dirty="0">
                        <a:solidFill>
                          <a:schemeClr val="dk1"/>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none" strike="noStrike" cap="none" dirty="0">
                          <a:latin typeface="Arial"/>
                          <a:ea typeface="Arial"/>
                          <a:cs typeface="Arial"/>
                          <a:sym typeface="Arial"/>
                        </a:rPr>
                        <a:t>Monetary transfers</a:t>
                      </a:r>
                      <a:endParaRPr sz="1400" b="1" i="0" u="none" strike="noStrike" cap="none" dirty="0">
                        <a:solidFill>
                          <a:schemeClr val="dk1"/>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none" strike="noStrike" cap="none" dirty="0">
                          <a:latin typeface="Arial"/>
                          <a:ea typeface="Arial"/>
                          <a:cs typeface="Arial"/>
                          <a:sym typeface="Arial"/>
                        </a:rPr>
                        <a:t>In-kind</a:t>
                      </a:r>
                      <a:endParaRPr sz="1400" b="1" i="0" u="none" strike="noStrike" cap="none" dirty="0">
                        <a:solidFill>
                          <a:schemeClr val="dk1"/>
                        </a:solidFill>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561325">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Means-tested</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Temporary Assistance for Needy Families: $20.7 billion</a:t>
                      </a:r>
                      <a:endParaRPr sz="14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Supplemental Nutrition Assistance Program (SNAP): $134.5 billion</a:t>
                      </a:r>
                      <a:endParaRPr sz="1400" b="0"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561325">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Means-tested</a:t>
                      </a:r>
                      <a:endParaRPr sz="1400" dirty="0"/>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Supplemental Security Income: $53.3 billion</a:t>
                      </a:r>
                      <a:endParaRPr sz="14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Medicaid: $520.6 billion</a:t>
                      </a:r>
                      <a:endParaRPr sz="1400" b="0"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561325">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Means-tested</a:t>
                      </a:r>
                      <a:endParaRPr sz="1400" dirty="0"/>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Earned Income Tax Credit: $57.6 billion</a:t>
                      </a:r>
                      <a:endParaRPr sz="14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Affordable Care Act: $64.6 billion</a:t>
                      </a:r>
                      <a:endParaRPr sz="1400" b="0"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561325">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Not means-tested</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Social Security: $1,128.8 billion</a:t>
                      </a:r>
                      <a:endParaRPr sz="14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Medicare: $688.8 billion</a:t>
                      </a:r>
                      <a:endParaRPr sz="1400" b="0"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4"/>
                  </a:ext>
                </a:extLst>
              </a:tr>
              <a:tr h="561325">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Not means-tested</a:t>
                      </a:r>
                      <a:endParaRPr sz="1400" dirty="0"/>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r>
                        <a:rPr lang="en-US" sz="1400" u="none" strike="noStrike" cap="none" dirty="0">
                          <a:latin typeface="Arial"/>
                          <a:ea typeface="Arial"/>
                          <a:cs typeface="Arial"/>
                          <a:sym typeface="Arial"/>
                        </a:rPr>
                        <a:t>Unemployment insurance: $390.9 billion</a:t>
                      </a:r>
                      <a:endParaRPr sz="14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endParaRPr sz="1400" b="0"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5"/>
                  </a:ext>
                </a:extLst>
              </a:tr>
            </a:tbl>
          </a:graphicData>
        </a:graphic>
      </p:graphicFrame>
      <p:sp>
        <p:nvSpPr>
          <p:cNvPr id="187" name="Google Shape;187;p21"/>
          <p:cNvSpPr txBox="1">
            <a:spLocks noGrp="1"/>
          </p:cNvSpPr>
          <p:nvPr>
            <p:ph type="body" idx="4"/>
          </p:nvPr>
        </p:nvSpPr>
        <p:spPr>
          <a:xfrm>
            <a:off x="148077" y="6938845"/>
            <a:ext cx="9720203" cy="89098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800"/>
              <a:buNone/>
            </a:pPr>
            <a:r>
              <a:rPr lang="en-US" sz="1800" i="1" dirty="0">
                <a:solidFill>
                  <a:srgbClr val="000000"/>
                </a:solidFill>
                <a:latin typeface="Arial"/>
                <a:ea typeface="Arial"/>
                <a:cs typeface="Arial"/>
                <a:sym typeface="Arial"/>
              </a:rPr>
              <a:t>Data from: </a:t>
            </a:r>
            <a:r>
              <a:rPr lang="en-US" sz="1800" dirty="0">
                <a:solidFill>
                  <a:srgbClr val="000000"/>
                </a:solidFill>
                <a:latin typeface="Arial"/>
                <a:ea typeface="Arial"/>
                <a:cs typeface="Arial"/>
                <a:sym typeface="Arial"/>
              </a:rPr>
              <a:t>Office of Management and Budget and Congressional Budget Office</a:t>
            </a:r>
            <a:endParaRPr sz="1800" dirty="0">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2"/>
          <p:cNvSpPr txBox="1">
            <a:spLocks noGrp="1"/>
          </p:cNvSpPr>
          <p:nvPr>
            <p:ph type="title"/>
          </p:nvPr>
        </p:nvSpPr>
        <p:spPr>
          <a:xfrm>
            <a:off x="-18288" y="189824"/>
            <a:ext cx="9996324" cy="11012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SOCIAL SECURITY AND UNEMPLOYMENT INSURANCE</a:t>
            </a:r>
            <a:endParaRPr dirty="0"/>
          </a:p>
        </p:txBody>
      </p:sp>
      <p:sp>
        <p:nvSpPr>
          <p:cNvPr id="193" name="Google Shape;193;p22"/>
          <p:cNvSpPr txBox="1">
            <a:spLocks noGrp="1"/>
          </p:cNvSpPr>
          <p:nvPr>
            <p:ph type="body" idx="1"/>
          </p:nvPr>
        </p:nvSpPr>
        <p:spPr>
          <a:xfrm>
            <a:off x="0" y="1291117"/>
            <a:ext cx="6359402" cy="3866636"/>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400"/>
              <a:buFont typeface="Arial"/>
              <a:buChar char="•"/>
            </a:pPr>
            <a:r>
              <a:rPr lang="en-US" sz="2400" b="1" dirty="0"/>
              <a:t>President Franklin D. Roosevelt signed the Social Security Act in 1935, creating the modern welfare state.</a:t>
            </a:r>
            <a:endParaRPr dirty="0"/>
          </a:p>
          <a:p>
            <a:pPr marL="354013" lvl="0" indent="-354013" algn="l" rtl="0">
              <a:lnSpc>
                <a:spcPct val="100000"/>
              </a:lnSpc>
              <a:spcBef>
                <a:spcPts val="624"/>
              </a:spcBef>
              <a:spcAft>
                <a:spcPts val="0"/>
              </a:spcAft>
              <a:buClr>
                <a:srgbClr val="4E4E4E"/>
              </a:buClr>
              <a:buSzPts val="2400"/>
              <a:buFont typeface="Arial"/>
              <a:buChar char="•"/>
            </a:pPr>
            <a:r>
              <a:rPr lang="en-US" sz="2400" b="1" dirty="0"/>
              <a:t>Social Security:</a:t>
            </a:r>
            <a:r>
              <a:rPr lang="en-US" sz="2400" dirty="0"/>
              <a:t> a non-means-tested program that guarantees retirement income to older Americans and provides benefits to disabled workers and “survivor benefits” to family members of workers who die. It’s supported by the payroll tax.</a:t>
            </a:r>
            <a:endParaRPr dirty="0"/>
          </a:p>
          <a:p>
            <a:pPr marL="354013" lvl="0" indent="-354013" algn="l" rtl="0">
              <a:lnSpc>
                <a:spcPct val="100000"/>
              </a:lnSpc>
              <a:spcBef>
                <a:spcPts val="624"/>
              </a:spcBef>
              <a:spcAft>
                <a:spcPts val="0"/>
              </a:spcAft>
              <a:buSzPts val="2400"/>
              <a:buChar char="•"/>
            </a:pPr>
            <a:endParaRPr lang="en-US" sz="2400" b="1" dirty="0"/>
          </a:p>
        </p:txBody>
      </p:sp>
      <p:pic>
        <p:nvPicPr>
          <p:cNvPr id="194" name="Google Shape;194;p22" descr="A photo shows President Franklin D. Roosevelt, seated at a table, signing a piece of paper as other members of the party look on.&#10;"/>
          <p:cNvPicPr preferRelativeResize="0">
            <a:picLocks noGrp="1"/>
          </p:cNvPicPr>
          <p:nvPr>
            <p:ph type="pic" idx="2"/>
          </p:nvPr>
        </p:nvPicPr>
        <p:blipFill rotWithShape="1">
          <a:blip r:embed="rId3">
            <a:alphaModFix/>
          </a:blip>
          <a:srcRect/>
          <a:stretch/>
        </p:blipFill>
        <p:spPr>
          <a:xfrm>
            <a:off x="6421117" y="2308302"/>
            <a:ext cx="3637283" cy="3432717"/>
          </a:xfrm>
          <a:prstGeom prst="rect">
            <a:avLst/>
          </a:prstGeom>
          <a:noFill/>
          <a:ln>
            <a:noFill/>
          </a:ln>
        </p:spPr>
      </p:pic>
      <p:sp>
        <p:nvSpPr>
          <p:cNvPr id="6" name="TextBox 5">
            <a:extLst>
              <a:ext uri="{FF2B5EF4-FFF2-40B4-BE49-F238E27FC236}">
                <a16:creationId xmlns:a16="http://schemas.microsoft.com/office/drawing/2014/main" id="{16C1F6AE-BCE2-809B-9EA2-0E2957FB0F6F}"/>
              </a:ext>
            </a:extLst>
          </p:cNvPr>
          <p:cNvSpPr txBox="1"/>
          <p:nvPr/>
        </p:nvSpPr>
        <p:spPr>
          <a:xfrm>
            <a:off x="0" y="5281493"/>
            <a:ext cx="6028593" cy="1323439"/>
          </a:xfrm>
          <a:prstGeom prst="rect">
            <a:avLst/>
          </a:prstGeom>
          <a:noFill/>
        </p:spPr>
        <p:txBody>
          <a:bodyPr wrap="square">
            <a:spAutoFit/>
          </a:bodyPr>
          <a:lstStyle/>
          <a:p>
            <a:pPr marL="354013" lvl="0" indent="-354013" algn="l" rtl="0">
              <a:lnSpc>
                <a:spcPct val="100000"/>
              </a:lnSpc>
              <a:spcBef>
                <a:spcPts val="624"/>
              </a:spcBef>
              <a:spcAft>
                <a:spcPts val="0"/>
              </a:spcAft>
              <a:buSzPts val="2400"/>
              <a:buChar char="•"/>
            </a:pPr>
            <a:r>
              <a:rPr lang="en-US" sz="2000" b="1" dirty="0"/>
              <a:t>Unemployment insurance: </a:t>
            </a:r>
            <a:r>
              <a:rPr lang="en-US" sz="2000" dirty="0"/>
              <a:t>a non-means-tested program that pays workers who lose their job with about 45% of previous salary until they find a new job or until 26 weeks have passed.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3"/>
          <p:cNvSpPr txBox="1">
            <a:spLocks noGrp="1"/>
          </p:cNvSpPr>
          <p:nvPr>
            <p:ph type="title"/>
          </p:nvPr>
        </p:nvSpPr>
        <p:spPr>
          <a:xfrm>
            <a:off x="0" y="227961"/>
            <a:ext cx="9996324" cy="11012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200"/>
              <a:buNone/>
            </a:pPr>
            <a:r>
              <a:rPr lang="en-US" dirty="0">
                <a:latin typeface="Arial"/>
                <a:ea typeface="Arial"/>
                <a:cs typeface="Arial"/>
                <a:sym typeface="Arial"/>
              </a:rPr>
              <a:t>EFFECTS OF THE WELFARE STATE ON POVERTY AND INEQUALITY PART 1</a:t>
            </a:r>
            <a:endParaRPr sz="4000" dirty="0"/>
          </a:p>
        </p:txBody>
      </p:sp>
      <p:sp>
        <p:nvSpPr>
          <p:cNvPr id="200" name="Google Shape;200;p23"/>
          <p:cNvSpPr txBox="1">
            <a:spLocks noGrp="1"/>
          </p:cNvSpPr>
          <p:nvPr>
            <p:ph type="body" idx="1"/>
          </p:nvPr>
        </p:nvSpPr>
        <p:spPr>
          <a:xfrm>
            <a:off x="75672" y="1425354"/>
            <a:ext cx="9921768" cy="7674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sz="2200" dirty="0">
                <a:solidFill>
                  <a:srgbClr val="000000"/>
                </a:solidFill>
                <a:latin typeface="Arial"/>
                <a:ea typeface="Arial"/>
                <a:cs typeface="Arial"/>
                <a:sym typeface="Arial"/>
              </a:rPr>
              <a:t>TABLE 3 Effects of Government Programs on Reducing the Rate of Poverty, 2012</a:t>
            </a:r>
            <a:endParaRPr sz="2200" dirty="0">
              <a:solidFill>
                <a:srgbClr val="000000"/>
              </a:solidFill>
              <a:latin typeface="Arial"/>
              <a:ea typeface="Arial"/>
              <a:cs typeface="Arial"/>
              <a:sym typeface="Arial"/>
            </a:endParaRPr>
          </a:p>
        </p:txBody>
      </p:sp>
      <p:graphicFrame>
        <p:nvGraphicFramePr>
          <p:cNvPr id="201" name="Google Shape;201;p23"/>
          <p:cNvGraphicFramePr/>
          <p:nvPr/>
        </p:nvGraphicFramePr>
        <p:xfrm>
          <a:off x="75672" y="2261409"/>
          <a:ext cx="9920675" cy="3750220"/>
        </p:xfrm>
        <a:graphic>
          <a:graphicData uri="http://schemas.openxmlformats.org/drawingml/2006/table">
            <a:tbl>
              <a:tblPr firstRow="1">
                <a:noFill/>
                <a:tableStyleId>{5CA42647-FF9C-4739-A1E5-68F28E768E8F}</a:tableStyleId>
              </a:tblPr>
              <a:tblGrid>
                <a:gridCol w="3725350">
                  <a:extLst>
                    <a:ext uri="{9D8B030D-6E8A-4147-A177-3AD203B41FA5}">
                      <a16:colId xmlns:a16="http://schemas.microsoft.com/office/drawing/2014/main" val="20000"/>
                    </a:ext>
                  </a:extLst>
                </a:gridCol>
                <a:gridCol w="1465250">
                  <a:extLst>
                    <a:ext uri="{9D8B030D-6E8A-4147-A177-3AD203B41FA5}">
                      <a16:colId xmlns:a16="http://schemas.microsoft.com/office/drawing/2014/main" val="20001"/>
                    </a:ext>
                  </a:extLst>
                </a:gridCol>
                <a:gridCol w="1059450">
                  <a:extLst>
                    <a:ext uri="{9D8B030D-6E8A-4147-A177-3AD203B41FA5}">
                      <a16:colId xmlns:a16="http://schemas.microsoft.com/office/drawing/2014/main" val="20002"/>
                    </a:ext>
                  </a:extLst>
                </a:gridCol>
                <a:gridCol w="1724600">
                  <a:extLst>
                    <a:ext uri="{9D8B030D-6E8A-4147-A177-3AD203B41FA5}">
                      <a16:colId xmlns:a16="http://schemas.microsoft.com/office/drawing/2014/main" val="20003"/>
                    </a:ext>
                  </a:extLst>
                </a:gridCol>
                <a:gridCol w="1946025">
                  <a:extLst>
                    <a:ext uri="{9D8B030D-6E8A-4147-A177-3AD203B41FA5}">
                      <a16:colId xmlns:a16="http://schemas.microsoft.com/office/drawing/2014/main" val="20004"/>
                    </a:ext>
                  </a:extLst>
                </a:gridCol>
              </a:tblGrid>
              <a:tr h="346725">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 </a:t>
                      </a:r>
                      <a:endParaRPr sz="1400" b="1" i="0" u="none" strike="noStrike" cap="none" dirty="0">
                        <a:solidFill>
                          <a:schemeClr val="dk1"/>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All People</a:t>
                      </a:r>
                      <a:endParaRPr sz="1400" b="1" i="0" u="none" strike="noStrike" cap="none" dirty="0">
                        <a:solidFill>
                          <a:schemeClr val="dk1"/>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Children</a:t>
                      </a:r>
                      <a:endParaRPr sz="1400" b="1" i="0" u="none" strike="noStrike" cap="none" dirty="0">
                        <a:solidFill>
                          <a:schemeClr val="dk1"/>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Adults (16 to 64 years)</a:t>
                      </a:r>
                      <a:endParaRPr sz="1400" b="1" i="0" u="none" strike="noStrike" cap="none" dirty="0">
                        <a:solidFill>
                          <a:schemeClr val="dk1"/>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65 Years and Older</a:t>
                      </a:r>
                      <a:endParaRPr sz="1400" b="1" i="0" u="none" strike="noStrike" cap="none" dirty="0">
                        <a:solidFill>
                          <a:schemeClr val="dk1"/>
                        </a:solidFill>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3343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Social Security</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8.56%</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1.97%</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4.08%</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39.86%</a:t>
                      </a:r>
                      <a:endParaRPr sz="1400" b="1"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3343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Refundable tax credits</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3.02</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6.66</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2.25</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0.2</a:t>
                      </a:r>
                      <a:endParaRPr sz="1400" b="1"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3343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SNAP (Food Stamps)</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1.62</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3.01</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1.27</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0.76</a:t>
                      </a:r>
                      <a:endParaRPr sz="1400" b="1"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3343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Unemployment insurance</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0.79</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0.82</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0.88</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0.31</a:t>
                      </a:r>
                      <a:endParaRPr sz="1400" b="1"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4"/>
                  </a:ext>
                </a:extLst>
              </a:tr>
              <a:tr h="3343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Supplemental Security Income</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1.07</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0.84</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1.12</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1.21</a:t>
                      </a:r>
                      <a:endParaRPr sz="1400" b="1"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5"/>
                  </a:ext>
                </a:extLst>
              </a:tr>
              <a:tr h="3343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Housing subsidies</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0.91</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1.39</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0.66</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1.12</a:t>
                      </a:r>
                      <a:endParaRPr sz="1400" b="1"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6"/>
                  </a:ext>
                </a:extLst>
              </a:tr>
              <a:tr h="3343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School lunch</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0.38</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0.91</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0.25</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0.03</a:t>
                      </a:r>
                      <a:endParaRPr sz="1400" b="1"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7"/>
                  </a:ext>
                </a:extLst>
              </a:tr>
              <a:tr h="3343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Temporary Assistance for Needy Families</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0.21</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0.46</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0.14</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0.05</a:t>
                      </a:r>
                      <a:endParaRPr sz="1400" b="1"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8"/>
                  </a:ext>
                </a:extLst>
              </a:tr>
              <a:tr h="5572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WIC (supplemental nutrition program for Women, Infants, and Children)</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0.13</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0.29</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0.09</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0</a:t>
                      </a:r>
                      <a:endParaRPr sz="1400" b="1"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9"/>
                  </a:ext>
                </a:extLst>
              </a:tr>
            </a:tbl>
          </a:graphicData>
        </a:graphic>
      </p:graphicFrame>
      <p:sp>
        <p:nvSpPr>
          <p:cNvPr id="202" name="Google Shape;202;p23"/>
          <p:cNvSpPr txBox="1">
            <a:spLocks noGrp="1"/>
          </p:cNvSpPr>
          <p:nvPr>
            <p:ph type="body" idx="4"/>
          </p:nvPr>
        </p:nvSpPr>
        <p:spPr>
          <a:xfrm>
            <a:off x="190858" y="6019401"/>
            <a:ext cx="9733548" cy="131955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000"/>
              <a:buNone/>
            </a:pPr>
            <a:r>
              <a:rPr lang="en-US" sz="2000" dirty="0">
                <a:solidFill>
                  <a:srgbClr val="000000"/>
                </a:solidFill>
                <a:latin typeface="Arial"/>
                <a:ea typeface="Arial"/>
                <a:cs typeface="Arial"/>
                <a:sym typeface="Arial"/>
              </a:rPr>
              <a:t>Statistics show only the  direct  effect of taxes and transfers, not the  indirect  effect, such as changes in behavior (for example, how many older Americans would be working if they didn’t receive Social Security checks?). Statistics can’t capture indirect effects; still, the results are striking.</a:t>
            </a:r>
            <a:endParaRP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4"/>
          <p:cNvSpPr txBox="1">
            <a:spLocks noGrp="1"/>
          </p:cNvSpPr>
          <p:nvPr>
            <p:ph type="title"/>
          </p:nvPr>
        </p:nvSpPr>
        <p:spPr>
          <a:xfrm>
            <a:off x="0" y="421335"/>
            <a:ext cx="9996324" cy="1296108"/>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200"/>
              <a:buNone/>
            </a:pPr>
            <a:r>
              <a:rPr lang="en-US" dirty="0">
                <a:latin typeface="Arial"/>
                <a:ea typeface="Arial"/>
                <a:cs typeface="Arial"/>
                <a:sym typeface="Arial"/>
              </a:rPr>
              <a:t>EFFECTS OF THE WELFARE STATE ON POVERTY AND INEQUALITY PART 2</a:t>
            </a:r>
            <a:endParaRPr sz="4000" dirty="0"/>
          </a:p>
        </p:txBody>
      </p:sp>
      <p:sp>
        <p:nvSpPr>
          <p:cNvPr id="208" name="Google Shape;208;p24"/>
          <p:cNvSpPr txBox="1">
            <a:spLocks noGrp="1"/>
          </p:cNvSpPr>
          <p:nvPr>
            <p:ph type="body" idx="1"/>
          </p:nvPr>
        </p:nvSpPr>
        <p:spPr>
          <a:xfrm>
            <a:off x="75672" y="1717443"/>
            <a:ext cx="9921768" cy="111728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200"/>
              <a:buFont typeface="Arial"/>
              <a:buChar char="•"/>
            </a:pPr>
            <a:r>
              <a:rPr lang="en-US" sz="2200" b="1" dirty="0">
                <a:latin typeface="Arial"/>
                <a:ea typeface="Arial"/>
                <a:cs typeface="Arial"/>
                <a:sym typeface="Arial"/>
              </a:rPr>
              <a:t>Effects of taxes and transfers on income distribution</a:t>
            </a:r>
            <a:endParaRPr dirty="0"/>
          </a:p>
          <a:p>
            <a:pPr marL="0" lvl="0" indent="0" algn="l" rtl="0">
              <a:lnSpc>
                <a:spcPct val="100000"/>
              </a:lnSpc>
              <a:spcBef>
                <a:spcPts val="624"/>
              </a:spcBef>
              <a:spcAft>
                <a:spcPts val="0"/>
              </a:spcAft>
              <a:buSzPts val="2200"/>
              <a:buNone/>
            </a:pPr>
            <a:r>
              <a:rPr lang="en-US" sz="2200" b="1" dirty="0">
                <a:solidFill>
                  <a:srgbClr val="000000"/>
                </a:solidFill>
                <a:latin typeface="Arial"/>
                <a:ea typeface="Arial"/>
                <a:cs typeface="Arial"/>
                <a:sym typeface="Arial"/>
              </a:rPr>
              <a:t>TABLE 4 Effects of Taxes and Transfers on Income Distribution, 2019</a:t>
            </a:r>
            <a:endParaRPr sz="2200" b="1" dirty="0">
              <a:solidFill>
                <a:srgbClr val="000000"/>
              </a:solidFill>
              <a:latin typeface="Arial"/>
              <a:ea typeface="Arial"/>
              <a:cs typeface="Arial"/>
              <a:sym typeface="Arial"/>
            </a:endParaRPr>
          </a:p>
        </p:txBody>
      </p:sp>
      <p:graphicFrame>
        <p:nvGraphicFramePr>
          <p:cNvPr id="209" name="Google Shape;209;p24"/>
          <p:cNvGraphicFramePr/>
          <p:nvPr/>
        </p:nvGraphicFramePr>
        <p:xfrm>
          <a:off x="75672" y="2834730"/>
          <a:ext cx="9920650" cy="3584275"/>
        </p:xfrm>
        <a:graphic>
          <a:graphicData uri="http://schemas.openxmlformats.org/drawingml/2006/table">
            <a:tbl>
              <a:tblPr firstRow="1">
                <a:noFill/>
                <a:tableStyleId>{5CA42647-FF9C-4739-A1E5-68F28E768E8F}</a:tableStyleId>
              </a:tblPr>
              <a:tblGrid>
                <a:gridCol w="2258000">
                  <a:extLst>
                    <a:ext uri="{9D8B030D-6E8A-4147-A177-3AD203B41FA5}">
                      <a16:colId xmlns:a16="http://schemas.microsoft.com/office/drawing/2014/main" val="20000"/>
                    </a:ext>
                  </a:extLst>
                </a:gridCol>
                <a:gridCol w="3999175">
                  <a:extLst>
                    <a:ext uri="{9D8B030D-6E8A-4147-A177-3AD203B41FA5}">
                      <a16:colId xmlns:a16="http://schemas.microsoft.com/office/drawing/2014/main" val="20001"/>
                    </a:ext>
                  </a:extLst>
                </a:gridCol>
                <a:gridCol w="3663475">
                  <a:extLst>
                    <a:ext uri="{9D8B030D-6E8A-4147-A177-3AD203B41FA5}">
                      <a16:colId xmlns:a16="http://schemas.microsoft.com/office/drawing/2014/main" val="20002"/>
                    </a:ext>
                  </a:extLst>
                </a:gridCol>
              </a:tblGrid>
              <a:tr h="8011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dirty="0">
                          <a:latin typeface="Arial"/>
                          <a:ea typeface="Arial"/>
                          <a:cs typeface="Arial"/>
                          <a:sym typeface="Arial"/>
                        </a:rPr>
                        <a:t>Quintiles</a:t>
                      </a:r>
                      <a:endParaRPr sz="1600" b="1" i="0" u="none" strike="noStrike" cap="none" dirty="0">
                        <a:solidFill>
                          <a:schemeClr val="dk1"/>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dirty="0">
                          <a:latin typeface="Arial"/>
                          <a:ea typeface="Arial"/>
                          <a:cs typeface="Arial"/>
                          <a:sym typeface="Arial"/>
                        </a:rPr>
                        <a:t>Share of aggregate income without taxes and transfers</a:t>
                      </a:r>
                      <a:endParaRPr sz="1600" b="1" i="0" u="none" strike="noStrike" cap="none" dirty="0">
                        <a:solidFill>
                          <a:schemeClr val="dk1"/>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dirty="0">
                          <a:latin typeface="Arial"/>
                          <a:ea typeface="Arial"/>
                          <a:cs typeface="Arial"/>
                          <a:sym typeface="Arial"/>
                        </a:rPr>
                        <a:t>Share of aggregate income with taxes and transfers</a:t>
                      </a:r>
                      <a:endParaRPr sz="1600" b="1" i="0" u="none" strike="noStrike" cap="none" dirty="0">
                        <a:solidFill>
                          <a:schemeClr val="dk1"/>
                        </a:solidFill>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463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dirty="0">
                          <a:latin typeface="Arial"/>
                          <a:ea typeface="Arial"/>
                          <a:cs typeface="Arial"/>
                          <a:sym typeface="Arial"/>
                        </a:rPr>
                        <a:t>Bottom quintile</a:t>
                      </a:r>
                      <a:endParaRPr sz="16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dirty="0">
                          <a:latin typeface="Arial"/>
                          <a:ea typeface="Arial"/>
                          <a:cs typeface="Arial"/>
                          <a:sym typeface="Arial"/>
                        </a:rPr>
                        <a:t>4.0%</a:t>
                      </a:r>
                      <a:endParaRPr sz="16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dirty="0">
                          <a:latin typeface="Arial"/>
                          <a:ea typeface="Arial"/>
                          <a:cs typeface="Arial"/>
                          <a:sym typeface="Arial"/>
                        </a:rPr>
                        <a:t>7.7%</a:t>
                      </a:r>
                      <a:endParaRPr sz="1600" b="0"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463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dirty="0">
                          <a:latin typeface="Arial"/>
                          <a:ea typeface="Arial"/>
                          <a:cs typeface="Arial"/>
                          <a:sym typeface="Arial"/>
                        </a:rPr>
                        <a:t>Second quintile</a:t>
                      </a:r>
                      <a:endParaRPr sz="16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8.7</a:t>
                      </a:r>
                      <a:endParaRPr dirty="0"/>
                    </a:p>
                  </a:txBody>
                  <a:tcPr marL="91450" marR="91450" marT="45725" marB="45725"/>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10.7</a:t>
                      </a:r>
                      <a:endParaRPr dirty="0"/>
                    </a:p>
                  </a:txBody>
                  <a:tcPr marL="91450" marR="91450" marT="45725" marB="45725"/>
                </a:tc>
                <a:extLst>
                  <a:ext uri="{0D108BD9-81ED-4DB2-BD59-A6C34878D82A}">
                    <a16:rowId xmlns:a16="http://schemas.microsoft.com/office/drawing/2014/main" val="10002"/>
                  </a:ext>
                </a:extLst>
              </a:tr>
              <a:tr h="463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dirty="0">
                          <a:latin typeface="Arial"/>
                          <a:ea typeface="Arial"/>
                          <a:cs typeface="Arial"/>
                          <a:sym typeface="Arial"/>
                        </a:rPr>
                        <a:t>Third quintile</a:t>
                      </a:r>
                      <a:endParaRPr sz="16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dirty="0">
                          <a:latin typeface="Arial"/>
                          <a:ea typeface="Arial"/>
                          <a:cs typeface="Arial"/>
                          <a:sym typeface="Arial"/>
                        </a:rPr>
                        <a:t>13.6</a:t>
                      </a:r>
                      <a:endParaRPr sz="16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14.5</a:t>
                      </a:r>
                      <a:endParaRPr dirty="0"/>
                    </a:p>
                  </a:txBody>
                  <a:tcPr marL="91450" marR="91450" marT="45725" marB="45725"/>
                </a:tc>
                <a:extLst>
                  <a:ext uri="{0D108BD9-81ED-4DB2-BD59-A6C34878D82A}">
                    <a16:rowId xmlns:a16="http://schemas.microsoft.com/office/drawing/2014/main" val="10003"/>
                  </a:ext>
                </a:extLst>
              </a:tr>
              <a:tr h="463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dirty="0">
                          <a:latin typeface="Arial"/>
                          <a:ea typeface="Arial"/>
                          <a:cs typeface="Arial"/>
                          <a:sym typeface="Arial"/>
                        </a:rPr>
                        <a:t>Fourth quintile</a:t>
                      </a:r>
                      <a:endParaRPr sz="16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20.4</a:t>
                      </a:r>
                      <a:endParaRPr dirty="0"/>
                    </a:p>
                  </a:txBody>
                  <a:tcPr marL="91450" marR="91450" marT="45725" marB="45725"/>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20.2</a:t>
                      </a:r>
                      <a:endParaRPr dirty="0"/>
                    </a:p>
                  </a:txBody>
                  <a:tcPr marL="91450" marR="91450" marT="45725" marB="45725"/>
                </a:tc>
                <a:extLst>
                  <a:ext uri="{0D108BD9-81ED-4DB2-BD59-A6C34878D82A}">
                    <a16:rowId xmlns:a16="http://schemas.microsoft.com/office/drawing/2014/main" val="10004"/>
                  </a:ext>
                </a:extLst>
              </a:tr>
              <a:tr h="463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dirty="0">
                          <a:latin typeface="Arial"/>
                          <a:ea typeface="Arial"/>
                          <a:cs typeface="Arial"/>
                          <a:sym typeface="Arial"/>
                        </a:rPr>
                        <a:t>81st–99th percentiles</a:t>
                      </a:r>
                      <a:endParaRPr sz="16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38.7</a:t>
                      </a:r>
                      <a:endParaRPr dirty="0"/>
                    </a:p>
                  </a:txBody>
                  <a:tcPr marL="91450" marR="91450" marT="45725" marB="45725"/>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35.5</a:t>
                      </a:r>
                      <a:endParaRPr dirty="0"/>
                    </a:p>
                  </a:txBody>
                  <a:tcPr marL="91450" marR="91450" marT="45725" marB="45725"/>
                </a:tc>
                <a:extLst>
                  <a:ext uri="{0D108BD9-81ED-4DB2-BD59-A6C34878D82A}">
                    <a16:rowId xmlns:a16="http://schemas.microsoft.com/office/drawing/2014/main" val="10005"/>
                  </a:ext>
                </a:extLst>
              </a:tr>
              <a:tr h="463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dirty="0">
                          <a:latin typeface="Arial"/>
                          <a:ea typeface="Arial"/>
                          <a:cs typeface="Arial"/>
                          <a:sym typeface="Arial"/>
                        </a:rPr>
                        <a:t>Top 1%</a:t>
                      </a:r>
                      <a:endParaRPr sz="16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15.9</a:t>
                      </a:r>
                      <a:endParaRPr dirty="0"/>
                    </a:p>
                  </a:txBody>
                  <a:tcPr marL="91450" marR="91450" marT="45725" marB="45725"/>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13.0</a:t>
                      </a:r>
                      <a:endParaRPr dirty="0"/>
                    </a:p>
                  </a:txBody>
                  <a:tcPr marL="91450" marR="91450" marT="45725" marB="45725"/>
                </a:tc>
                <a:extLst>
                  <a:ext uri="{0D108BD9-81ED-4DB2-BD59-A6C34878D82A}">
                    <a16:rowId xmlns:a16="http://schemas.microsoft.com/office/drawing/2014/main" val="10006"/>
                  </a:ext>
                </a:extLst>
              </a:tr>
            </a:tbl>
          </a:graphicData>
        </a:graphic>
      </p:graphicFrame>
      <p:sp>
        <p:nvSpPr>
          <p:cNvPr id="210" name="Google Shape;210;p24"/>
          <p:cNvSpPr txBox="1">
            <a:spLocks noGrp="1"/>
          </p:cNvSpPr>
          <p:nvPr>
            <p:ph type="body" idx="4"/>
          </p:nvPr>
        </p:nvSpPr>
        <p:spPr>
          <a:xfrm>
            <a:off x="273050" y="6551168"/>
            <a:ext cx="9602470" cy="59944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None/>
            </a:pPr>
            <a:r>
              <a:rPr lang="en-US" sz="2400" i="1" dirty="0">
                <a:solidFill>
                  <a:srgbClr val="000000"/>
                </a:solidFill>
                <a:latin typeface="Arial"/>
                <a:ea typeface="Arial"/>
                <a:cs typeface="Arial"/>
                <a:sym typeface="Arial"/>
              </a:rPr>
              <a:t>Data from: </a:t>
            </a:r>
            <a:r>
              <a:rPr lang="en-US" sz="2400" dirty="0">
                <a:solidFill>
                  <a:srgbClr val="000000"/>
                </a:solidFill>
                <a:latin typeface="Arial"/>
                <a:ea typeface="Arial"/>
                <a:cs typeface="Arial"/>
                <a:sym typeface="Arial"/>
              </a:rPr>
              <a:t>Congressional Budget Office.</a:t>
            </a:r>
            <a:endParaRPr sz="2400" dirty="0">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5"/>
          <p:cNvSpPr txBox="1">
            <a:spLocks noGrp="1"/>
          </p:cNvSpPr>
          <p:nvPr>
            <p:ph type="title"/>
          </p:nvPr>
        </p:nvSpPr>
        <p:spPr>
          <a:xfrm>
            <a:off x="196238" y="0"/>
            <a:ext cx="9665925"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DISCUSSION QUESTION 3</a:t>
            </a:r>
            <a:endParaRPr dirty="0"/>
          </a:p>
        </p:txBody>
      </p:sp>
      <p:sp>
        <p:nvSpPr>
          <p:cNvPr id="216" name="Google Shape;216;p25"/>
          <p:cNvSpPr txBox="1">
            <a:spLocks noGrp="1"/>
          </p:cNvSpPr>
          <p:nvPr>
            <p:ph type="body" idx="1"/>
          </p:nvPr>
        </p:nvSpPr>
        <p:spPr>
          <a:xfrm>
            <a:off x="57976" y="906338"/>
            <a:ext cx="9804186" cy="3015898"/>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ct val="100000"/>
              <a:buNone/>
            </a:pPr>
            <a:r>
              <a:rPr lang="en-US" b="0" i="0" dirty="0">
                <a:solidFill>
                  <a:srgbClr val="000000"/>
                </a:solidFill>
                <a:effectLst/>
                <a:latin typeface="STIX-Web"/>
              </a:rPr>
              <a:t>The country of </a:t>
            </a:r>
            <a:r>
              <a:rPr lang="en-US" b="0" i="0" dirty="0" err="1">
                <a:solidFill>
                  <a:srgbClr val="000000"/>
                </a:solidFill>
                <a:effectLst/>
                <a:latin typeface="STIX-Web"/>
              </a:rPr>
              <a:t>Marxland</a:t>
            </a:r>
            <a:r>
              <a:rPr lang="en-US" b="0" i="0" dirty="0">
                <a:solidFill>
                  <a:srgbClr val="000000"/>
                </a:solidFill>
                <a:effectLst/>
                <a:latin typeface="STIX-Web"/>
              </a:rPr>
              <a:t> has the following income tax and social insurance system. Each citizen’s income is taxed at an average tax rate of 100%. A social insurance system then provides transfers to each citizen such that each citizen's after-tax income is exactly equal. That is, each citizen gets (through a government transfer payment) an equal share of the income tax revenue.</a:t>
            </a:r>
          </a:p>
        </p:txBody>
      </p:sp>
      <p:sp>
        <p:nvSpPr>
          <p:cNvPr id="5" name="TextBox 4">
            <a:extLst>
              <a:ext uri="{FF2B5EF4-FFF2-40B4-BE49-F238E27FC236}">
                <a16:creationId xmlns:a16="http://schemas.microsoft.com/office/drawing/2014/main" id="{BA2FEC1F-9488-A3DE-9D82-E8FF31CE69E7}"/>
              </a:ext>
            </a:extLst>
          </p:cNvPr>
          <p:cNvSpPr txBox="1"/>
          <p:nvPr/>
        </p:nvSpPr>
        <p:spPr>
          <a:xfrm>
            <a:off x="-11722" y="3922236"/>
            <a:ext cx="5040922" cy="523220"/>
          </a:xfrm>
          <a:prstGeom prst="rect">
            <a:avLst/>
          </a:prstGeom>
          <a:noFill/>
        </p:spPr>
        <p:txBody>
          <a:bodyPr wrap="square">
            <a:spAutoFit/>
          </a:bodyPr>
          <a:lstStyle/>
          <a:p>
            <a:r>
              <a:rPr lang="en-US" sz="2800" b="0" i="0" dirty="0">
                <a:solidFill>
                  <a:srgbClr val="000000"/>
                </a:solidFill>
                <a:effectLst/>
                <a:latin typeface="STIX-Web"/>
              </a:rPr>
              <a:t>Each citizen has an incentive:</a:t>
            </a:r>
            <a:endParaRPr lang="en-US" sz="2800" dirty="0"/>
          </a:p>
        </p:txBody>
      </p:sp>
      <p:sp>
        <p:nvSpPr>
          <p:cNvPr id="7" name="TextBox 6">
            <a:extLst>
              <a:ext uri="{FF2B5EF4-FFF2-40B4-BE49-F238E27FC236}">
                <a16:creationId xmlns:a16="http://schemas.microsoft.com/office/drawing/2014/main" id="{37DF246E-A42C-7F88-0981-CBAEAF452B40}"/>
              </a:ext>
            </a:extLst>
          </p:cNvPr>
          <p:cNvSpPr txBox="1"/>
          <p:nvPr/>
        </p:nvSpPr>
        <p:spPr>
          <a:xfrm>
            <a:off x="196238" y="4441072"/>
            <a:ext cx="9358070" cy="523220"/>
          </a:xfrm>
          <a:prstGeom prst="rect">
            <a:avLst/>
          </a:prstGeom>
          <a:noFill/>
        </p:spPr>
        <p:txBody>
          <a:bodyPr wrap="square">
            <a:spAutoFit/>
          </a:bodyPr>
          <a:lstStyle/>
          <a:p>
            <a:r>
              <a:rPr lang="en-US" sz="2400" dirty="0"/>
              <a:t>a) not to work at all </a:t>
            </a:r>
            <a:r>
              <a:rPr lang="en-US" sz="2800" dirty="0"/>
              <a:t>but</a:t>
            </a:r>
            <a:r>
              <a:rPr lang="en-US" sz="2400" dirty="0"/>
              <a:t> to accept an equal share of total income.</a:t>
            </a:r>
          </a:p>
        </p:txBody>
      </p:sp>
      <p:sp>
        <p:nvSpPr>
          <p:cNvPr id="9" name="TextBox 8">
            <a:extLst>
              <a:ext uri="{FF2B5EF4-FFF2-40B4-BE49-F238E27FC236}">
                <a16:creationId xmlns:a16="http://schemas.microsoft.com/office/drawing/2014/main" id="{CD9376D4-5AD2-D665-8496-A1283C9A418C}"/>
              </a:ext>
            </a:extLst>
          </p:cNvPr>
          <p:cNvSpPr txBox="1"/>
          <p:nvPr/>
        </p:nvSpPr>
        <p:spPr>
          <a:xfrm>
            <a:off x="196237" y="5006076"/>
            <a:ext cx="8654685" cy="461665"/>
          </a:xfrm>
          <a:prstGeom prst="rect">
            <a:avLst/>
          </a:prstGeom>
          <a:noFill/>
        </p:spPr>
        <p:txBody>
          <a:bodyPr wrap="square">
            <a:spAutoFit/>
          </a:bodyPr>
          <a:lstStyle/>
          <a:p>
            <a:r>
              <a:rPr lang="en-US" sz="2400" dirty="0"/>
              <a:t>b) to work as hard as possible to maximize total income.</a:t>
            </a:r>
          </a:p>
        </p:txBody>
      </p:sp>
      <p:sp>
        <p:nvSpPr>
          <p:cNvPr id="11" name="TextBox 10">
            <a:extLst>
              <a:ext uri="{FF2B5EF4-FFF2-40B4-BE49-F238E27FC236}">
                <a16:creationId xmlns:a16="http://schemas.microsoft.com/office/drawing/2014/main" id="{6F16DEDE-14E6-33A3-3CB5-E9B8BA78ACAE}"/>
              </a:ext>
            </a:extLst>
          </p:cNvPr>
          <p:cNvSpPr txBox="1"/>
          <p:nvPr/>
        </p:nvSpPr>
        <p:spPr>
          <a:xfrm>
            <a:off x="184287" y="5586467"/>
            <a:ext cx="9551564" cy="830997"/>
          </a:xfrm>
          <a:prstGeom prst="rect">
            <a:avLst/>
          </a:prstGeom>
          <a:noFill/>
        </p:spPr>
        <p:txBody>
          <a:bodyPr wrap="square">
            <a:spAutoFit/>
          </a:bodyPr>
          <a:lstStyle/>
          <a:p>
            <a:r>
              <a:rPr lang="en-US" sz="2400" dirty="0"/>
              <a:t>c) to work hard because extra effort will result in a larger total income and therefore a larger share for each </a:t>
            </a:r>
            <a:r>
              <a:rPr lang="en-US" sz="2400" dirty="0" err="1"/>
              <a:t>Marxlandian</a:t>
            </a:r>
            <a:r>
              <a:rPr lang="en-US" sz="2400" dirty="0"/>
              <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5"/>
          <p:cNvSpPr txBox="1">
            <a:spLocks noGrp="1"/>
          </p:cNvSpPr>
          <p:nvPr>
            <p:ph type="title"/>
          </p:nvPr>
        </p:nvSpPr>
        <p:spPr>
          <a:xfrm>
            <a:off x="196238" y="0"/>
            <a:ext cx="9665925"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DISCUSSION QUESTION 3</a:t>
            </a:r>
            <a:endParaRPr dirty="0"/>
          </a:p>
        </p:txBody>
      </p:sp>
      <p:sp>
        <p:nvSpPr>
          <p:cNvPr id="216" name="Google Shape;216;p25"/>
          <p:cNvSpPr txBox="1">
            <a:spLocks noGrp="1"/>
          </p:cNvSpPr>
          <p:nvPr>
            <p:ph type="body" idx="1"/>
          </p:nvPr>
        </p:nvSpPr>
        <p:spPr>
          <a:xfrm>
            <a:off x="57976" y="906338"/>
            <a:ext cx="9804186" cy="3015898"/>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ct val="100000"/>
              <a:buNone/>
            </a:pPr>
            <a:r>
              <a:rPr lang="en-US" b="0" i="0" dirty="0">
                <a:solidFill>
                  <a:srgbClr val="000000"/>
                </a:solidFill>
                <a:effectLst/>
                <a:latin typeface="STIX-Web"/>
              </a:rPr>
              <a:t>The country of </a:t>
            </a:r>
            <a:r>
              <a:rPr lang="en-US" b="0" i="0" dirty="0" err="1">
                <a:solidFill>
                  <a:srgbClr val="000000"/>
                </a:solidFill>
                <a:effectLst/>
                <a:latin typeface="STIX-Web"/>
              </a:rPr>
              <a:t>Marxland</a:t>
            </a:r>
            <a:r>
              <a:rPr lang="en-US" b="0" i="0" dirty="0">
                <a:solidFill>
                  <a:srgbClr val="000000"/>
                </a:solidFill>
                <a:effectLst/>
                <a:latin typeface="STIX-Web"/>
              </a:rPr>
              <a:t> has the following income tax and social insurance system. Each citizen’s income is taxed at an average tax rate of 100%. A social insurance system then provides transfers to each citizen such that each citizen's after-tax income is exactly equal. That is, each citizen gets (through a government transfer payment) an equal share of the income tax revenue.</a:t>
            </a:r>
          </a:p>
        </p:txBody>
      </p:sp>
      <p:sp>
        <p:nvSpPr>
          <p:cNvPr id="5" name="TextBox 4">
            <a:extLst>
              <a:ext uri="{FF2B5EF4-FFF2-40B4-BE49-F238E27FC236}">
                <a16:creationId xmlns:a16="http://schemas.microsoft.com/office/drawing/2014/main" id="{BA2FEC1F-9488-A3DE-9D82-E8FF31CE69E7}"/>
              </a:ext>
            </a:extLst>
          </p:cNvPr>
          <p:cNvSpPr txBox="1"/>
          <p:nvPr/>
        </p:nvSpPr>
        <p:spPr>
          <a:xfrm>
            <a:off x="-11722" y="3922236"/>
            <a:ext cx="5040922" cy="523220"/>
          </a:xfrm>
          <a:prstGeom prst="rect">
            <a:avLst/>
          </a:prstGeom>
          <a:noFill/>
        </p:spPr>
        <p:txBody>
          <a:bodyPr wrap="square">
            <a:spAutoFit/>
          </a:bodyPr>
          <a:lstStyle/>
          <a:p>
            <a:r>
              <a:rPr lang="en-US" sz="2800" b="0" i="0" dirty="0">
                <a:solidFill>
                  <a:srgbClr val="000000"/>
                </a:solidFill>
                <a:effectLst/>
                <a:latin typeface="STIX-Web"/>
              </a:rPr>
              <a:t>Each citizen has an incentive:</a:t>
            </a:r>
            <a:endParaRPr lang="en-US" sz="2800" dirty="0"/>
          </a:p>
        </p:txBody>
      </p:sp>
      <p:sp>
        <p:nvSpPr>
          <p:cNvPr id="7" name="TextBox 6">
            <a:extLst>
              <a:ext uri="{FF2B5EF4-FFF2-40B4-BE49-F238E27FC236}">
                <a16:creationId xmlns:a16="http://schemas.microsoft.com/office/drawing/2014/main" id="{37DF246E-A42C-7F88-0981-CBAEAF452B40}"/>
              </a:ext>
            </a:extLst>
          </p:cNvPr>
          <p:cNvSpPr txBox="1"/>
          <p:nvPr/>
        </p:nvSpPr>
        <p:spPr>
          <a:xfrm>
            <a:off x="127107" y="4532512"/>
            <a:ext cx="9665924" cy="461665"/>
          </a:xfrm>
          <a:prstGeom prst="rect">
            <a:avLst/>
          </a:prstGeom>
          <a:noFill/>
        </p:spPr>
        <p:txBody>
          <a:bodyPr wrap="square">
            <a:spAutoFit/>
          </a:bodyPr>
          <a:lstStyle/>
          <a:p>
            <a:r>
              <a:rPr lang="en-US" sz="2400" dirty="0"/>
              <a:t>a) </a:t>
            </a:r>
            <a:r>
              <a:rPr lang="en-US" sz="2400" b="1" dirty="0"/>
              <a:t>not to work at all but to accept an equal share of total income.</a:t>
            </a:r>
            <a:endParaRPr lang="en-US" sz="2800" b="1" dirty="0"/>
          </a:p>
        </p:txBody>
      </p:sp>
      <p:sp>
        <p:nvSpPr>
          <p:cNvPr id="9" name="TextBox 8">
            <a:extLst>
              <a:ext uri="{FF2B5EF4-FFF2-40B4-BE49-F238E27FC236}">
                <a16:creationId xmlns:a16="http://schemas.microsoft.com/office/drawing/2014/main" id="{CD9376D4-5AD2-D665-8496-A1283C9A418C}"/>
              </a:ext>
            </a:extLst>
          </p:cNvPr>
          <p:cNvSpPr txBox="1"/>
          <p:nvPr/>
        </p:nvSpPr>
        <p:spPr>
          <a:xfrm>
            <a:off x="196237" y="5006076"/>
            <a:ext cx="8654685" cy="461665"/>
          </a:xfrm>
          <a:prstGeom prst="rect">
            <a:avLst/>
          </a:prstGeom>
          <a:noFill/>
        </p:spPr>
        <p:txBody>
          <a:bodyPr wrap="square">
            <a:spAutoFit/>
          </a:bodyPr>
          <a:lstStyle/>
          <a:p>
            <a:r>
              <a:rPr lang="en-US" sz="2400" dirty="0"/>
              <a:t>b) to work as hard as possible to maximize total income.</a:t>
            </a:r>
          </a:p>
        </p:txBody>
      </p:sp>
      <p:sp>
        <p:nvSpPr>
          <p:cNvPr id="11" name="TextBox 10">
            <a:extLst>
              <a:ext uri="{FF2B5EF4-FFF2-40B4-BE49-F238E27FC236}">
                <a16:creationId xmlns:a16="http://schemas.microsoft.com/office/drawing/2014/main" id="{6F16DEDE-14E6-33A3-3CB5-E9B8BA78ACAE}"/>
              </a:ext>
            </a:extLst>
          </p:cNvPr>
          <p:cNvSpPr txBox="1"/>
          <p:nvPr/>
        </p:nvSpPr>
        <p:spPr>
          <a:xfrm>
            <a:off x="184287" y="5586467"/>
            <a:ext cx="9551564" cy="830997"/>
          </a:xfrm>
          <a:prstGeom prst="rect">
            <a:avLst/>
          </a:prstGeom>
          <a:noFill/>
        </p:spPr>
        <p:txBody>
          <a:bodyPr wrap="square">
            <a:spAutoFit/>
          </a:bodyPr>
          <a:lstStyle/>
          <a:p>
            <a:r>
              <a:rPr lang="en-US" sz="2400" dirty="0"/>
              <a:t>c) to work hard because extra effort will result in a larger total income and therefore a larger share for each </a:t>
            </a:r>
            <a:r>
              <a:rPr lang="en-US" sz="2400" dirty="0" err="1"/>
              <a:t>Marxlandian</a:t>
            </a:r>
            <a:r>
              <a:rPr lang="en-US" sz="2400" dirty="0"/>
              <a:t>.</a:t>
            </a:r>
          </a:p>
        </p:txBody>
      </p:sp>
    </p:spTree>
    <p:extLst>
      <p:ext uri="{BB962C8B-B14F-4D97-AF65-F5344CB8AC3E}">
        <p14:creationId xmlns:p14="http://schemas.microsoft.com/office/powerpoint/2010/main" val="37653942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6"/>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200"/>
              <a:buNone/>
            </a:pPr>
            <a:r>
              <a:rPr lang="en-US" sz="3200" dirty="0">
                <a:latin typeface="Arial"/>
                <a:ea typeface="Arial"/>
                <a:cs typeface="Arial"/>
                <a:sym typeface="Arial"/>
              </a:rPr>
              <a:t>ECONOMICS IN ACTION: WELFARE STATE PROGRAMS AND POVERTY RATES IN THE GREAT RECESSION, 2007–2010</a:t>
            </a:r>
            <a:endParaRPr dirty="0"/>
          </a:p>
        </p:txBody>
      </p:sp>
      <p:sp>
        <p:nvSpPr>
          <p:cNvPr id="222" name="Google Shape;222;p26"/>
          <p:cNvSpPr txBox="1">
            <a:spLocks noGrp="1"/>
          </p:cNvSpPr>
          <p:nvPr>
            <p:ph type="body" idx="1"/>
          </p:nvPr>
        </p:nvSpPr>
        <p:spPr>
          <a:xfrm>
            <a:off x="136631" y="2110519"/>
            <a:ext cx="4159597" cy="5277669"/>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800"/>
              <a:buChar char="•"/>
            </a:pPr>
            <a:r>
              <a:rPr lang="en-US" dirty="0">
                <a:latin typeface="Arial"/>
                <a:ea typeface="Arial"/>
                <a:cs typeface="Arial"/>
                <a:sym typeface="Arial"/>
              </a:rPr>
              <a:t>Poverty rose much faster in the Great Depression than in the Great Recession: why?</a:t>
            </a:r>
            <a:endParaRPr dirty="0"/>
          </a:p>
          <a:p>
            <a:pPr marL="354013" lvl="0" indent="-354013" algn="l" rtl="0">
              <a:lnSpc>
                <a:spcPct val="100000"/>
              </a:lnSpc>
              <a:spcBef>
                <a:spcPts val="1824"/>
              </a:spcBef>
              <a:spcAft>
                <a:spcPts val="0"/>
              </a:spcAft>
              <a:buSzPts val="2800"/>
              <a:buChar char="•"/>
            </a:pPr>
            <a:r>
              <a:rPr lang="en-US" dirty="0">
                <a:latin typeface="Arial"/>
                <a:ea typeface="Arial"/>
                <a:cs typeface="Arial"/>
                <a:sym typeface="Arial"/>
              </a:rPr>
              <a:t>Government antipoverty programs protected the poor. (See Figure 4.)</a:t>
            </a:r>
            <a:endParaRPr dirty="0"/>
          </a:p>
        </p:txBody>
      </p:sp>
      <p:pic>
        <p:nvPicPr>
          <p:cNvPr id="223" name="Google Shape;223;p26" descr="A vertical bar graph shows the percent of change in poverty rate with and without transfers and benefits during the Great Recession.&#10;The x-axis shows the categories for with and without transfers and benefits. The y-axis is labeled Change in poverty rate (percent) and shows markings from 1.0 to 5.0 percent in increments of 1.0 percent. The data presented on the graph read as follows:&#10;• Without transfers and benefits, 4.5 percent.&#10;• With transfers and benefits, 0.5 percent."/>
          <p:cNvPicPr preferRelativeResize="0">
            <a:picLocks noGrp="1"/>
          </p:cNvPicPr>
          <p:nvPr>
            <p:ph type="pic" idx="2"/>
          </p:nvPr>
        </p:nvPicPr>
        <p:blipFill rotWithShape="1">
          <a:blip r:embed="rId3">
            <a:alphaModFix/>
          </a:blip>
          <a:srcRect/>
          <a:stretch/>
        </p:blipFill>
        <p:spPr>
          <a:xfrm>
            <a:off x="4400899" y="1861441"/>
            <a:ext cx="5520869" cy="5379028"/>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7"/>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THE ECONOMICS OF HEALTH CARE</a:t>
            </a:r>
            <a:endParaRPr dirty="0"/>
          </a:p>
        </p:txBody>
      </p:sp>
      <p:sp>
        <p:nvSpPr>
          <p:cNvPr id="229" name="Google Shape;229;p27"/>
          <p:cNvSpPr txBox="1">
            <a:spLocks noGrp="1"/>
          </p:cNvSpPr>
          <p:nvPr>
            <p:ph type="body" idx="1"/>
          </p:nvPr>
        </p:nvSpPr>
        <p:spPr>
          <a:xfrm>
            <a:off x="55934" y="1741715"/>
            <a:ext cx="3833896" cy="496052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800"/>
              <a:buFont typeface="Arial"/>
              <a:buChar char="•"/>
            </a:pPr>
            <a:r>
              <a:rPr lang="en-US" dirty="0">
                <a:latin typeface="Arial"/>
                <a:ea typeface="Arial"/>
                <a:cs typeface="Arial"/>
                <a:sym typeface="Arial"/>
              </a:rPr>
              <a:t>2021: U.S. personal health care expenses were $12,914 per person—18.3% of gross domestic product. Who actually foots the bill? </a:t>
            </a:r>
            <a:endParaRPr sz="4400" dirty="0">
              <a:solidFill>
                <a:srgbClr val="3A9C7E"/>
              </a:solidFill>
              <a:latin typeface="Arial"/>
              <a:ea typeface="Arial"/>
              <a:cs typeface="Arial"/>
              <a:sym typeface="Arial"/>
            </a:endParaRPr>
          </a:p>
        </p:txBody>
      </p:sp>
      <p:pic>
        <p:nvPicPr>
          <p:cNvPr id="6" name="Picture Placeholder 5" descr="A pie chart shows the percent of six different sectors and who paid for U. S. health care in 2018.&#10;The data reads as follows:&#10;• Private insurance, 31.4 percent&#10;• Medicare, 23.3 percent&#10;• Medicaid, 19.0 percent&#10;• Out of pocket, 11.2 percent&#10;• Other private, 10.6 percent&#10;• Other public, 4.5 percent.">
            <a:extLst>
              <a:ext uri="{FF2B5EF4-FFF2-40B4-BE49-F238E27FC236}">
                <a16:creationId xmlns:a16="http://schemas.microsoft.com/office/drawing/2014/main" id="{8A0AC37E-00B7-4774-712D-C49B5480079D}"/>
              </a:ext>
            </a:extLst>
          </p:cNvPr>
          <p:cNvPicPr>
            <a:picLocks noGrp="1" noChangeAspect="1"/>
          </p:cNvPicPr>
          <p:nvPr>
            <p:ph type="pic" idx="2"/>
          </p:nvPr>
        </p:nvPicPr>
        <p:blipFill>
          <a:blip r:embed="rId3"/>
          <a:stretch>
            <a:fillRect/>
          </a:stretch>
        </p:blipFill>
        <p:spPr>
          <a:xfrm>
            <a:off x="3978756" y="1982485"/>
            <a:ext cx="5851676" cy="3513222"/>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THE PROBLEM WITH PRIVATE HEALTH INSURANCE</a:t>
            </a:r>
            <a:endParaRPr dirty="0"/>
          </a:p>
        </p:txBody>
      </p:sp>
      <p:sp>
        <p:nvSpPr>
          <p:cNvPr id="236" name="Google Shape;236;p28"/>
          <p:cNvSpPr txBox="1">
            <a:spLocks noGrp="1"/>
          </p:cNvSpPr>
          <p:nvPr>
            <p:ph type="body" idx="1"/>
          </p:nvPr>
        </p:nvSpPr>
        <p:spPr>
          <a:xfrm>
            <a:off x="117582" y="1740784"/>
            <a:ext cx="9804186" cy="4118150"/>
          </a:xfrm>
          <a:prstGeom prst="rect">
            <a:avLst/>
          </a:prstGeom>
          <a:noFill/>
          <a:ln>
            <a:noFill/>
          </a:ln>
        </p:spPr>
        <p:txBody>
          <a:bodyPr spcFirstLastPara="1" wrap="square" lIns="91425" tIns="91425" rIns="91425" bIns="91425" anchor="t" anchorCtr="0">
            <a:noAutofit/>
          </a:bodyPr>
          <a:lstStyle/>
          <a:p>
            <a:pPr marL="354013" lvl="0" indent="-354013" algn="l" rtl="0">
              <a:spcAft>
                <a:spcPts val="0"/>
              </a:spcAft>
              <a:buSzPct val="100000"/>
              <a:buChar char="•"/>
            </a:pPr>
            <a:r>
              <a:rPr lang="en-US" sz="2400" dirty="0"/>
              <a:t>Anyone can suddenly need very expensive medical treatment, costing thousands of dollars in a very short time. As a result, most people would like to be covered by health insurance—insurance that covers the costs of medical bills.</a:t>
            </a:r>
          </a:p>
          <a:p>
            <a:pPr marL="354013" lvl="0" indent="-354013" algn="l" rtl="0">
              <a:spcAft>
                <a:spcPts val="0"/>
              </a:spcAft>
              <a:buSzPct val="100000"/>
              <a:buChar char="•"/>
            </a:pPr>
            <a:endParaRPr lang="en-US" sz="2400" dirty="0"/>
          </a:p>
          <a:p>
            <a:pPr marL="354013" lvl="0" indent="-354013" algn="l" rtl="0">
              <a:spcAft>
                <a:spcPts val="0"/>
              </a:spcAft>
              <a:buSzPct val="100000"/>
              <a:buChar char="•"/>
            </a:pPr>
            <a:endParaRPr sz="2400" dirty="0"/>
          </a:p>
          <a:p>
            <a:pPr marL="354013" lvl="0" indent="-354013" algn="l" rtl="0">
              <a:spcAft>
                <a:spcPts val="0"/>
              </a:spcAft>
              <a:buSzPct val="100000"/>
              <a:buChar char="•"/>
            </a:pPr>
            <a:r>
              <a:rPr lang="en-US" sz="2400" b="1" dirty="0"/>
              <a:t>Private </a:t>
            </a:r>
            <a:r>
              <a:rPr lang="en-US" sz="2400" b="1" dirty="0">
                <a:sym typeface="Arial"/>
              </a:rPr>
              <a:t>health insurance: </a:t>
            </a:r>
            <a:r>
              <a:rPr lang="en-US" sz="2400" dirty="0">
                <a:sym typeface="Arial"/>
              </a:rPr>
              <a:t>each member of a large pool of individuals pays a fixed amount annually to a private company that agrees to pay most of the medical expenses of the pool’s members.</a:t>
            </a:r>
            <a:endParaRPr sz="2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THE PROBLEM WITH PRIVATE HEALTH INSURANCE</a:t>
            </a:r>
            <a:endParaRPr dirty="0"/>
          </a:p>
        </p:txBody>
      </p:sp>
      <p:sp>
        <p:nvSpPr>
          <p:cNvPr id="236" name="Google Shape;236;p28"/>
          <p:cNvSpPr txBox="1">
            <a:spLocks noGrp="1"/>
          </p:cNvSpPr>
          <p:nvPr>
            <p:ph type="body" idx="1"/>
          </p:nvPr>
        </p:nvSpPr>
        <p:spPr>
          <a:xfrm>
            <a:off x="127107" y="1402117"/>
            <a:ext cx="9804186" cy="5494407"/>
          </a:xfrm>
          <a:prstGeom prst="rect">
            <a:avLst/>
          </a:prstGeom>
          <a:noFill/>
          <a:ln>
            <a:noFill/>
          </a:ln>
        </p:spPr>
        <p:txBody>
          <a:bodyPr spcFirstLastPara="1" wrap="square" lIns="91425" tIns="91425" rIns="91425" bIns="91425" anchor="t" anchorCtr="0">
            <a:noAutofit/>
          </a:bodyPr>
          <a:lstStyle/>
          <a:p>
            <a:pPr marL="354013" lvl="0" indent="-354013" algn="l" rtl="0">
              <a:spcAft>
                <a:spcPts val="0"/>
              </a:spcAft>
              <a:buSzPct val="100000"/>
              <a:buChar char="•"/>
            </a:pPr>
            <a:r>
              <a:rPr lang="en-US" dirty="0"/>
              <a:t>Private health insurance is subject to market failure.</a:t>
            </a:r>
            <a:endParaRPr dirty="0"/>
          </a:p>
          <a:p>
            <a:pPr marL="354013" lvl="0" indent="-354013" algn="l" rtl="0">
              <a:spcAft>
                <a:spcPts val="0"/>
              </a:spcAft>
              <a:buSzPct val="100000"/>
              <a:buChar char="•"/>
            </a:pPr>
            <a:endParaRPr lang="en-US" dirty="0"/>
          </a:p>
          <a:p>
            <a:pPr marL="354013" lvl="0" indent="-354013" algn="l" rtl="0">
              <a:spcAft>
                <a:spcPts val="0"/>
              </a:spcAft>
              <a:buSzPct val="100000"/>
              <a:buChar char="•"/>
            </a:pPr>
            <a:endParaRPr lang="en-US" dirty="0"/>
          </a:p>
          <a:p>
            <a:pPr marL="354013" lvl="0" indent="-354013" algn="l" rtl="0">
              <a:spcAft>
                <a:spcPts val="0"/>
              </a:spcAft>
              <a:buSzPct val="100000"/>
              <a:buChar char="•"/>
            </a:pPr>
            <a:r>
              <a:rPr lang="en-US" dirty="0"/>
              <a:t>People typically don’t buy health insurance until they are already sick. As a result, the average person who buys a private health insurance policy is sicker than the average person. </a:t>
            </a:r>
          </a:p>
          <a:p>
            <a:pPr marL="811213" lvl="1" indent="-354013">
              <a:buSzPct val="100000"/>
              <a:buChar char="•"/>
            </a:pPr>
            <a:r>
              <a:rPr lang="en-US" sz="2400" dirty="0"/>
              <a:t>Premiums must be raised to account for the higher medical expenses, which leads more healthy people to stop buying insurance and leave the pool. </a:t>
            </a:r>
          </a:p>
          <a:p>
            <a:pPr marL="811213" lvl="1" indent="-354013">
              <a:buSzPct val="100000"/>
              <a:buChar char="•"/>
            </a:pPr>
            <a:r>
              <a:rPr lang="en-US" sz="2400" dirty="0"/>
              <a:t>In the end, only very sick are left in the pool: </a:t>
            </a:r>
            <a:r>
              <a:rPr lang="en-US" sz="2400" i="1" dirty="0"/>
              <a:t>the private health insurance market death spiral</a:t>
            </a:r>
            <a:r>
              <a:rPr lang="en-US" sz="2400" dirty="0"/>
              <a:t>.</a:t>
            </a:r>
            <a:endParaRPr sz="2400" dirty="0">
              <a:sym typeface="Arial"/>
            </a:endParaRPr>
          </a:p>
        </p:txBody>
      </p:sp>
    </p:spTree>
    <p:extLst>
      <p:ext uri="{BB962C8B-B14F-4D97-AF65-F5344CB8AC3E}">
        <p14:creationId xmlns:p14="http://schemas.microsoft.com/office/powerpoint/2010/main" val="8248882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8"/>
          <p:cNvSpPr txBox="1">
            <a:spLocks noGrp="1"/>
          </p:cNvSpPr>
          <p:nvPr>
            <p:ph type="title"/>
          </p:nvPr>
        </p:nvSpPr>
        <p:spPr>
          <a:xfrm>
            <a:off x="0" y="0"/>
            <a:ext cx="10058400" cy="1840089"/>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sz="3200" dirty="0">
                <a:latin typeface="Arial"/>
                <a:ea typeface="Arial"/>
                <a:cs typeface="Arial"/>
                <a:sym typeface="Arial"/>
                <a:hlinkClick r:id="rId3"/>
              </a:rPr>
              <a:t>Health spending totaled $74.1 billion in 1970. By 2000, health expenditures had reached $1.4 trillion, and in 2022 the amount spent on health tripled to $4.5 trillion.</a:t>
            </a:r>
            <a:endParaRPr sz="3200" dirty="0"/>
          </a:p>
        </p:txBody>
      </p:sp>
      <p:pic>
        <p:nvPicPr>
          <p:cNvPr id="5" name="Picture 4">
            <a:extLst>
              <a:ext uri="{FF2B5EF4-FFF2-40B4-BE49-F238E27FC236}">
                <a16:creationId xmlns:a16="http://schemas.microsoft.com/office/drawing/2014/main" id="{908F9CA3-EF63-421F-991D-3B4D9A470048}"/>
              </a:ext>
            </a:extLst>
          </p:cNvPr>
          <p:cNvPicPr>
            <a:picLocks noChangeAspect="1"/>
          </p:cNvPicPr>
          <p:nvPr/>
        </p:nvPicPr>
        <p:blipFill>
          <a:blip r:embed="rId4"/>
          <a:stretch>
            <a:fillRect/>
          </a:stretch>
        </p:blipFill>
        <p:spPr>
          <a:xfrm>
            <a:off x="0" y="2025026"/>
            <a:ext cx="10058400" cy="5245018"/>
          </a:xfrm>
          <a:prstGeom prst="rect">
            <a:avLst/>
          </a:prstGeom>
        </p:spPr>
      </p:pic>
    </p:spTree>
    <p:extLst>
      <p:ext uri="{BB962C8B-B14F-4D97-AF65-F5344CB8AC3E}">
        <p14:creationId xmlns:p14="http://schemas.microsoft.com/office/powerpoint/2010/main" val="27873846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9"/>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LEARN BY DOING: PRACTICE QUESTION 1 (1 of 2)</a:t>
            </a:r>
            <a:endParaRPr dirty="0"/>
          </a:p>
        </p:txBody>
      </p:sp>
      <p:sp>
        <p:nvSpPr>
          <p:cNvPr id="242" name="Google Shape;242;p29"/>
          <p:cNvSpPr txBox="1">
            <a:spLocks noGrp="1"/>
          </p:cNvSpPr>
          <p:nvPr>
            <p:ph type="body" idx="1"/>
          </p:nvPr>
        </p:nvSpPr>
        <p:spPr>
          <a:xfrm>
            <a:off x="117582" y="1933292"/>
            <a:ext cx="9804186" cy="452465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600" dirty="0">
                <a:sym typeface="Arial"/>
              </a:rPr>
              <a:t>Edenville, a country of 100 people, decides to provide health care insurance to all. Each person will pay the same premium. Initially, everyone in Edenville endorses this plan and willingly pays. In Edenville,</a:t>
            </a:r>
            <a:endParaRPr sz="2600" dirty="0"/>
          </a:p>
          <a:p>
            <a:pPr marL="720725" lvl="1" indent="-366713" algn="l" rtl="0">
              <a:lnSpc>
                <a:spcPct val="100000"/>
              </a:lnSpc>
              <a:spcBef>
                <a:spcPts val="1824"/>
              </a:spcBef>
              <a:spcAft>
                <a:spcPts val="0"/>
              </a:spcAft>
              <a:buSzPts val="2400"/>
              <a:buChar char="–"/>
            </a:pPr>
            <a:r>
              <a:rPr lang="en-US" sz="2400" dirty="0">
                <a:sym typeface="Arial"/>
              </a:rPr>
              <a:t>20% of the population never get sick.</a:t>
            </a:r>
            <a:endParaRPr sz="2400" dirty="0"/>
          </a:p>
          <a:p>
            <a:pPr marL="720725" lvl="1" indent="-366713" algn="l" rtl="0">
              <a:lnSpc>
                <a:spcPct val="100000"/>
              </a:lnSpc>
              <a:spcBef>
                <a:spcPts val="624"/>
              </a:spcBef>
              <a:spcAft>
                <a:spcPts val="0"/>
              </a:spcAft>
              <a:buSzPts val="2400"/>
              <a:buChar char="–"/>
            </a:pPr>
            <a:r>
              <a:rPr lang="en-US" sz="2400" dirty="0">
                <a:sym typeface="Arial"/>
              </a:rPr>
              <a:t>40% of the population get sick occasionally (and face $500 yearly expenses per person).</a:t>
            </a:r>
            <a:endParaRPr sz="2400" dirty="0"/>
          </a:p>
          <a:p>
            <a:pPr marL="720725" lvl="1" indent="-366713" algn="l" rtl="0">
              <a:lnSpc>
                <a:spcPct val="100000"/>
              </a:lnSpc>
              <a:spcBef>
                <a:spcPts val="624"/>
              </a:spcBef>
              <a:spcAft>
                <a:spcPts val="0"/>
              </a:spcAft>
              <a:buSzPts val="2400"/>
              <a:buChar char="–"/>
            </a:pPr>
            <a:r>
              <a:rPr lang="en-US" sz="2400" dirty="0">
                <a:sym typeface="Arial"/>
              </a:rPr>
              <a:t>The last 40% get sick often and face $5,000 yearly expenses per person.</a:t>
            </a:r>
            <a:endParaRPr sz="2400" dirty="0"/>
          </a:p>
          <a:p>
            <a:pPr marL="720725" lvl="1" indent="-366713" algn="l" rtl="0">
              <a:lnSpc>
                <a:spcPct val="100000"/>
              </a:lnSpc>
              <a:spcBef>
                <a:spcPts val="624"/>
              </a:spcBef>
              <a:spcAft>
                <a:spcPts val="0"/>
              </a:spcAft>
              <a:buSzPts val="2400"/>
              <a:buChar char="–"/>
            </a:pPr>
            <a:r>
              <a:rPr lang="en-US" sz="2400" dirty="0">
                <a:sym typeface="Arial"/>
              </a:rPr>
              <a:t>Initially, no one in Edenville </a:t>
            </a:r>
            <a:r>
              <a:rPr lang="en-US" sz="2400" dirty="0">
                <a:solidFill>
                  <a:schemeClr val="tx1"/>
                </a:solidFill>
                <a:sym typeface="Arial"/>
              </a:rPr>
              <a:t>knows their own </a:t>
            </a:r>
            <a:r>
              <a:rPr lang="en-US" sz="2400" dirty="0">
                <a:sym typeface="Arial"/>
              </a:rPr>
              <a:t>category.</a:t>
            </a:r>
            <a:endParaRPr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PRACTICE QUESTION 1</a:t>
            </a:r>
            <a:endParaRPr dirty="0"/>
          </a:p>
        </p:txBody>
      </p:sp>
      <p:sp>
        <p:nvSpPr>
          <p:cNvPr id="248" name="Google Shape;248;p30"/>
          <p:cNvSpPr txBox="1">
            <a:spLocks noGrp="1"/>
          </p:cNvSpPr>
          <p:nvPr>
            <p:ph type="body" idx="1"/>
          </p:nvPr>
        </p:nvSpPr>
        <p:spPr>
          <a:xfrm>
            <a:off x="229440" y="1370851"/>
            <a:ext cx="9804186" cy="815797"/>
          </a:xfrm>
          <a:prstGeom prst="rect">
            <a:avLst/>
          </a:prstGeom>
          <a:noFill/>
          <a:ln>
            <a:noFill/>
          </a:ln>
        </p:spPr>
        <p:txBody>
          <a:bodyPr spcFirstLastPara="1" wrap="square" lIns="91425" tIns="91425" rIns="91425" bIns="91425" anchor="t" anchorCtr="0">
            <a:noAutofit/>
          </a:bodyPr>
          <a:lstStyle/>
          <a:p>
            <a:pPr marL="466725" lvl="0" indent="-466725" algn="l" rtl="0">
              <a:lnSpc>
                <a:spcPct val="100000"/>
              </a:lnSpc>
              <a:spcBef>
                <a:spcPts val="0"/>
              </a:spcBef>
              <a:spcAft>
                <a:spcPts val="0"/>
              </a:spcAft>
              <a:buSzPts val="2400"/>
              <a:buFont typeface="Arial"/>
              <a:buAutoNum type="arabicPeriod"/>
            </a:pPr>
            <a:r>
              <a:rPr lang="en-US" sz="2400" dirty="0">
                <a:latin typeface="Arial"/>
                <a:ea typeface="Arial"/>
                <a:cs typeface="Arial"/>
                <a:sym typeface="Arial"/>
              </a:rPr>
              <a:t>How much money will Edenville need to collect in total? Per person?</a:t>
            </a:r>
            <a:endParaRPr dirty="0"/>
          </a:p>
        </p:txBody>
      </p:sp>
      <p:pic>
        <p:nvPicPr>
          <p:cNvPr id="2" name="Picture 1">
            <a:extLst>
              <a:ext uri="{FF2B5EF4-FFF2-40B4-BE49-F238E27FC236}">
                <a16:creationId xmlns:a16="http://schemas.microsoft.com/office/drawing/2014/main" id="{633E522D-2465-01F3-2E75-C9F71C64E426}"/>
              </a:ext>
            </a:extLst>
          </p:cNvPr>
          <p:cNvPicPr>
            <a:picLocks noChangeAspect="1"/>
          </p:cNvPicPr>
          <p:nvPr/>
        </p:nvPicPr>
        <p:blipFill>
          <a:blip r:embed="rId3"/>
          <a:stretch>
            <a:fillRect/>
          </a:stretch>
        </p:blipFill>
        <p:spPr>
          <a:xfrm>
            <a:off x="332048" y="2594830"/>
            <a:ext cx="2022506" cy="1619616"/>
          </a:xfrm>
          <a:prstGeom prst="rect">
            <a:avLst/>
          </a:prstGeom>
        </p:spPr>
      </p:pic>
      <p:cxnSp>
        <p:nvCxnSpPr>
          <p:cNvPr id="4" name="Straight Arrow Connector 3">
            <a:extLst>
              <a:ext uri="{FF2B5EF4-FFF2-40B4-BE49-F238E27FC236}">
                <a16:creationId xmlns:a16="http://schemas.microsoft.com/office/drawing/2014/main" id="{0B29AFDF-26FF-51F1-AC65-572F8CAE36A9}"/>
              </a:ext>
            </a:extLst>
          </p:cNvPr>
          <p:cNvCxnSpPr>
            <a:cxnSpLocks/>
          </p:cNvCxnSpPr>
          <p:nvPr/>
        </p:nvCxnSpPr>
        <p:spPr>
          <a:xfrm>
            <a:off x="2354554" y="3557954"/>
            <a:ext cx="21505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E4AC77-F63F-BD07-9C17-A40D1B129186}"/>
              </a:ext>
            </a:extLst>
          </p:cNvPr>
          <p:cNvSpPr txBox="1"/>
          <p:nvPr/>
        </p:nvSpPr>
        <p:spPr>
          <a:xfrm>
            <a:off x="4939126" y="3404065"/>
            <a:ext cx="3176954" cy="369332"/>
          </a:xfrm>
          <a:prstGeom prst="rect">
            <a:avLst/>
          </a:prstGeom>
          <a:noFill/>
        </p:spPr>
        <p:txBody>
          <a:bodyPr wrap="square" rtlCol="0">
            <a:spAutoFit/>
          </a:bodyPr>
          <a:lstStyle/>
          <a:p>
            <a:r>
              <a:rPr lang="en-US" sz="1800" dirty="0"/>
              <a:t>100*20%=20 people cost $0</a:t>
            </a:r>
          </a:p>
        </p:txBody>
      </p:sp>
      <p:pic>
        <p:nvPicPr>
          <p:cNvPr id="11" name="Picture 10">
            <a:extLst>
              <a:ext uri="{FF2B5EF4-FFF2-40B4-BE49-F238E27FC236}">
                <a16:creationId xmlns:a16="http://schemas.microsoft.com/office/drawing/2014/main" id="{0E1BA7B3-F54F-8215-8240-0C80275EE891}"/>
              </a:ext>
            </a:extLst>
          </p:cNvPr>
          <p:cNvPicPr>
            <a:picLocks noChangeAspect="1"/>
          </p:cNvPicPr>
          <p:nvPr/>
        </p:nvPicPr>
        <p:blipFill>
          <a:blip r:embed="rId4"/>
          <a:stretch>
            <a:fillRect/>
          </a:stretch>
        </p:blipFill>
        <p:spPr>
          <a:xfrm>
            <a:off x="285155" y="4126707"/>
            <a:ext cx="3019425" cy="1514475"/>
          </a:xfrm>
          <a:prstGeom prst="rect">
            <a:avLst/>
          </a:prstGeom>
        </p:spPr>
      </p:pic>
      <p:cxnSp>
        <p:nvCxnSpPr>
          <p:cNvPr id="14" name="Straight Arrow Connector 13">
            <a:extLst>
              <a:ext uri="{FF2B5EF4-FFF2-40B4-BE49-F238E27FC236}">
                <a16:creationId xmlns:a16="http://schemas.microsoft.com/office/drawing/2014/main" id="{B18D64C9-B715-D362-2CD3-3074BD44393D}"/>
              </a:ext>
            </a:extLst>
          </p:cNvPr>
          <p:cNvCxnSpPr>
            <a:cxnSpLocks/>
          </p:cNvCxnSpPr>
          <p:nvPr/>
        </p:nvCxnSpPr>
        <p:spPr>
          <a:xfrm>
            <a:off x="3429825" y="5302676"/>
            <a:ext cx="21505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B46EA60-0AE4-2CBA-B0EC-53B25A850863}"/>
              </a:ext>
            </a:extLst>
          </p:cNvPr>
          <p:cNvSpPr txBox="1"/>
          <p:nvPr/>
        </p:nvSpPr>
        <p:spPr>
          <a:xfrm>
            <a:off x="5658720" y="4979510"/>
            <a:ext cx="3848695" cy="646331"/>
          </a:xfrm>
          <a:prstGeom prst="rect">
            <a:avLst/>
          </a:prstGeom>
          <a:noFill/>
        </p:spPr>
        <p:txBody>
          <a:bodyPr wrap="square" rtlCol="0">
            <a:spAutoFit/>
          </a:bodyPr>
          <a:lstStyle/>
          <a:p>
            <a:r>
              <a:rPr lang="en-US" sz="1800" dirty="0"/>
              <a:t>100*40%=40 people </a:t>
            </a:r>
          </a:p>
          <a:p>
            <a:r>
              <a:rPr lang="en-US" sz="1800" dirty="0"/>
              <a:t>Total cost $500x40=$20,000</a:t>
            </a:r>
          </a:p>
        </p:txBody>
      </p:sp>
      <p:pic>
        <p:nvPicPr>
          <p:cNvPr id="12" name="Picture 11">
            <a:extLst>
              <a:ext uri="{FF2B5EF4-FFF2-40B4-BE49-F238E27FC236}">
                <a16:creationId xmlns:a16="http://schemas.microsoft.com/office/drawing/2014/main" id="{11975688-66A2-1270-3DF9-3C5E7FB7343C}"/>
              </a:ext>
            </a:extLst>
          </p:cNvPr>
          <p:cNvPicPr>
            <a:picLocks noChangeAspect="1"/>
          </p:cNvPicPr>
          <p:nvPr/>
        </p:nvPicPr>
        <p:blipFill>
          <a:blip r:embed="rId5"/>
          <a:stretch>
            <a:fillRect/>
          </a:stretch>
        </p:blipFill>
        <p:spPr>
          <a:xfrm>
            <a:off x="499329" y="5723169"/>
            <a:ext cx="1669623" cy="1669623"/>
          </a:xfrm>
          <a:prstGeom prst="rect">
            <a:avLst/>
          </a:prstGeom>
        </p:spPr>
      </p:pic>
      <p:cxnSp>
        <p:nvCxnSpPr>
          <p:cNvPr id="17" name="Straight Arrow Connector 16">
            <a:extLst>
              <a:ext uri="{FF2B5EF4-FFF2-40B4-BE49-F238E27FC236}">
                <a16:creationId xmlns:a16="http://schemas.microsoft.com/office/drawing/2014/main" id="{90BB0DE4-7035-6549-D518-6EC89C4BC19A}"/>
              </a:ext>
            </a:extLst>
          </p:cNvPr>
          <p:cNvCxnSpPr>
            <a:cxnSpLocks/>
          </p:cNvCxnSpPr>
          <p:nvPr/>
        </p:nvCxnSpPr>
        <p:spPr>
          <a:xfrm>
            <a:off x="2503702" y="6526656"/>
            <a:ext cx="21505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F4DE7D7-8CBE-EE97-7F33-48704874F3E1}"/>
              </a:ext>
            </a:extLst>
          </p:cNvPr>
          <p:cNvSpPr txBox="1"/>
          <p:nvPr/>
        </p:nvSpPr>
        <p:spPr>
          <a:xfrm>
            <a:off x="4814659" y="6234814"/>
            <a:ext cx="3848695" cy="646331"/>
          </a:xfrm>
          <a:prstGeom prst="rect">
            <a:avLst/>
          </a:prstGeom>
          <a:noFill/>
        </p:spPr>
        <p:txBody>
          <a:bodyPr wrap="square" rtlCol="0">
            <a:spAutoFit/>
          </a:bodyPr>
          <a:lstStyle/>
          <a:p>
            <a:r>
              <a:rPr lang="en-US" sz="1800" dirty="0"/>
              <a:t>100*40%=40 people </a:t>
            </a:r>
          </a:p>
          <a:p>
            <a:r>
              <a:rPr lang="en-US" sz="1800" dirty="0"/>
              <a:t>Total cost $5000x40=$200,000</a:t>
            </a:r>
          </a:p>
        </p:txBody>
      </p:sp>
      <p:cxnSp>
        <p:nvCxnSpPr>
          <p:cNvPr id="16" name="Straight Arrow Connector 15">
            <a:extLst>
              <a:ext uri="{FF2B5EF4-FFF2-40B4-BE49-F238E27FC236}">
                <a16:creationId xmlns:a16="http://schemas.microsoft.com/office/drawing/2014/main" id="{C8689EE2-F345-8F49-E1D8-1E26E392A0C2}"/>
              </a:ext>
            </a:extLst>
          </p:cNvPr>
          <p:cNvCxnSpPr/>
          <p:nvPr/>
        </p:nvCxnSpPr>
        <p:spPr>
          <a:xfrm>
            <a:off x="8663354" y="5302675"/>
            <a:ext cx="527538" cy="6292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22996B0-5DD2-AB3E-5B2A-FADC814C3FBC}"/>
              </a:ext>
            </a:extLst>
          </p:cNvPr>
          <p:cNvCxnSpPr/>
          <p:nvPr/>
        </p:nvCxnSpPr>
        <p:spPr>
          <a:xfrm flipV="1">
            <a:off x="8464062" y="6234814"/>
            <a:ext cx="597876" cy="4121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5AB9865-AEE1-8329-CFBE-CE3B18D1DA47}"/>
              </a:ext>
            </a:extLst>
          </p:cNvPr>
          <p:cNvSpPr txBox="1"/>
          <p:nvPr/>
        </p:nvSpPr>
        <p:spPr>
          <a:xfrm>
            <a:off x="8591252" y="5875883"/>
            <a:ext cx="1279579" cy="369332"/>
          </a:xfrm>
          <a:prstGeom prst="rect">
            <a:avLst/>
          </a:prstGeom>
          <a:noFill/>
        </p:spPr>
        <p:txBody>
          <a:bodyPr wrap="square" rtlCol="0">
            <a:spAutoFit/>
          </a:bodyPr>
          <a:lstStyle/>
          <a:p>
            <a:r>
              <a:rPr lang="en-US" sz="1800" dirty="0"/>
              <a:t>$220,000</a:t>
            </a:r>
          </a:p>
        </p:txBody>
      </p:sp>
      <p:sp>
        <p:nvSpPr>
          <p:cNvPr id="25" name="TextBox 24">
            <a:extLst>
              <a:ext uri="{FF2B5EF4-FFF2-40B4-BE49-F238E27FC236}">
                <a16:creationId xmlns:a16="http://schemas.microsoft.com/office/drawing/2014/main" id="{A2F15C30-8114-5D6D-5604-7007A688FDB1}"/>
              </a:ext>
            </a:extLst>
          </p:cNvPr>
          <p:cNvSpPr txBox="1"/>
          <p:nvPr/>
        </p:nvSpPr>
        <p:spPr>
          <a:xfrm>
            <a:off x="2354554" y="1936342"/>
            <a:ext cx="7152861" cy="707886"/>
          </a:xfrm>
          <a:prstGeom prst="rect">
            <a:avLst/>
          </a:prstGeom>
          <a:noFill/>
        </p:spPr>
        <p:txBody>
          <a:bodyPr wrap="square">
            <a:spAutoFit/>
          </a:bodyPr>
          <a:lstStyle/>
          <a:p>
            <a:r>
              <a:rPr lang="en-US" sz="2000" dirty="0"/>
              <a:t>If each person contributes the same amount, the premium will equal $2,200 per person.</a:t>
            </a:r>
          </a:p>
        </p:txBody>
      </p:sp>
    </p:spTree>
    <p:extLst>
      <p:ext uri="{BB962C8B-B14F-4D97-AF65-F5344CB8AC3E}">
        <p14:creationId xmlns:p14="http://schemas.microsoft.com/office/powerpoint/2010/main" val="341680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8" grpId="0"/>
      <p:bldP spid="23" grpId="0"/>
      <p:bldP spid="2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PRACTICE QUESTION 1</a:t>
            </a:r>
            <a:endParaRPr dirty="0"/>
          </a:p>
        </p:txBody>
      </p:sp>
      <p:sp>
        <p:nvSpPr>
          <p:cNvPr id="248" name="Google Shape;248;p30"/>
          <p:cNvSpPr txBox="1">
            <a:spLocks noGrp="1"/>
          </p:cNvSpPr>
          <p:nvPr>
            <p:ph type="body" idx="1"/>
          </p:nvPr>
        </p:nvSpPr>
        <p:spPr>
          <a:xfrm>
            <a:off x="254214" y="1054061"/>
            <a:ext cx="9804186" cy="1583631"/>
          </a:xfrm>
          <a:prstGeom prst="rect">
            <a:avLst/>
          </a:prstGeom>
          <a:noFill/>
          <a:ln>
            <a:noFill/>
          </a:ln>
        </p:spPr>
        <p:txBody>
          <a:bodyPr spcFirstLastPara="1" wrap="square" lIns="91425" tIns="91425" rIns="91425" bIns="91425" anchor="t" anchorCtr="0">
            <a:noAutofit/>
          </a:bodyPr>
          <a:lstStyle/>
          <a:p>
            <a:pPr marL="466725" lvl="0" indent="-466725" algn="l" rtl="0">
              <a:lnSpc>
                <a:spcPct val="100000"/>
              </a:lnSpc>
              <a:spcBef>
                <a:spcPts val="1824"/>
              </a:spcBef>
              <a:spcAft>
                <a:spcPts val="0"/>
              </a:spcAft>
              <a:buSzPts val="2400"/>
              <a:buAutoNum type="arabicPeriod"/>
            </a:pPr>
            <a:r>
              <a:rPr lang="en-US" sz="2400" dirty="0">
                <a:latin typeface="Arial"/>
                <a:ea typeface="Arial"/>
                <a:cs typeface="Arial"/>
                <a:sym typeface="Arial"/>
              </a:rPr>
              <a:t>Suppose healthy people conclude they are getting a raw deal and petition to be exempted from the insurance pool. Now, how much must be collected overall?</a:t>
            </a:r>
            <a:endParaRPr dirty="0"/>
          </a:p>
        </p:txBody>
      </p:sp>
      <p:sp>
        <p:nvSpPr>
          <p:cNvPr id="5" name="TextBox 4">
            <a:extLst>
              <a:ext uri="{FF2B5EF4-FFF2-40B4-BE49-F238E27FC236}">
                <a16:creationId xmlns:a16="http://schemas.microsoft.com/office/drawing/2014/main" id="{491C9788-DDAC-0F9A-A3F0-3D27E7980A9B}"/>
              </a:ext>
            </a:extLst>
          </p:cNvPr>
          <p:cNvSpPr txBox="1"/>
          <p:nvPr/>
        </p:nvSpPr>
        <p:spPr>
          <a:xfrm>
            <a:off x="4202721" y="2488302"/>
            <a:ext cx="5855679" cy="2246769"/>
          </a:xfrm>
          <a:prstGeom prst="rect">
            <a:avLst/>
          </a:prstGeom>
          <a:noFill/>
        </p:spPr>
        <p:txBody>
          <a:bodyPr wrap="square">
            <a:spAutoFit/>
          </a:bodyPr>
          <a:lstStyle/>
          <a:p>
            <a:r>
              <a:rPr lang="en-US" sz="2800" dirty="0"/>
              <a:t>If the 20 healthy people leave the pool, the $220,000 in medical costs must be paid by the remaining 80 people. The premium per person would therefore equal $2,750. </a:t>
            </a:r>
          </a:p>
        </p:txBody>
      </p:sp>
      <p:pic>
        <p:nvPicPr>
          <p:cNvPr id="6" name="Picture 5">
            <a:extLst>
              <a:ext uri="{FF2B5EF4-FFF2-40B4-BE49-F238E27FC236}">
                <a16:creationId xmlns:a16="http://schemas.microsoft.com/office/drawing/2014/main" id="{62EF072D-DC2F-499F-BC01-96510675CC11}"/>
              </a:ext>
            </a:extLst>
          </p:cNvPr>
          <p:cNvPicPr>
            <a:picLocks noChangeAspect="1"/>
          </p:cNvPicPr>
          <p:nvPr/>
        </p:nvPicPr>
        <p:blipFill>
          <a:blip r:embed="rId3"/>
          <a:stretch>
            <a:fillRect/>
          </a:stretch>
        </p:blipFill>
        <p:spPr>
          <a:xfrm>
            <a:off x="332048" y="2594830"/>
            <a:ext cx="2022506" cy="1619616"/>
          </a:xfrm>
          <a:prstGeom prst="rect">
            <a:avLst/>
          </a:prstGeom>
        </p:spPr>
      </p:pic>
      <p:pic>
        <p:nvPicPr>
          <p:cNvPr id="7" name="Picture 6">
            <a:extLst>
              <a:ext uri="{FF2B5EF4-FFF2-40B4-BE49-F238E27FC236}">
                <a16:creationId xmlns:a16="http://schemas.microsoft.com/office/drawing/2014/main" id="{BF125B3C-F64A-4F26-954C-A834DB423774}"/>
              </a:ext>
            </a:extLst>
          </p:cNvPr>
          <p:cNvPicPr>
            <a:picLocks noChangeAspect="1"/>
          </p:cNvPicPr>
          <p:nvPr/>
        </p:nvPicPr>
        <p:blipFill>
          <a:blip r:embed="rId4"/>
          <a:stretch>
            <a:fillRect/>
          </a:stretch>
        </p:blipFill>
        <p:spPr>
          <a:xfrm>
            <a:off x="285155" y="4126707"/>
            <a:ext cx="3019425" cy="1514475"/>
          </a:xfrm>
          <a:prstGeom prst="rect">
            <a:avLst/>
          </a:prstGeom>
        </p:spPr>
      </p:pic>
      <p:pic>
        <p:nvPicPr>
          <p:cNvPr id="8" name="Picture 7">
            <a:extLst>
              <a:ext uri="{FF2B5EF4-FFF2-40B4-BE49-F238E27FC236}">
                <a16:creationId xmlns:a16="http://schemas.microsoft.com/office/drawing/2014/main" id="{4AE38B3A-C4F1-448B-8833-AAF5F4000A65}"/>
              </a:ext>
            </a:extLst>
          </p:cNvPr>
          <p:cNvPicPr>
            <a:picLocks noChangeAspect="1"/>
          </p:cNvPicPr>
          <p:nvPr/>
        </p:nvPicPr>
        <p:blipFill>
          <a:blip r:embed="rId5"/>
          <a:stretch>
            <a:fillRect/>
          </a:stretch>
        </p:blipFill>
        <p:spPr>
          <a:xfrm>
            <a:off x="499329" y="5723169"/>
            <a:ext cx="1669623" cy="1669623"/>
          </a:xfrm>
          <a:prstGeom prst="rect">
            <a:avLst/>
          </a:prstGeom>
        </p:spPr>
      </p:pic>
    </p:spTree>
    <p:extLst>
      <p:ext uri="{BB962C8B-B14F-4D97-AF65-F5344CB8AC3E}">
        <p14:creationId xmlns:p14="http://schemas.microsoft.com/office/powerpoint/2010/main" val="631265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PRACTICE QUESTION 1</a:t>
            </a:r>
            <a:endParaRPr dirty="0"/>
          </a:p>
        </p:txBody>
      </p:sp>
      <p:sp>
        <p:nvSpPr>
          <p:cNvPr id="248" name="Google Shape;248;p30"/>
          <p:cNvSpPr txBox="1">
            <a:spLocks noGrp="1"/>
          </p:cNvSpPr>
          <p:nvPr>
            <p:ph type="body" idx="1"/>
          </p:nvPr>
        </p:nvSpPr>
        <p:spPr>
          <a:xfrm>
            <a:off x="127107" y="984899"/>
            <a:ext cx="9804186" cy="1952908"/>
          </a:xfrm>
          <a:prstGeom prst="rect">
            <a:avLst/>
          </a:prstGeom>
          <a:noFill/>
          <a:ln>
            <a:noFill/>
          </a:ln>
        </p:spPr>
        <p:txBody>
          <a:bodyPr spcFirstLastPara="1" wrap="square" lIns="91425" tIns="91425" rIns="91425" bIns="91425" anchor="t" anchorCtr="0">
            <a:noAutofit/>
          </a:bodyPr>
          <a:lstStyle/>
          <a:p>
            <a:pPr marL="466725" lvl="0" indent="-466725" algn="l" rtl="0">
              <a:lnSpc>
                <a:spcPct val="100000"/>
              </a:lnSpc>
              <a:spcBef>
                <a:spcPts val="1824"/>
              </a:spcBef>
              <a:spcAft>
                <a:spcPts val="0"/>
              </a:spcAft>
              <a:buSzPts val="2400"/>
              <a:buAutoNum type="arabicPeriod"/>
            </a:pPr>
            <a:r>
              <a:rPr lang="en-US" sz="2400" dirty="0">
                <a:latin typeface="Arial"/>
                <a:ea typeface="Arial"/>
                <a:cs typeface="Arial"/>
                <a:sym typeface="Arial"/>
              </a:rPr>
              <a:t>Suppose the relatively healthy 40% also opt out of the insurance pool. What’s the remaining total medical cost for Edenville? Per person remaining in the insurance pool?</a:t>
            </a:r>
            <a:endParaRPr dirty="0"/>
          </a:p>
        </p:txBody>
      </p:sp>
      <p:sp>
        <p:nvSpPr>
          <p:cNvPr id="5" name="TextBox 4">
            <a:extLst>
              <a:ext uri="{FF2B5EF4-FFF2-40B4-BE49-F238E27FC236}">
                <a16:creationId xmlns:a16="http://schemas.microsoft.com/office/drawing/2014/main" id="{89D3A36A-9810-AA5F-57C7-9AE0023318F9}"/>
              </a:ext>
            </a:extLst>
          </p:cNvPr>
          <p:cNvSpPr txBox="1"/>
          <p:nvPr/>
        </p:nvSpPr>
        <p:spPr>
          <a:xfrm>
            <a:off x="2649478" y="2942933"/>
            <a:ext cx="7076874" cy="1200329"/>
          </a:xfrm>
          <a:prstGeom prst="rect">
            <a:avLst/>
          </a:prstGeom>
          <a:noFill/>
        </p:spPr>
        <p:txBody>
          <a:bodyPr wrap="square">
            <a:spAutoFit/>
          </a:bodyPr>
          <a:lstStyle/>
          <a:p>
            <a:r>
              <a:rPr lang="en-US" sz="2400" dirty="0"/>
              <a:t>If only the 40 sick people are left in the program, the health care insurance premium will be equal to $5,000 ($200,000/40). </a:t>
            </a:r>
          </a:p>
        </p:txBody>
      </p:sp>
      <p:pic>
        <p:nvPicPr>
          <p:cNvPr id="7" name="Picture 6">
            <a:extLst>
              <a:ext uri="{FF2B5EF4-FFF2-40B4-BE49-F238E27FC236}">
                <a16:creationId xmlns:a16="http://schemas.microsoft.com/office/drawing/2014/main" id="{DA96CFBF-573F-510E-E7DB-9E2E127D49A6}"/>
              </a:ext>
            </a:extLst>
          </p:cNvPr>
          <p:cNvPicPr>
            <a:picLocks noChangeAspect="1"/>
          </p:cNvPicPr>
          <p:nvPr/>
        </p:nvPicPr>
        <p:blipFill>
          <a:blip r:embed="rId3"/>
          <a:stretch>
            <a:fillRect/>
          </a:stretch>
        </p:blipFill>
        <p:spPr>
          <a:xfrm>
            <a:off x="332048" y="2594830"/>
            <a:ext cx="2022506" cy="1619616"/>
          </a:xfrm>
          <a:prstGeom prst="rect">
            <a:avLst/>
          </a:prstGeom>
        </p:spPr>
      </p:pic>
      <p:pic>
        <p:nvPicPr>
          <p:cNvPr id="8" name="Picture 7">
            <a:extLst>
              <a:ext uri="{FF2B5EF4-FFF2-40B4-BE49-F238E27FC236}">
                <a16:creationId xmlns:a16="http://schemas.microsoft.com/office/drawing/2014/main" id="{84F3FEA1-4EB2-89DE-88DC-EE50D211D012}"/>
              </a:ext>
            </a:extLst>
          </p:cNvPr>
          <p:cNvPicPr>
            <a:picLocks noChangeAspect="1"/>
          </p:cNvPicPr>
          <p:nvPr/>
        </p:nvPicPr>
        <p:blipFill>
          <a:blip r:embed="rId4"/>
          <a:stretch>
            <a:fillRect/>
          </a:stretch>
        </p:blipFill>
        <p:spPr>
          <a:xfrm>
            <a:off x="285155" y="4126707"/>
            <a:ext cx="3019425" cy="1514475"/>
          </a:xfrm>
          <a:prstGeom prst="rect">
            <a:avLst/>
          </a:prstGeom>
        </p:spPr>
      </p:pic>
      <p:pic>
        <p:nvPicPr>
          <p:cNvPr id="9" name="Picture 8">
            <a:extLst>
              <a:ext uri="{FF2B5EF4-FFF2-40B4-BE49-F238E27FC236}">
                <a16:creationId xmlns:a16="http://schemas.microsoft.com/office/drawing/2014/main" id="{EF099BCD-3A27-7110-9964-938F1BF33653}"/>
              </a:ext>
            </a:extLst>
          </p:cNvPr>
          <p:cNvPicPr>
            <a:picLocks noChangeAspect="1"/>
          </p:cNvPicPr>
          <p:nvPr/>
        </p:nvPicPr>
        <p:blipFill>
          <a:blip r:embed="rId5"/>
          <a:stretch>
            <a:fillRect/>
          </a:stretch>
        </p:blipFill>
        <p:spPr>
          <a:xfrm>
            <a:off x="499329" y="5723169"/>
            <a:ext cx="1669623" cy="1669623"/>
          </a:xfrm>
          <a:prstGeom prst="rect">
            <a:avLst/>
          </a:prstGeom>
        </p:spPr>
      </p:pic>
      <p:pic>
        <p:nvPicPr>
          <p:cNvPr id="4" name="Picture 3">
            <a:extLst>
              <a:ext uri="{FF2B5EF4-FFF2-40B4-BE49-F238E27FC236}">
                <a16:creationId xmlns:a16="http://schemas.microsoft.com/office/drawing/2014/main" id="{2697CC43-854B-57E3-F165-AA17E67E6D61}"/>
              </a:ext>
            </a:extLst>
          </p:cNvPr>
          <p:cNvPicPr>
            <a:picLocks noChangeAspect="1"/>
          </p:cNvPicPr>
          <p:nvPr/>
        </p:nvPicPr>
        <p:blipFill>
          <a:blip r:embed="rId6"/>
          <a:stretch>
            <a:fillRect/>
          </a:stretch>
        </p:blipFill>
        <p:spPr>
          <a:xfrm>
            <a:off x="2354554" y="6170850"/>
            <a:ext cx="6157494" cy="77425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EMPLOYMENT-BASED HEALTH INSURANCE</a:t>
            </a:r>
            <a:endParaRPr dirty="0"/>
          </a:p>
        </p:txBody>
      </p:sp>
      <p:sp>
        <p:nvSpPr>
          <p:cNvPr id="260" name="Google Shape;260;p32"/>
          <p:cNvSpPr txBox="1">
            <a:spLocks noGrp="1"/>
          </p:cNvSpPr>
          <p:nvPr>
            <p:ph type="body" idx="1"/>
          </p:nvPr>
        </p:nvSpPr>
        <p:spPr>
          <a:xfrm>
            <a:off x="117582" y="1728753"/>
            <a:ext cx="9804186" cy="4988570"/>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dirty="0"/>
              <a:t>Private insurers can avoid the death spiral by selling insurance to employers rather than to individuals.</a:t>
            </a:r>
          </a:p>
          <a:p>
            <a:pPr marL="354013" lvl="0" indent="-354013" algn="l" rtl="0">
              <a:lnSpc>
                <a:spcPct val="100000"/>
              </a:lnSpc>
              <a:spcBef>
                <a:spcPts val="0"/>
              </a:spcBef>
              <a:spcAft>
                <a:spcPts val="0"/>
              </a:spcAft>
              <a:buSzPts val="2800"/>
              <a:buChar char="•"/>
            </a:pPr>
            <a:endParaRPr lang="en-US" dirty="0"/>
          </a:p>
          <a:p>
            <a:pPr marL="354013" lvl="0" indent="-354013" algn="l" rtl="0">
              <a:lnSpc>
                <a:spcPct val="100000"/>
              </a:lnSpc>
              <a:spcBef>
                <a:spcPts val="0"/>
              </a:spcBef>
              <a:spcAft>
                <a:spcPts val="0"/>
              </a:spcAft>
              <a:buSzPts val="2800"/>
              <a:buChar char="•"/>
            </a:pPr>
            <a:endParaRPr dirty="0"/>
          </a:p>
          <a:p>
            <a:pPr marL="354013" lvl="0" indent="-354013" algn="l" rtl="0">
              <a:lnSpc>
                <a:spcPct val="100000"/>
              </a:lnSpc>
              <a:spcBef>
                <a:spcPts val="1824"/>
              </a:spcBef>
              <a:spcAft>
                <a:spcPts val="0"/>
              </a:spcAft>
              <a:buSzPts val="2800"/>
              <a:buChar char="•"/>
            </a:pPr>
            <a:r>
              <a:rPr lang="en-US" dirty="0"/>
              <a:t>The advantage of employment-based health insurance is that employees enrolled are likely to be a representative mix of healthy and less healthy people, rather than a group of people who want insurance because they expect to incur high medical bills.</a:t>
            </a:r>
            <a:endParaRP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2"/>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EMPLOYMENT-BASED HEALTH INSURANCE</a:t>
            </a:r>
            <a:endParaRPr dirty="0"/>
          </a:p>
        </p:txBody>
      </p:sp>
      <p:pic>
        <p:nvPicPr>
          <p:cNvPr id="5" name="Picture 4">
            <a:extLst>
              <a:ext uri="{FF2B5EF4-FFF2-40B4-BE49-F238E27FC236}">
                <a16:creationId xmlns:a16="http://schemas.microsoft.com/office/drawing/2014/main" id="{BD75A1F6-903B-C8EE-A1F5-988055AAFC3A}"/>
              </a:ext>
            </a:extLst>
          </p:cNvPr>
          <p:cNvPicPr>
            <a:picLocks noChangeAspect="1"/>
          </p:cNvPicPr>
          <p:nvPr/>
        </p:nvPicPr>
        <p:blipFill>
          <a:blip r:embed="rId3"/>
          <a:stretch>
            <a:fillRect/>
          </a:stretch>
        </p:blipFill>
        <p:spPr>
          <a:xfrm>
            <a:off x="152400" y="815798"/>
            <a:ext cx="9906000" cy="6401148"/>
          </a:xfrm>
          <a:prstGeom prst="rect">
            <a:avLst/>
          </a:prstGeom>
        </p:spPr>
      </p:pic>
    </p:spTree>
    <p:extLst>
      <p:ext uri="{BB962C8B-B14F-4D97-AF65-F5344CB8AC3E}">
        <p14:creationId xmlns:p14="http://schemas.microsoft.com/office/powerpoint/2010/main" val="9470665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3"/>
          <p:cNvSpPr txBox="1">
            <a:spLocks noGrp="1"/>
          </p:cNvSpPr>
          <p:nvPr>
            <p:ph type="title"/>
          </p:nvPr>
        </p:nvSpPr>
        <p:spPr>
          <a:xfrm>
            <a:off x="-30773" y="87273"/>
            <a:ext cx="9996324" cy="11012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t>GOVERNMENT HEALTH INSURANCE (1 of 2)</a:t>
            </a:r>
            <a:endParaRPr dirty="0"/>
          </a:p>
        </p:txBody>
      </p:sp>
      <p:sp>
        <p:nvSpPr>
          <p:cNvPr id="266" name="Google Shape;266;p33"/>
          <p:cNvSpPr txBox="1">
            <a:spLocks noGrp="1"/>
          </p:cNvSpPr>
          <p:nvPr>
            <p:ph type="body" idx="1"/>
          </p:nvPr>
        </p:nvSpPr>
        <p:spPr>
          <a:xfrm>
            <a:off x="96069" y="3043547"/>
            <a:ext cx="9804186" cy="4302313"/>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800"/>
              <a:buFont typeface="Arial"/>
              <a:buChar char="•"/>
            </a:pPr>
            <a:r>
              <a:rPr lang="en-US" dirty="0"/>
              <a:t>The majority of those who didn’t have private insurance were covered by two government programs, Medicare and Medicaid.</a:t>
            </a:r>
          </a:p>
          <a:p>
            <a:pPr marL="354013" lvl="0" indent="-354013" algn="l" rtl="0">
              <a:lnSpc>
                <a:spcPct val="100000"/>
              </a:lnSpc>
              <a:spcBef>
                <a:spcPts val="0"/>
              </a:spcBef>
              <a:spcAft>
                <a:spcPts val="0"/>
              </a:spcAft>
              <a:buClr>
                <a:srgbClr val="4E4E4E"/>
              </a:buClr>
              <a:buSzPts val="2800"/>
              <a:buFont typeface="Arial"/>
              <a:buChar char="•"/>
            </a:pPr>
            <a:endParaRPr dirty="0"/>
          </a:p>
          <a:p>
            <a:pPr marL="354013" lvl="0" indent="-354013" algn="l" rtl="0">
              <a:lnSpc>
                <a:spcPct val="100000"/>
              </a:lnSpc>
              <a:spcBef>
                <a:spcPts val="624"/>
              </a:spcBef>
              <a:spcAft>
                <a:spcPts val="0"/>
              </a:spcAft>
              <a:buClr>
                <a:srgbClr val="4E4E4E"/>
              </a:buClr>
              <a:buSzPts val="2800"/>
              <a:buFont typeface="Arial"/>
              <a:buChar char="•"/>
            </a:pPr>
            <a:r>
              <a:rPr lang="en-US" dirty="0"/>
              <a:t>Medicare, financed by payroll taxes, is available to all Americans 65 and older, regardless of their income.</a:t>
            </a:r>
          </a:p>
          <a:p>
            <a:pPr marL="354013" lvl="0" indent="-354013" algn="l" rtl="0">
              <a:lnSpc>
                <a:spcPct val="100000"/>
              </a:lnSpc>
              <a:spcBef>
                <a:spcPts val="624"/>
              </a:spcBef>
              <a:spcAft>
                <a:spcPts val="0"/>
              </a:spcAft>
              <a:buClr>
                <a:srgbClr val="4E4E4E"/>
              </a:buClr>
              <a:buSzPts val="2800"/>
              <a:buFont typeface="Arial"/>
              <a:buChar char="•"/>
            </a:pPr>
            <a:endParaRPr dirty="0"/>
          </a:p>
          <a:p>
            <a:pPr marL="354013" lvl="0" indent="-354013" algn="l" rtl="0">
              <a:lnSpc>
                <a:spcPct val="100000"/>
              </a:lnSpc>
              <a:spcBef>
                <a:spcPts val="624"/>
              </a:spcBef>
              <a:spcAft>
                <a:spcPts val="0"/>
              </a:spcAft>
              <a:buClr>
                <a:srgbClr val="4E4E4E"/>
              </a:buClr>
              <a:buSzPts val="2800"/>
              <a:buFont typeface="Arial"/>
              <a:buChar char="•"/>
            </a:pPr>
            <a:r>
              <a:rPr lang="en-US" dirty="0"/>
              <a:t>Medicaid is a means-tested program, paid for with federal and state government revenues.</a:t>
            </a:r>
            <a:endParaRPr dirty="0"/>
          </a:p>
        </p:txBody>
      </p:sp>
      <p:sp>
        <p:nvSpPr>
          <p:cNvPr id="5" name="TextBox 4">
            <a:extLst>
              <a:ext uri="{FF2B5EF4-FFF2-40B4-BE49-F238E27FC236}">
                <a16:creationId xmlns:a16="http://schemas.microsoft.com/office/drawing/2014/main" id="{B3E1CFA1-CDA4-652F-48FD-5F646E51BDCA}"/>
              </a:ext>
            </a:extLst>
          </p:cNvPr>
          <p:cNvSpPr txBox="1"/>
          <p:nvPr/>
        </p:nvSpPr>
        <p:spPr>
          <a:xfrm>
            <a:off x="-1" y="1423559"/>
            <a:ext cx="9900255" cy="1384995"/>
          </a:xfrm>
          <a:prstGeom prst="rect">
            <a:avLst/>
          </a:prstGeom>
          <a:noFill/>
        </p:spPr>
        <p:txBody>
          <a:bodyPr wrap="square">
            <a:spAutoFit/>
          </a:bodyPr>
          <a:lstStyle/>
          <a:p>
            <a:pPr marL="354013" lvl="0" indent="-354013" algn="just" rtl="0">
              <a:lnSpc>
                <a:spcPct val="100000"/>
              </a:lnSpc>
              <a:spcBef>
                <a:spcPts val="1824"/>
              </a:spcBef>
              <a:spcAft>
                <a:spcPts val="0"/>
              </a:spcAft>
              <a:buSzPts val="2800"/>
              <a:buChar char="•"/>
            </a:pPr>
            <a:r>
              <a:rPr lang="en-US" sz="2800" dirty="0"/>
              <a:t>However, many people don’t receive employment-based health insurance: older Americans, many part-time workers, and the unemployed.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4"/>
          <p:cNvSpPr txBox="1">
            <a:spLocks noGrp="1"/>
          </p:cNvSpPr>
          <p:nvPr>
            <p:ph type="title"/>
          </p:nvPr>
        </p:nvSpPr>
        <p:spPr>
          <a:xfrm>
            <a:off x="62076" y="0"/>
            <a:ext cx="9996324" cy="11012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GOVERNMENT HEALTH INSURANCE (2 of 2)</a:t>
            </a:r>
            <a:endParaRPr dirty="0"/>
          </a:p>
        </p:txBody>
      </p:sp>
      <p:sp>
        <p:nvSpPr>
          <p:cNvPr id="272" name="Google Shape;272;p34"/>
          <p:cNvSpPr txBox="1">
            <a:spLocks noGrp="1"/>
          </p:cNvSpPr>
          <p:nvPr>
            <p:ph type="body" idx="1"/>
          </p:nvPr>
        </p:nvSpPr>
        <p:spPr>
          <a:xfrm>
            <a:off x="136632" y="1214970"/>
            <a:ext cx="9804186" cy="118670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sz="2200" b="1" dirty="0">
                <a:solidFill>
                  <a:srgbClr val="000000"/>
                </a:solidFill>
                <a:latin typeface="Arial"/>
                <a:ea typeface="Arial"/>
                <a:cs typeface="Arial"/>
                <a:sym typeface="Arial"/>
              </a:rPr>
              <a:t>TABLE 5 Number of Americans Covered by Health Insurance, 2021 (millions)</a:t>
            </a:r>
            <a:endParaRPr sz="2200" b="1" dirty="0">
              <a:solidFill>
                <a:srgbClr val="000000"/>
              </a:solidFill>
              <a:latin typeface="Arial"/>
              <a:ea typeface="Arial"/>
              <a:cs typeface="Arial"/>
              <a:sym typeface="Arial"/>
            </a:endParaRPr>
          </a:p>
        </p:txBody>
      </p:sp>
      <p:graphicFrame>
        <p:nvGraphicFramePr>
          <p:cNvPr id="273" name="Google Shape;273;p34"/>
          <p:cNvGraphicFramePr/>
          <p:nvPr/>
        </p:nvGraphicFramePr>
        <p:xfrm>
          <a:off x="1989434" y="1879526"/>
          <a:ext cx="6824050" cy="4978200"/>
        </p:xfrm>
        <a:graphic>
          <a:graphicData uri="http://schemas.openxmlformats.org/drawingml/2006/table">
            <a:tbl>
              <a:tblPr firstRow="1">
                <a:noFill/>
                <a:tableStyleId>{5CA42647-FF9C-4739-A1E5-68F28E768E8F}</a:tableStyleId>
              </a:tblPr>
              <a:tblGrid>
                <a:gridCol w="5660350">
                  <a:extLst>
                    <a:ext uri="{9D8B030D-6E8A-4147-A177-3AD203B41FA5}">
                      <a16:colId xmlns:a16="http://schemas.microsoft.com/office/drawing/2014/main" val="20000"/>
                    </a:ext>
                  </a:extLst>
                </a:gridCol>
                <a:gridCol w="1163700">
                  <a:extLst>
                    <a:ext uri="{9D8B030D-6E8A-4147-A177-3AD203B41FA5}">
                      <a16:colId xmlns:a16="http://schemas.microsoft.com/office/drawing/2014/main" val="20001"/>
                    </a:ext>
                  </a:extLst>
                </a:gridCol>
              </a:tblGrid>
              <a:tr h="622275">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Covered by private health insurance</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216.4</a:t>
                      </a:r>
                      <a:endParaRPr sz="1400" b="1"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622275">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Employment-based</a:t>
                      </a:r>
                      <a:endParaRPr sz="14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b="0" i="0" u="none" strike="noStrike" cap="none" dirty="0">
                          <a:solidFill>
                            <a:schemeClr val="dk1"/>
                          </a:solidFill>
                          <a:latin typeface="Arial"/>
                          <a:ea typeface="Arial"/>
                          <a:cs typeface="Arial"/>
                          <a:sym typeface="Arial"/>
                        </a:rPr>
                        <a:t>178.4</a:t>
                      </a:r>
                      <a:endParaRPr dirty="0"/>
                    </a:p>
                  </a:txBody>
                  <a:tcPr marL="91450" marR="91450" marT="45725" marB="45725"/>
                </a:tc>
                <a:extLst>
                  <a:ext uri="{0D108BD9-81ED-4DB2-BD59-A6C34878D82A}">
                    <a16:rowId xmlns:a16="http://schemas.microsoft.com/office/drawing/2014/main" val="10001"/>
                  </a:ext>
                </a:extLst>
              </a:tr>
              <a:tr h="622275">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Direct purchase</a:t>
                      </a:r>
                      <a:endParaRPr sz="14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b="0" i="0" u="none" strike="noStrike" cap="none" dirty="0">
                          <a:solidFill>
                            <a:schemeClr val="dk1"/>
                          </a:solidFill>
                          <a:latin typeface="Arial"/>
                          <a:ea typeface="Arial"/>
                          <a:cs typeface="Arial"/>
                          <a:sym typeface="Arial"/>
                        </a:rPr>
                        <a:t>33.6</a:t>
                      </a:r>
                      <a:endParaRPr dirty="0"/>
                    </a:p>
                  </a:txBody>
                  <a:tcPr marL="91450" marR="91450" marT="45725" marB="45725"/>
                </a:tc>
                <a:extLst>
                  <a:ext uri="{0D108BD9-81ED-4DB2-BD59-A6C34878D82A}">
                    <a16:rowId xmlns:a16="http://schemas.microsoft.com/office/drawing/2014/main" val="10002"/>
                  </a:ext>
                </a:extLst>
              </a:tr>
              <a:tr h="622275">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Covered by government</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117.1</a:t>
                      </a:r>
                      <a:endParaRPr sz="1400" b="1"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622275">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Medicaid</a:t>
                      </a:r>
                      <a:endParaRPr sz="14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b="0" i="0" u="none" strike="noStrike" cap="none" dirty="0">
                          <a:solidFill>
                            <a:schemeClr val="dk1"/>
                          </a:solidFill>
                          <a:latin typeface="Arial"/>
                          <a:ea typeface="Arial"/>
                          <a:cs typeface="Arial"/>
                          <a:sym typeface="Arial"/>
                        </a:rPr>
                        <a:t>61.9</a:t>
                      </a:r>
                      <a:endParaRPr dirty="0"/>
                    </a:p>
                  </a:txBody>
                  <a:tcPr marL="91450" marR="91450" marT="45725" marB="45725"/>
                </a:tc>
                <a:extLst>
                  <a:ext uri="{0D108BD9-81ED-4DB2-BD59-A6C34878D82A}">
                    <a16:rowId xmlns:a16="http://schemas.microsoft.com/office/drawing/2014/main" val="10004"/>
                  </a:ext>
                </a:extLst>
              </a:tr>
              <a:tr h="622275">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Medicare</a:t>
                      </a:r>
                      <a:endParaRPr sz="14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b="0" i="0" u="none" strike="noStrike" cap="none" dirty="0">
                          <a:solidFill>
                            <a:schemeClr val="dk1"/>
                          </a:solidFill>
                          <a:latin typeface="Arial"/>
                          <a:ea typeface="Arial"/>
                          <a:cs typeface="Arial"/>
                          <a:sym typeface="Arial"/>
                        </a:rPr>
                        <a:t>60.2</a:t>
                      </a:r>
                      <a:endParaRPr dirty="0"/>
                    </a:p>
                  </a:txBody>
                  <a:tcPr marL="91450" marR="91450" marT="45725" marB="45725"/>
                </a:tc>
                <a:extLst>
                  <a:ext uri="{0D108BD9-81ED-4DB2-BD59-A6C34878D82A}">
                    <a16:rowId xmlns:a16="http://schemas.microsoft.com/office/drawing/2014/main" val="10005"/>
                  </a:ext>
                </a:extLst>
              </a:tr>
              <a:tr h="622275">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Military health care</a:t>
                      </a:r>
                      <a:endParaRPr sz="14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b="0" i="0" u="none" strike="noStrike" cap="none" dirty="0">
                          <a:solidFill>
                            <a:schemeClr val="dk1"/>
                          </a:solidFill>
                          <a:latin typeface="Arial"/>
                          <a:ea typeface="Arial"/>
                          <a:cs typeface="Arial"/>
                          <a:sym typeface="Arial"/>
                        </a:rPr>
                        <a:t>3.2</a:t>
                      </a:r>
                      <a:endParaRPr dirty="0"/>
                    </a:p>
                  </a:txBody>
                  <a:tcPr marL="91450" marR="91450" marT="45725" marB="45725"/>
                </a:tc>
                <a:extLst>
                  <a:ext uri="{0D108BD9-81ED-4DB2-BD59-A6C34878D82A}">
                    <a16:rowId xmlns:a16="http://schemas.microsoft.com/office/drawing/2014/main" val="10006"/>
                  </a:ext>
                </a:extLst>
              </a:tr>
              <a:tr h="622275">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Uninsured/not covered</a:t>
                      </a:r>
                      <a:endParaRPr sz="1400" b="1"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27.2</a:t>
                      </a:r>
                      <a:endParaRPr sz="1400" b="1" i="0" u="none" strike="noStrike" cap="none"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7"/>
                  </a:ext>
                </a:extLst>
              </a:tr>
            </a:tbl>
          </a:graphicData>
        </a:graphic>
      </p:graphicFrame>
      <p:sp>
        <p:nvSpPr>
          <p:cNvPr id="274" name="Google Shape;274;p34"/>
          <p:cNvSpPr txBox="1">
            <a:spLocks noGrp="1"/>
          </p:cNvSpPr>
          <p:nvPr>
            <p:ph type="body" idx="4"/>
          </p:nvPr>
        </p:nvSpPr>
        <p:spPr>
          <a:xfrm>
            <a:off x="3105349" y="6893750"/>
            <a:ext cx="4197824" cy="62395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000"/>
              <a:buNone/>
            </a:pPr>
            <a:r>
              <a:rPr lang="en-US" sz="2000" i="1" dirty="0">
                <a:solidFill>
                  <a:srgbClr val="000000"/>
                </a:solidFill>
                <a:latin typeface="Arial"/>
                <a:ea typeface="Arial"/>
                <a:cs typeface="Arial"/>
                <a:sym typeface="Arial"/>
              </a:rPr>
              <a:t>Data from: </a:t>
            </a:r>
            <a:r>
              <a:rPr lang="en-US" sz="2000" dirty="0">
                <a:solidFill>
                  <a:srgbClr val="000000"/>
                </a:solidFill>
                <a:latin typeface="Arial"/>
                <a:ea typeface="Arial"/>
                <a:cs typeface="Arial"/>
                <a:sym typeface="Arial"/>
              </a:rPr>
              <a:t>U.S. Census Bureau.</a:t>
            </a:r>
            <a:endParaRPr sz="2000" dirty="0">
              <a:solidFill>
                <a:srgbClr val="000000"/>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5"/>
          <p:cNvSpPr txBox="1">
            <a:spLocks noGrp="1"/>
          </p:cNvSpPr>
          <p:nvPr>
            <p:ph type="title"/>
          </p:nvPr>
        </p:nvSpPr>
        <p:spPr>
          <a:xfrm>
            <a:off x="547717" y="298120"/>
            <a:ext cx="8976768" cy="11012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400"/>
              <a:buNone/>
            </a:pPr>
            <a:r>
              <a:rPr lang="en-US" dirty="0">
                <a:latin typeface="Arial"/>
                <a:ea typeface="Arial"/>
                <a:cs typeface="Arial"/>
                <a:sym typeface="Arial"/>
              </a:rPr>
              <a:t>HEALTH CARE IN OTHER COUNTRIES (1 of 2)</a:t>
            </a:r>
            <a:endParaRPr sz="4000" dirty="0"/>
          </a:p>
        </p:txBody>
      </p:sp>
      <p:sp>
        <p:nvSpPr>
          <p:cNvPr id="280" name="Google Shape;280;p35"/>
          <p:cNvSpPr txBox="1">
            <a:spLocks noGrp="1"/>
          </p:cNvSpPr>
          <p:nvPr>
            <p:ph type="body" idx="1"/>
          </p:nvPr>
        </p:nvSpPr>
        <p:spPr>
          <a:xfrm>
            <a:off x="410952" y="1625938"/>
            <a:ext cx="9647448" cy="1101293"/>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sz="2200" dirty="0">
                <a:solidFill>
                  <a:srgbClr val="000000"/>
                </a:solidFill>
                <a:latin typeface="Arial"/>
                <a:ea typeface="Arial"/>
                <a:cs typeface="Arial"/>
                <a:sym typeface="Arial"/>
              </a:rPr>
              <a:t>TABLE 6 Health Care Systems in Advanced Countries, 2020</a:t>
            </a:r>
            <a:endParaRPr sz="2200" dirty="0">
              <a:solidFill>
                <a:srgbClr val="000000"/>
              </a:solidFill>
              <a:latin typeface="Arial"/>
              <a:ea typeface="Arial"/>
              <a:cs typeface="Arial"/>
              <a:sym typeface="Arial"/>
            </a:endParaRPr>
          </a:p>
        </p:txBody>
      </p:sp>
      <p:graphicFrame>
        <p:nvGraphicFramePr>
          <p:cNvPr id="281" name="Google Shape;281;p35"/>
          <p:cNvGraphicFramePr/>
          <p:nvPr>
            <p:extLst>
              <p:ext uri="{D42A27DB-BD31-4B8C-83A1-F6EECF244321}">
                <p14:modId xmlns:p14="http://schemas.microsoft.com/office/powerpoint/2010/main" val="2288554785"/>
              </p:ext>
            </p:extLst>
          </p:nvPr>
        </p:nvGraphicFramePr>
        <p:xfrm>
          <a:off x="213213" y="2313295"/>
          <a:ext cx="9645775" cy="4657000"/>
        </p:xfrm>
        <a:graphic>
          <a:graphicData uri="http://schemas.openxmlformats.org/drawingml/2006/table">
            <a:tbl>
              <a:tblPr firstRow="1" bandRow="1">
                <a:noFill/>
                <a:tableStyleId>{5CA42647-FF9C-4739-A1E5-68F28E768E8F}</a:tableStyleId>
              </a:tblPr>
              <a:tblGrid>
                <a:gridCol w="2033675">
                  <a:extLst>
                    <a:ext uri="{9D8B030D-6E8A-4147-A177-3AD203B41FA5}">
                      <a16:colId xmlns:a16="http://schemas.microsoft.com/office/drawing/2014/main" val="20000"/>
                    </a:ext>
                  </a:extLst>
                </a:gridCol>
                <a:gridCol w="1824650">
                  <a:extLst>
                    <a:ext uri="{9D8B030D-6E8A-4147-A177-3AD203B41FA5}">
                      <a16:colId xmlns:a16="http://schemas.microsoft.com/office/drawing/2014/main" val="20001"/>
                    </a:ext>
                  </a:extLst>
                </a:gridCol>
                <a:gridCol w="1929150">
                  <a:extLst>
                    <a:ext uri="{9D8B030D-6E8A-4147-A177-3AD203B41FA5}">
                      <a16:colId xmlns:a16="http://schemas.microsoft.com/office/drawing/2014/main" val="20002"/>
                    </a:ext>
                  </a:extLst>
                </a:gridCol>
                <a:gridCol w="1929150">
                  <a:extLst>
                    <a:ext uri="{9D8B030D-6E8A-4147-A177-3AD203B41FA5}">
                      <a16:colId xmlns:a16="http://schemas.microsoft.com/office/drawing/2014/main" val="20003"/>
                    </a:ext>
                  </a:extLst>
                </a:gridCol>
                <a:gridCol w="1929150">
                  <a:extLst>
                    <a:ext uri="{9D8B030D-6E8A-4147-A177-3AD203B41FA5}">
                      <a16:colId xmlns:a16="http://schemas.microsoft.com/office/drawing/2014/main" val="20004"/>
                    </a:ext>
                  </a:extLst>
                </a:gridCol>
              </a:tblGrid>
              <a:tr h="1047975">
                <a:tc>
                  <a:txBody>
                    <a:bodyPr/>
                    <a:lstStyle/>
                    <a:p>
                      <a:pPr marL="0" marR="0" lvl="0" indent="0" algn="ctr" rtl="0">
                        <a:lnSpc>
                          <a:spcPct val="100000"/>
                        </a:lnSpc>
                        <a:spcBef>
                          <a:spcPts val="0"/>
                        </a:spcBef>
                        <a:spcAft>
                          <a:spcPts val="0"/>
                        </a:spcAft>
                        <a:buClr>
                          <a:srgbClr val="000000"/>
                        </a:buClr>
                        <a:buSzPts val="2000"/>
                        <a:buFont typeface="Arial"/>
                        <a:buNone/>
                      </a:pP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dirty="0">
                          <a:solidFill>
                            <a:schemeClr val="dk1"/>
                          </a:solidFill>
                          <a:latin typeface="Arial"/>
                          <a:ea typeface="Arial"/>
                          <a:cs typeface="Arial"/>
                          <a:sym typeface="Arial"/>
                        </a:rPr>
                        <a:t>Government</a:t>
                      </a:r>
                      <a:endParaRPr dirty="0"/>
                    </a:p>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dirty="0">
                          <a:solidFill>
                            <a:schemeClr val="dk1"/>
                          </a:solidFill>
                          <a:latin typeface="Arial"/>
                          <a:ea typeface="Arial"/>
                          <a:cs typeface="Arial"/>
                          <a:sym typeface="Arial"/>
                        </a:rPr>
                        <a:t>share of health care spending</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dirty="0">
                          <a:solidFill>
                            <a:schemeClr val="dk1"/>
                          </a:solidFill>
                          <a:latin typeface="Arial"/>
                          <a:ea typeface="Arial"/>
                          <a:cs typeface="Arial"/>
                          <a:sym typeface="Arial"/>
                        </a:rPr>
                        <a:t>Health care spending per capita (US$,</a:t>
                      </a:r>
                      <a:endParaRPr dirty="0"/>
                    </a:p>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dirty="0">
                          <a:solidFill>
                            <a:schemeClr val="dk1"/>
                          </a:solidFill>
                          <a:latin typeface="Arial"/>
                          <a:ea typeface="Arial"/>
                          <a:cs typeface="Arial"/>
                          <a:sym typeface="Arial"/>
                        </a:rPr>
                        <a:t>purchasing power parity)</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dirty="0">
                          <a:solidFill>
                            <a:schemeClr val="dk1"/>
                          </a:solidFill>
                          <a:latin typeface="Arial"/>
                          <a:ea typeface="Arial"/>
                          <a:cs typeface="Arial"/>
                          <a:sym typeface="Arial"/>
                        </a:rPr>
                        <a:t>Life expectancy (total population at</a:t>
                      </a:r>
                      <a:endParaRPr dirty="0"/>
                    </a:p>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dirty="0">
                          <a:solidFill>
                            <a:schemeClr val="dk1"/>
                          </a:solidFill>
                          <a:latin typeface="Arial"/>
                          <a:ea typeface="Arial"/>
                          <a:cs typeface="Arial"/>
                          <a:sym typeface="Arial"/>
                        </a:rPr>
                        <a:t>birth, years)</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dirty="0">
                          <a:solidFill>
                            <a:schemeClr val="dk1"/>
                          </a:solidFill>
                          <a:latin typeface="Arial"/>
                          <a:ea typeface="Arial"/>
                          <a:cs typeface="Arial"/>
                          <a:sym typeface="Arial"/>
                        </a:rPr>
                        <a:t>Infant mortality</a:t>
                      </a:r>
                      <a:endParaRPr dirty="0"/>
                    </a:p>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dirty="0">
                          <a:solidFill>
                            <a:schemeClr val="dk1"/>
                          </a:solidFill>
                          <a:latin typeface="Arial"/>
                          <a:ea typeface="Arial"/>
                          <a:cs typeface="Arial"/>
                          <a:sym typeface="Arial"/>
                        </a:rPr>
                        <a:t>(deaths per 1,000 live births)</a:t>
                      </a:r>
                      <a:endParaRPr sz="20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506925">
                <a:tc>
                  <a:txBody>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United States</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55.4%</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$11,859</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77.3</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5.4</a:t>
                      </a:r>
                      <a:endParaRPr sz="20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506925">
                <a:tc>
                  <a:txBody>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United Kingdom</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82.8</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5,019</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80.9</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3.6</a:t>
                      </a:r>
                      <a:endParaRPr sz="20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506925">
                <a:tc>
                  <a:txBody>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Canada</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74.9</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5,828</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81.8</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4.4</a:t>
                      </a:r>
                      <a:endParaRPr sz="20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506925">
                <a:tc>
                  <a:txBody>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Switzerland</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73.2</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7,179</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83.1</a:t>
                      </a:r>
                      <a:endParaRPr sz="20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dirty="0">
                          <a:solidFill>
                            <a:schemeClr val="dk1"/>
                          </a:solidFill>
                          <a:latin typeface="Arial"/>
                          <a:ea typeface="Arial"/>
                          <a:cs typeface="Arial"/>
                          <a:sym typeface="Arial"/>
                        </a:rPr>
                        <a:t>3.5</a:t>
                      </a:r>
                      <a:endParaRPr sz="20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4"/>
                  </a:ext>
                </a:extLst>
              </a:tr>
              <a:tr h="50692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Australia</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71.5</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5,627</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83.2</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3.1</a:t>
                      </a:r>
                      <a:endParaRPr dirty="0"/>
                    </a:p>
                  </a:txBody>
                  <a:tcPr marL="91450" marR="91450" marT="45725" marB="45725"/>
                </a:tc>
                <a:extLst>
                  <a:ext uri="{0D108BD9-81ED-4DB2-BD59-A6C34878D82A}">
                    <a16:rowId xmlns:a16="http://schemas.microsoft.com/office/drawing/2014/main" val="10005"/>
                  </a:ext>
                </a:extLst>
              </a:tr>
              <a:tr h="50692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Austria</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76.4</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5,883</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81.2</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3.0</a:t>
                      </a:r>
                      <a:endParaRPr dirty="0"/>
                    </a:p>
                  </a:txBody>
                  <a:tcPr marL="91450" marR="91450" marT="45725" marB="45725"/>
                </a:tc>
                <a:extLst>
                  <a:ext uri="{0D108BD9-81ED-4DB2-BD59-A6C34878D82A}">
                    <a16:rowId xmlns:a16="http://schemas.microsoft.com/office/drawing/2014/main" val="10006"/>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6"/>
          <p:cNvSpPr txBox="1">
            <a:spLocks noGrp="1"/>
          </p:cNvSpPr>
          <p:nvPr>
            <p:ph type="title"/>
          </p:nvPr>
        </p:nvSpPr>
        <p:spPr>
          <a:xfrm>
            <a:off x="812312" y="0"/>
            <a:ext cx="8875587" cy="1052246"/>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HEALTH CARE IN OTHER COUNTRIES</a:t>
            </a:r>
            <a:endParaRPr dirty="0"/>
          </a:p>
        </p:txBody>
      </p:sp>
      <p:sp>
        <p:nvSpPr>
          <p:cNvPr id="287" name="Google Shape;287;p36"/>
          <p:cNvSpPr txBox="1">
            <a:spLocks noGrp="1"/>
          </p:cNvSpPr>
          <p:nvPr>
            <p:ph type="body" idx="1"/>
          </p:nvPr>
        </p:nvSpPr>
        <p:spPr>
          <a:xfrm>
            <a:off x="127107" y="1052246"/>
            <a:ext cx="9804186" cy="3359278"/>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Clr>
                <a:srgbClr val="4E4E4E"/>
              </a:buClr>
              <a:buSzPts val="2800"/>
              <a:buFont typeface="Arial"/>
              <a:buChar char="•"/>
            </a:pPr>
            <a:r>
              <a:rPr lang="en-US" dirty="0"/>
              <a:t>The United States is very different from other wealthy countries:</a:t>
            </a:r>
            <a:endParaRPr dirty="0"/>
          </a:p>
          <a:p>
            <a:pPr marL="514350" lvl="0" indent="-514350" algn="l" rtl="0">
              <a:lnSpc>
                <a:spcPct val="100000"/>
              </a:lnSpc>
              <a:spcBef>
                <a:spcPts val="624"/>
              </a:spcBef>
              <a:spcAft>
                <a:spcPts val="0"/>
              </a:spcAft>
              <a:buSzPts val="2800"/>
              <a:buFont typeface="Arial"/>
              <a:buAutoNum type="arabicPeriod"/>
            </a:pPr>
            <a:r>
              <a:rPr lang="en-US" dirty="0"/>
              <a:t>We rely much more on private health insurance than any other wealthy country does.</a:t>
            </a:r>
            <a:endParaRPr dirty="0"/>
          </a:p>
          <a:p>
            <a:pPr marL="514350" lvl="0" indent="-514350" algn="l" rtl="0">
              <a:lnSpc>
                <a:spcPct val="100000"/>
              </a:lnSpc>
              <a:spcBef>
                <a:spcPts val="624"/>
              </a:spcBef>
              <a:spcAft>
                <a:spcPts val="0"/>
              </a:spcAft>
              <a:buSzPts val="2800"/>
              <a:buFont typeface="Arial"/>
              <a:buAutoNum type="arabicPeriod"/>
            </a:pPr>
            <a:r>
              <a:rPr lang="en-US" dirty="0"/>
              <a:t>We spend much more on health care per person.</a:t>
            </a:r>
            <a:endParaRPr dirty="0"/>
          </a:p>
          <a:p>
            <a:pPr marL="514350" lvl="0" indent="-514350" algn="l" rtl="0">
              <a:lnSpc>
                <a:spcPct val="100000"/>
              </a:lnSpc>
              <a:spcBef>
                <a:spcPts val="624"/>
              </a:spcBef>
              <a:spcAft>
                <a:spcPts val="0"/>
              </a:spcAft>
              <a:buSzPts val="2800"/>
              <a:buFont typeface="Arial"/>
              <a:buAutoNum type="arabicPeriod"/>
            </a:pPr>
            <a:r>
              <a:rPr lang="en-US" dirty="0"/>
              <a:t>We remain the only wealthy country in which substantial numbers of people lack health insurance.</a:t>
            </a:r>
            <a:endParaRPr dirty="0"/>
          </a:p>
        </p:txBody>
      </p:sp>
      <p:sp>
        <p:nvSpPr>
          <p:cNvPr id="5" name="TextBox 4">
            <a:extLst>
              <a:ext uri="{FF2B5EF4-FFF2-40B4-BE49-F238E27FC236}">
                <a16:creationId xmlns:a16="http://schemas.microsoft.com/office/drawing/2014/main" id="{7CD7BF29-65DA-6788-B891-E34E43816B14}"/>
              </a:ext>
            </a:extLst>
          </p:cNvPr>
          <p:cNvSpPr txBox="1"/>
          <p:nvPr/>
        </p:nvSpPr>
        <p:spPr>
          <a:xfrm>
            <a:off x="127107" y="4555829"/>
            <a:ext cx="9696831" cy="1815882"/>
          </a:xfrm>
          <a:prstGeom prst="rect">
            <a:avLst/>
          </a:prstGeom>
          <a:noFill/>
        </p:spPr>
        <p:txBody>
          <a:bodyPr wrap="square">
            <a:spAutoFit/>
          </a:bodyPr>
          <a:lstStyle/>
          <a:p>
            <a:pPr marL="354013" lvl="0" indent="-354013" algn="l" rtl="0">
              <a:lnSpc>
                <a:spcPct val="100000"/>
              </a:lnSpc>
              <a:spcBef>
                <a:spcPts val="624"/>
              </a:spcBef>
              <a:spcAft>
                <a:spcPts val="0"/>
              </a:spcAft>
              <a:buClr>
                <a:srgbClr val="4E4E4E"/>
              </a:buClr>
              <a:buSzPts val="2800"/>
              <a:buFont typeface="Arial"/>
              <a:buChar char="•"/>
            </a:pPr>
            <a:r>
              <a:rPr lang="en-US" sz="2800" b="1" dirty="0"/>
              <a:t>Single-payer </a:t>
            </a:r>
            <a:r>
              <a:rPr lang="en-US" sz="2800" b="1" dirty="0">
                <a:latin typeface="Arial"/>
                <a:ea typeface="Arial"/>
                <a:cs typeface="Arial"/>
                <a:sym typeface="Arial"/>
              </a:rPr>
              <a:t>system: </a:t>
            </a:r>
            <a:r>
              <a:rPr lang="en-US" sz="2800" dirty="0">
                <a:latin typeface="Arial"/>
                <a:ea typeface="Arial"/>
                <a:cs typeface="Arial"/>
                <a:sym typeface="Arial"/>
              </a:rPr>
              <a:t>a health care system in which the government is the principal payer of medical bills funded through taxes (Medicare in the United States, and health care in Canada).</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7"/>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THE AFFORDABLE CARE ACT</a:t>
            </a:r>
            <a:endParaRPr dirty="0"/>
          </a:p>
        </p:txBody>
      </p:sp>
      <p:sp>
        <p:nvSpPr>
          <p:cNvPr id="293" name="Google Shape;293;p37"/>
          <p:cNvSpPr txBox="1">
            <a:spLocks noGrp="1"/>
          </p:cNvSpPr>
          <p:nvPr>
            <p:ph type="body" idx="1"/>
          </p:nvPr>
        </p:nvSpPr>
        <p:spPr>
          <a:xfrm>
            <a:off x="0" y="1272997"/>
            <a:ext cx="9804186" cy="5951621"/>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b="1" dirty="0">
                <a:latin typeface="Arial"/>
                <a:ea typeface="Arial"/>
                <a:cs typeface="Arial"/>
                <a:sym typeface="Arial"/>
              </a:rPr>
              <a:t>Name:</a:t>
            </a:r>
            <a:endParaRPr dirty="0"/>
          </a:p>
          <a:p>
            <a:pPr marL="354013" lvl="1" indent="-354013" algn="l" rtl="0">
              <a:lnSpc>
                <a:spcPct val="100000"/>
              </a:lnSpc>
              <a:spcBef>
                <a:spcPts val="1824"/>
              </a:spcBef>
              <a:spcAft>
                <a:spcPts val="0"/>
              </a:spcAft>
              <a:buSzPts val="2800"/>
              <a:buFont typeface="Arial"/>
              <a:buChar char="•"/>
            </a:pPr>
            <a:r>
              <a:rPr lang="en-US" sz="2800" dirty="0">
                <a:latin typeface="Arial"/>
                <a:ea typeface="Arial"/>
                <a:cs typeface="Arial"/>
                <a:sym typeface="Arial"/>
              </a:rPr>
              <a:t>The Patient Protection and Affordable Care Act (PPACA)—or ACA, for short</a:t>
            </a:r>
            <a:endParaRPr dirty="0"/>
          </a:p>
          <a:p>
            <a:pPr marL="0" lvl="0" indent="0" algn="l" rtl="0">
              <a:lnSpc>
                <a:spcPct val="100000"/>
              </a:lnSpc>
              <a:spcBef>
                <a:spcPts val="1824"/>
              </a:spcBef>
              <a:spcAft>
                <a:spcPts val="0"/>
              </a:spcAft>
              <a:buSzPts val="2800"/>
              <a:buNone/>
            </a:pPr>
            <a:r>
              <a:rPr lang="en-US" b="1" dirty="0">
                <a:latin typeface="Arial"/>
                <a:ea typeface="Arial"/>
                <a:cs typeface="Arial"/>
                <a:sym typeface="Arial"/>
              </a:rPr>
              <a:t>Aims:</a:t>
            </a:r>
            <a:endParaRPr dirty="0"/>
          </a:p>
          <a:p>
            <a:pPr marL="720725" lvl="0" indent="-366713" algn="l" rtl="0">
              <a:lnSpc>
                <a:spcPct val="100000"/>
              </a:lnSpc>
              <a:spcBef>
                <a:spcPts val="1824"/>
              </a:spcBef>
              <a:spcAft>
                <a:spcPts val="0"/>
              </a:spcAft>
              <a:buSzPts val="2600"/>
              <a:buFont typeface="Arial"/>
              <a:buChar char="–"/>
            </a:pPr>
            <a:r>
              <a:rPr lang="en-US" sz="2600" b="1" dirty="0">
                <a:latin typeface="Arial"/>
                <a:ea typeface="Arial"/>
                <a:cs typeface="Arial"/>
                <a:sym typeface="Arial"/>
              </a:rPr>
              <a:t>Covering the uninsured</a:t>
            </a:r>
            <a:endParaRPr dirty="0"/>
          </a:p>
          <a:p>
            <a:pPr marL="1074738" lvl="2" indent="-354013" algn="l" rtl="0">
              <a:lnSpc>
                <a:spcPct val="100000"/>
              </a:lnSpc>
              <a:spcBef>
                <a:spcPts val="1224"/>
              </a:spcBef>
              <a:spcAft>
                <a:spcPts val="0"/>
              </a:spcAft>
              <a:buSzPts val="2400"/>
              <a:buChar char="▪"/>
            </a:pPr>
            <a:r>
              <a:rPr lang="en-US" dirty="0">
                <a:latin typeface="Arial"/>
                <a:ea typeface="Arial"/>
                <a:cs typeface="Arial"/>
                <a:sym typeface="Arial"/>
              </a:rPr>
              <a:t>Closely follows the Massachusetts plan (“Romneycare”): requires everyone, including healthy people, to buy health insurance</a:t>
            </a:r>
            <a:endParaRPr dirty="0"/>
          </a:p>
          <a:p>
            <a:pPr marL="720725" lvl="2" indent="-366713" algn="l" rtl="0">
              <a:lnSpc>
                <a:spcPct val="100000"/>
              </a:lnSpc>
              <a:spcBef>
                <a:spcPts val="1224"/>
              </a:spcBef>
              <a:spcAft>
                <a:spcPts val="0"/>
              </a:spcAft>
              <a:buSzPts val="2600"/>
              <a:buFont typeface="Arial"/>
              <a:buChar char="–"/>
            </a:pPr>
            <a:r>
              <a:rPr lang="en-US" sz="2600" b="1" dirty="0">
                <a:latin typeface="Arial"/>
                <a:ea typeface="Arial"/>
                <a:cs typeface="Arial"/>
                <a:sym typeface="Arial"/>
              </a:rPr>
              <a:t>Cost control</a:t>
            </a:r>
            <a:endParaRPr dirty="0"/>
          </a:p>
          <a:p>
            <a:pPr marL="1074738" lvl="2" indent="-354013" algn="l" rtl="0">
              <a:lnSpc>
                <a:spcPct val="100000"/>
              </a:lnSpc>
              <a:spcBef>
                <a:spcPts val="1224"/>
              </a:spcBef>
              <a:spcAft>
                <a:spcPts val="0"/>
              </a:spcAft>
              <a:buSzPts val="2400"/>
              <a:buChar char="▪"/>
            </a:pPr>
            <a:r>
              <a:rPr lang="en-US" dirty="0">
                <a:latin typeface="Arial"/>
                <a:ea typeface="Arial"/>
                <a:cs typeface="Arial"/>
                <a:sym typeface="Arial"/>
              </a:rPr>
              <a:t>The premise: the current U.S. medical system has skewed incentives that waste resources.</a:t>
            </a:r>
            <a:endParaRP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8"/>
          <p:cNvSpPr txBox="1">
            <a:spLocks noGrp="1"/>
          </p:cNvSpPr>
          <p:nvPr>
            <p:ph type="title"/>
          </p:nvPr>
        </p:nvSpPr>
        <p:spPr>
          <a:xfrm>
            <a:off x="62076" y="16293"/>
            <a:ext cx="9996324" cy="1101293"/>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ECONOMICS IN ACTION: MEDICAID</a:t>
            </a:r>
            <a:endParaRPr dirty="0"/>
          </a:p>
        </p:txBody>
      </p:sp>
      <p:sp>
        <p:nvSpPr>
          <p:cNvPr id="299" name="Google Shape;299;p38"/>
          <p:cNvSpPr txBox="1">
            <a:spLocks noGrp="1"/>
          </p:cNvSpPr>
          <p:nvPr>
            <p:ph type="body" idx="1"/>
          </p:nvPr>
        </p:nvSpPr>
        <p:spPr>
          <a:xfrm>
            <a:off x="136632" y="1506295"/>
            <a:ext cx="9804186" cy="209324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600"/>
              <a:buFont typeface="Arial"/>
              <a:buChar char="•"/>
            </a:pPr>
            <a:r>
              <a:rPr lang="en-US" sz="2600" b="1" dirty="0">
                <a:solidFill>
                  <a:schemeClr val="dk1"/>
                </a:solidFill>
                <a:latin typeface="Arial"/>
                <a:ea typeface="Arial"/>
                <a:cs typeface="Arial"/>
                <a:sym typeface="Arial"/>
              </a:rPr>
              <a:t>Does Medicaid really help the </a:t>
            </a:r>
            <a:r>
              <a:rPr lang="en-US" sz="2600" b="1" dirty="0">
                <a:solidFill>
                  <a:schemeClr val="tx1"/>
                </a:solidFill>
                <a:latin typeface="Arial"/>
                <a:ea typeface="Arial"/>
                <a:cs typeface="Arial"/>
                <a:sym typeface="Arial"/>
              </a:rPr>
              <a:t>poor? </a:t>
            </a:r>
            <a:r>
              <a:rPr lang="en-US" sz="2600" dirty="0">
                <a:solidFill>
                  <a:schemeClr val="tx1"/>
                </a:solidFill>
                <a:latin typeface="Arial"/>
                <a:ea typeface="Arial"/>
                <a:cs typeface="Arial"/>
                <a:sym typeface="Arial"/>
              </a:rPr>
              <a:t>A budget </a:t>
            </a:r>
            <a:r>
              <a:rPr lang="en-US" sz="2600" dirty="0">
                <a:solidFill>
                  <a:schemeClr val="dk1"/>
                </a:solidFill>
                <a:latin typeface="Arial"/>
                <a:ea typeface="Arial"/>
                <a:cs typeface="Arial"/>
                <a:sym typeface="Arial"/>
              </a:rPr>
              <a:t>crisis resulted in a natural experiment </a:t>
            </a:r>
            <a:r>
              <a:rPr lang="en-US" sz="2600">
                <a:solidFill>
                  <a:schemeClr val="dk1"/>
                </a:solidFill>
                <a:latin typeface="Arial"/>
                <a:ea typeface="Arial"/>
                <a:cs typeface="Arial"/>
                <a:sym typeface="Arial"/>
              </a:rPr>
              <a:t>in Oregon (2008).</a:t>
            </a:r>
            <a:endParaRPr dirty="0"/>
          </a:p>
          <a:p>
            <a:pPr marL="354013" lvl="0" indent="-354013" algn="l" rtl="0">
              <a:lnSpc>
                <a:spcPct val="100000"/>
              </a:lnSpc>
              <a:spcBef>
                <a:spcPts val="624"/>
              </a:spcBef>
              <a:spcAft>
                <a:spcPts val="0"/>
              </a:spcAft>
              <a:buClr>
                <a:srgbClr val="4E4E4E"/>
              </a:buClr>
              <a:buSzPts val="2600"/>
              <a:buFont typeface="Arial"/>
              <a:buChar char="•"/>
            </a:pPr>
            <a:r>
              <a:rPr lang="en-US" sz="2600" dirty="0">
                <a:solidFill>
                  <a:schemeClr val="dk1"/>
                </a:solidFill>
                <a:latin typeface="Arial"/>
                <a:ea typeface="Arial"/>
                <a:cs typeface="Arial"/>
                <a:sym typeface="Arial"/>
              </a:rPr>
              <a:t>Those lucky enough to receive Medicaid through lottery benefited in many ways.</a:t>
            </a:r>
            <a:endParaRPr dirty="0"/>
          </a:p>
        </p:txBody>
      </p:sp>
      <p:pic>
        <p:nvPicPr>
          <p:cNvPr id="300" name="Google Shape;300;p38" descr="A photo shows a child lying on a bed, monitored with a stethoscope."/>
          <p:cNvPicPr preferRelativeResize="0">
            <a:picLocks noGrp="1"/>
          </p:cNvPicPr>
          <p:nvPr>
            <p:ph type="pic" idx="2"/>
          </p:nvPr>
        </p:nvPicPr>
        <p:blipFill rotWithShape="1">
          <a:blip r:embed="rId3">
            <a:alphaModFix/>
          </a:blip>
          <a:srcRect/>
          <a:stretch/>
        </p:blipFill>
        <p:spPr>
          <a:xfrm>
            <a:off x="1877002" y="3443381"/>
            <a:ext cx="6294541" cy="3721462"/>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9"/>
          <p:cNvSpPr txBox="1">
            <a:spLocks noGrp="1"/>
          </p:cNvSpPr>
          <p:nvPr>
            <p:ph type="title"/>
          </p:nvPr>
        </p:nvSpPr>
        <p:spPr>
          <a:xfrm>
            <a:off x="399747" y="181319"/>
            <a:ext cx="9239856" cy="1052246"/>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THE DEBATE OVER THE WELFARE STATE (1 of 2)</a:t>
            </a:r>
            <a:endParaRPr dirty="0"/>
          </a:p>
        </p:txBody>
      </p:sp>
      <p:sp>
        <p:nvSpPr>
          <p:cNvPr id="306" name="Google Shape;306;p39"/>
          <p:cNvSpPr txBox="1">
            <a:spLocks noGrp="1"/>
          </p:cNvSpPr>
          <p:nvPr>
            <p:ph type="body" idx="1"/>
          </p:nvPr>
        </p:nvSpPr>
        <p:spPr>
          <a:xfrm>
            <a:off x="127107" y="1585257"/>
            <a:ext cx="9804186" cy="5143790"/>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400"/>
              <a:buFont typeface="Arial"/>
              <a:buChar char="•"/>
            </a:pPr>
            <a:r>
              <a:rPr lang="en-US" dirty="0"/>
              <a:t>Should we tax the rich at higher rates by using the ability-to-pay principle?</a:t>
            </a:r>
          </a:p>
          <a:p>
            <a:pPr marL="354013" lvl="0" indent="-354013" algn="l" rtl="0">
              <a:lnSpc>
                <a:spcPct val="100000"/>
              </a:lnSpc>
              <a:spcBef>
                <a:spcPts val="0"/>
              </a:spcBef>
              <a:spcAft>
                <a:spcPts val="0"/>
              </a:spcAft>
              <a:buClr>
                <a:srgbClr val="4E4E4E"/>
              </a:buClr>
              <a:buSzPts val="2400"/>
              <a:buFont typeface="Arial"/>
              <a:buChar char="•"/>
            </a:pPr>
            <a:endParaRPr sz="3200" dirty="0"/>
          </a:p>
          <a:p>
            <a:pPr marL="354013" lvl="0" indent="-354013" algn="l" rtl="0">
              <a:lnSpc>
                <a:spcPct val="100000"/>
              </a:lnSpc>
              <a:spcBef>
                <a:spcPts val="624"/>
              </a:spcBef>
              <a:spcAft>
                <a:spcPts val="0"/>
              </a:spcAft>
              <a:buClr>
                <a:srgbClr val="4E4E4E"/>
              </a:buClr>
              <a:buSzPts val="2400"/>
              <a:buFont typeface="Arial"/>
              <a:buChar char="•"/>
            </a:pPr>
            <a:r>
              <a:rPr lang="en-US" dirty="0"/>
              <a:t>Or should we worry more about incentives: will higher taxes reduce incentives to work hard and make society as a whole poorer?</a:t>
            </a:r>
          </a:p>
          <a:p>
            <a:pPr marL="354013" lvl="0" indent="-354013" algn="l" rtl="0">
              <a:lnSpc>
                <a:spcPct val="100000"/>
              </a:lnSpc>
              <a:spcBef>
                <a:spcPts val="624"/>
              </a:spcBef>
              <a:spcAft>
                <a:spcPts val="0"/>
              </a:spcAft>
              <a:buClr>
                <a:srgbClr val="4E4E4E"/>
              </a:buClr>
              <a:buSzPts val="2400"/>
              <a:buFont typeface="Arial"/>
              <a:buChar char="•"/>
            </a:pPr>
            <a:endParaRPr sz="3200" dirty="0"/>
          </a:p>
          <a:p>
            <a:pPr marL="354013" lvl="0" indent="-354013" algn="l" rtl="0">
              <a:lnSpc>
                <a:spcPct val="100000"/>
              </a:lnSpc>
              <a:spcBef>
                <a:spcPts val="624"/>
              </a:spcBef>
              <a:spcAft>
                <a:spcPts val="0"/>
              </a:spcAft>
              <a:buClr>
                <a:srgbClr val="4E4E4E"/>
              </a:buClr>
              <a:buSzPts val="2400"/>
              <a:buFont typeface="Arial"/>
              <a:buChar char="•"/>
            </a:pPr>
            <a:r>
              <a:rPr lang="en-US" dirty="0"/>
              <a:t>One way to reduce the cost of the welfare state is to means-test benefits: make them available only to those who need them.</a:t>
            </a:r>
            <a:endParaRPr sz="32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9"/>
          <p:cNvSpPr txBox="1">
            <a:spLocks noGrp="1"/>
          </p:cNvSpPr>
          <p:nvPr>
            <p:ph type="title"/>
          </p:nvPr>
        </p:nvSpPr>
        <p:spPr>
          <a:xfrm>
            <a:off x="399747" y="181319"/>
            <a:ext cx="9239856" cy="1052246"/>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THE DEBATE OVER THE WELFARE STATE (1 of 2)</a:t>
            </a:r>
            <a:endParaRPr dirty="0"/>
          </a:p>
        </p:txBody>
      </p:sp>
      <p:sp>
        <p:nvSpPr>
          <p:cNvPr id="306" name="Google Shape;306;p39"/>
          <p:cNvSpPr txBox="1">
            <a:spLocks noGrp="1"/>
          </p:cNvSpPr>
          <p:nvPr>
            <p:ph type="body" idx="1"/>
          </p:nvPr>
        </p:nvSpPr>
        <p:spPr>
          <a:xfrm>
            <a:off x="117582" y="1233564"/>
            <a:ext cx="9804186" cy="3197759"/>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624"/>
              </a:spcBef>
              <a:spcAft>
                <a:spcPts val="0"/>
              </a:spcAft>
              <a:buClr>
                <a:srgbClr val="4E4E4E"/>
              </a:buClr>
              <a:buSzPts val="2400"/>
              <a:buFont typeface="Arial"/>
              <a:buChar char="•"/>
            </a:pPr>
            <a:r>
              <a:rPr lang="en-US" sz="2400" dirty="0"/>
              <a:t>Means-testing creates a </a:t>
            </a:r>
            <a:r>
              <a:rPr lang="en-US" sz="2400" b="1" dirty="0"/>
              <a:t>benefits notch:</a:t>
            </a:r>
          </a:p>
          <a:p>
            <a:pPr marL="354013" lvl="0" indent="-354013" algn="l" rtl="0">
              <a:lnSpc>
                <a:spcPct val="100000"/>
              </a:lnSpc>
              <a:spcBef>
                <a:spcPts val="624"/>
              </a:spcBef>
              <a:spcAft>
                <a:spcPts val="0"/>
              </a:spcAft>
              <a:buClr>
                <a:srgbClr val="4E4E4E"/>
              </a:buClr>
              <a:buSzPts val="2400"/>
              <a:buFont typeface="Arial"/>
              <a:buChar char="•"/>
            </a:pPr>
            <a:endParaRPr sz="2400" dirty="0"/>
          </a:p>
          <a:p>
            <a:pPr marL="720725" lvl="0" indent="-366713" algn="l" rtl="0">
              <a:lnSpc>
                <a:spcPct val="100000"/>
              </a:lnSpc>
              <a:spcBef>
                <a:spcPts val="624"/>
              </a:spcBef>
              <a:spcAft>
                <a:spcPts val="0"/>
              </a:spcAft>
              <a:buSzPts val="2400"/>
              <a:buFont typeface="Arial"/>
              <a:buChar char="‒"/>
            </a:pPr>
            <a:r>
              <a:rPr lang="en-US" sz="2400" dirty="0"/>
              <a:t>Suppose there is a $2,000 per year benefit, available only to families with annual incomes less than $20,000. The family currently has an income of $19,500. One family member is deciding whether to take a new job that will raise the family’s income to $20,500.</a:t>
            </a:r>
          </a:p>
          <a:p>
            <a:pPr marL="720725" lvl="0" indent="-366713" algn="l" rtl="0">
              <a:lnSpc>
                <a:spcPct val="100000"/>
              </a:lnSpc>
              <a:spcBef>
                <a:spcPts val="624"/>
              </a:spcBef>
              <a:spcAft>
                <a:spcPts val="0"/>
              </a:spcAft>
              <a:buSzPts val="2400"/>
              <a:buFont typeface="Arial"/>
              <a:buChar char="‒"/>
            </a:pPr>
            <a:endParaRPr lang="en-US" sz="2400" dirty="0"/>
          </a:p>
          <a:p>
            <a:pPr marL="720725" lvl="0" indent="-366713" algn="l" rtl="0">
              <a:lnSpc>
                <a:spcPct val="100000"/>
              </a:lnSpc>
              <a:spcBef>
                <a:spcPts val="624"/>
              </a:spcBef>
              <a:spcAft>
                <a:spcPts val="0"/>
              </a:spcAft>
              <a:buSzPts val="2400"/>
              <a:buFont typeface="Arial"/>
              <a:buChar char="‒"/>
            </a:pPr>
            <a:endParaRPr dirty="0"/>
          </a:p>
        </p:txBody>
      </p:sp>
      <p:sp>
        <p:nvSpPr>
          <p:cNvPr id="5" name="TextBox 4">
            <a:extLst>
              <a:ext uri="{FF2B5EF4-FFF2-40B4-BE49-F238E27FC236}">
                <a16:creationId xmlns:a16="http://schemas.microsoft.com/office/drawing/2014/main" id="{129DC193-2E02-C938-090A-262350E092F4}"/>
              </a:ext>
            </a:extLst>
          </p:cNvPr>
          <p:cNvSpPr txBox="1"/>
          <p:nvPr/>
        </p:nvSpPr>
        <p:spPr>
          <a:xfrm>
            <a:off x="-8489" y="5338507"/>
            <a:ext cx="9648092" cy="1200329"/>
          </a:xfrm>
          <a:prstGeom prst="rect">
            <a:avLst/>
          </a:prstGeom>
          <a:noFill/>
        </p:spPr>
        <p:txBody>
          <a:bodyPr wrap="square">
            <a:spAutoFit/>
          </a:bodyPr>
          <a:lstStyle/>
          <a:p>
            <a:pPr marL="720725" lvl="0" indent="-366713" algn="l" rtl="0">
              <a:lnSpc>
                <a:spcPct val="100000"/>
              </a:lnSpc>
              <a:spcBef>
                <a:spcPts val="624"/>
              </a:spcBef>
              <a:spcAft>
                <a:spcPts val="0"/>
              </a:spcAft>
              <a:buSzPts val="2400"/>
              <a:buFont typeface="Arial"/>
              <a:buChar char="‒"/>
            </a:pPr>
            <a:r>
              <a:rPr lang="en-US" sz="2400" dirty="0"/>
              <a:t>Taking that job will actually make the family worse off because it will gain $1,000 in earnings but lose the $2,000 in government benefits.</a:t>
            </a:r>
          </a:p>
        </p:txBody>
      </p:sp>
    </p:spTree>
    <p:extLst>
      <p:ext uri="{BB962C8B-B14F-4D97-AF65-F5344CB8AC3E}">
        <p14:creationId xmlns:p14="http://schemas.microsoft.com/office/powerpoint/2010/main" val="398803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0"/>
          <p:cNvSpPr txBox="1">
            <a:spLocks noGrp="1"/>
          </p:cNvSpPr>
          <p:nvPr>
            <p:ph type="title"/>
          </p:nvPr>
        </p:nvSpPr>
        <p:spPr>
          <a:xfrm>
            <a:off x="582137" y="214772"/>
            <a:ext cx="8875076" cy="1052246"/>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THE DEBATE OVER THE WELFARE STATE (2 of 2)</a:t>
            </a:r>
            <a:endParaRPr dirty="0"/>
          </a:p>
        </p:txBody>
      </p:sp>
      <p:sp>
        <p:nvSpPr>
          <p:cNvPr id="312" name="Google Shape;312;p40"/>
          <p:cNvSpPr txBox="1">
            <a:spLocks noGrp="1"/>
          </p:cNvSpPr>
          <p:nvPr>
            <p:ph type="body" idx="1"/>
          </p:nvPr>
        </p:nvSpPr>
        <p:spPr>
          <a:xfrm>
            <a:off x="117582" y="1933292"/>
            <a:ext cx="9804186" cy="3795996"/>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ts val="2800"/>
              <a:buFont typeface="Arial"/>
              <a:buChar char="•"/>
            </a:pPr>
            <a:r>
              <a:rPr lang="en-US" b="1" dirty="0">
                <a:latin typeface="Arial"/>
                <a:ea typeface="Arial"/>
                <a:cs typeface="Arial"/>
                <a:sym typeface="Arial"/>
              </a:rPr>
              <a:t>The politics of the welfare state</a:t>
            </a:r>
            <a:endParaRPr dirty="0"/>
          </a:p>
          <a:p>
            <a:pPr marL="354013" lvl="0" indent="-354013" algn="l" rtl="0">
              <a:lnSpc>
                <a:spcPct val="100000"/>
              </a:lnSpc>
              <a:spcBef>
                <a:spcPts val="624"/>
              </a:spcBef>
              <a:spcAft>
                <a:spcPts val="0"/>
              </a:spcAft>
              <a:buClr>
                <a:srgbClr val="4E4E4E"/>
              </a:buClr>
              <a:buSzPts val="2800"/>
              <a:buFont typeface="Arial"/>
              <a:buChar char="•"/>
            </a:pPr>
            <a:r>
              <a:rPr lang="en-US" dirty="0">
                <a:latin typeface="Arial"/>
                <a:ea typeface="Arial"/>
                <a:cs typeface="Arial"/>
                <a:sym typeface="Arial"/>
              </a:rPr>
              <a:t>Differences in opinions on the welfare state reflect differences in values and philosophy.</a:t>
            </a:r>
          </a:p>
          <a:p>
            <a:pPr marL="354013" lvl="0" indent="-354013" algn="l" rtl="0">
              <a:lnSpc>
                <a:spcPct val="100000"/>
              </a:lnSpc>
              <a:spcBef>
                <a:spcPts val="624"/>
              </a:spcBef>
              <a:spcAft>
                <a:spcPts val="0"/>
              </a:spcAft>
              <a:buClr>
                <a:srgbClr val="4E4E4E"/>
              </a:buClr>
              <a:buSzPts val="2800"/>
              <a:buFont typeface="Arial"/>
              <a:buChar char="•"/>
            </a:pPr>
            <a:endParaRPr dirty="0"/>
          </a:p>
          <a:p>
            <a:pPr marL="354013" lvl="0" indent="-354013" algn="l" rtl="0">
              <a:lnSpc>
                <a:spcPct val="100000"/>
              </a:lnSpc>
              <a:spcBef>
                <a:spcPts val="624"/>
              </a:spcBef>
              <a:spcAft>
                <a:spcPts val="0"/>
              </a:spcAft>
              <a:buClr>
                <a:srgbClr val="4E4E4E"/>
              </a:buClr>
              <a:buSzPts val="2800"/>
              <a:buFont typeface="Arial"/>
              <a:buChar char="•"/>
            </a:pPr>
            <a:r>
              <a:rPr lang="en-US" b="1" dirty="0">
                <a:latin typeface="Arial"/>
                <a:ea typeface="Arial"/>
                <a:cs typeface="Arial"/>
                <a:sym typeface="Arial"/>
              </a:rPr>
              <a:t>Economics can’t resolve those differences, especially as political polarization has increased.</a:t>
            </a:r>
            <a:endParaRP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1"/>
          <p:cNvSpPr txBox="1">
            <a:spLocks noGrp="1"/>
          </p:cNvSpPr>
          <p:nvPr>
            <p:ph type="title"/>
          </p:nvPr>
        </p:nvSpPr>
        <p:spPr>
          <a:xfrm>
            <a:off x="872837" y="379608"/>
            <a:ext cx="8312727"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LEARN BY DOING: DISCUSSION QUESTION 4</a:t>
            </a:r>
            <a:endParaRPr dirty="0"/>
          </a:p>
        </p:txBody>
      </p:sp>
      <p:sp>
        <p:nvSpPr>
          <p:cNvPr id="318" name="Google Shape;318;p41"/>
          <p:cNvSpPr txBox="1">
            <a:spLocks noGrp="1"/>
          </p:cNvSpPr>
          <p:nvPr>
            <p:ph type="body" idx="1"/>
          </p:nvPr>
        </p:nvSpPr>
        <p:spPr>
          <a:xfrm>
            <a:off x="117582" y="1933291"/>
            <a:ext cx="9804186" cy="4678523"/>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b="1" dirty="0">
                <a:latin typeface="Arial"/>
                <a:ea typeface="Arial"/>
                <a:cs typeface="Arial"/>
                <a:sym typeface="Arial"/>
              </a:rPr>
              <a:t>What would happen if the government removed all social safety nets from the economy?</a:t>
            </a:r>
          </a:p>
          <a:p>
            <a:pPr marL="354013" lvl="0" indent="-354013" algn="l" rtl="0">
              <a:lnSpc>
                <a:spcPct val="100000"/>
              </a:lnSpc>
              <a:spcBef>
                <a:spcPts val="0"/>
              </a:spcBef>
              <a:spcAft>
                <a:spcPts val="0"/>
              </a:spcAft>
              <a:buSzPts val="2800"/>
              <a:buChar char="•"/>
            </a:pPr>
            <a:endParaRPr dirty="0"/>
          </a:p>
          <a:p>
            <a:pPr marL="354013" lvl="0" indent="-354013" algn="l" rtl="0">
              <a:lnSpc>
                <a:spcPct val="100000"/>
              </a:lnSpc>
              <a:spcBef>
                <a:spcPts val="1824"/>
              </a:spcBef>
              <a:spcAft>
                <a:spcPts val="0"/>
              </a:spcAft>
              <a:buSzPts val="2800"/>
              <a:buChar char="•"/>
            </a:pPr>
            <a:r>
              <a:rPr lang="en-US" b="1" dirty="0"/>
              <a:t>What would happen if the government provided for all financial needs of its citizens?</a:t>
            </a:r>
            <a:endParaRP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LEARN BY DOING: PRACTICE QUESTION 3</a:t>
            </a:r>
            <a:endParaRPr dirty="0"/>
          </a:p>
        </p:txBody>
      </p:sp>
      <p:sp>
        <p:nvSpPr>
          <p:cNvPr id="324" name="Google Shape;324;p42"/>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00000"/>
              </a:lnSpc>
              <a:spcBef>
                <a:spcPts val="0"/>
              </a:spcBef>
              <a:spcAft>
                <a:spcPts val="0"/>
              </a:spcAft>
              <a:buSzPct val="100000"/>
              <a:buChar char="•"/>
            </a:pPr>
            <a:r>
              <a:rPr lang="en-US" b="1" dirty="0">
                <a:latin typeface="Arial"/>
                <a:ea typeface="Arial"/>
                <a:cs typeface="Arial"/>
                <a:sym typeface="Arial"/>
              </a:rPr>
              <a:t>The program that provides health insurance coverage to all Americans aged 65 and older, regardless of their income, </a:t>
            </a:r>
            <a:r>
              <a:rPr lang="en-US" b="1" dirty="0">
                <a:solidFill>
                  <a:schemeClr val="tx1"/>
                </a:solidFill>
                <a:latin typeface="Arial"/>
                <a:ea typeface="Arial"/>
                <a:cs typeface="Arial"/>
                <a:sym typeface="Arial"/>
              </a:rPr>
              <a:t>is</a:t>
            </a:r>
            <a:r>
              <a:rPr lang="en-US" b="1" dirty="0">
                <a:solidFill>
                  <a:schemeClr val="tx1"/>
                </a:solidFill>
                <a:sym typeface="Arial"/>
              </a:rPr>
              <a:t>:</a:t>
            </a:r>
            <a:endParaRPr dirty="0">
              <a:solidFill>
                <a:schemeClr val="tx1"/>
              </a:solidFill>
            </a:endParaRPr>
          </a:p>
          <a:p>
            <a:pPr marL="811213" lvl="1" indent="-457200" algn="l" rtl="0">
              <a:lnSpc>
                <a:spcPct val="100000"/>
              </a:lnSpc>
              <a:spcBef>
                <a:spcPts val="1824"/>
              </a:spcBef>
              <a:spcAft>
                <a:spcPts val="0"/>
              </a:spcAft>
              <a:buSzPct val="100000"/>
              <a:buFont typeface="Arial"/>
              <a:buAutoNum type="alphaLcParenR"/>
            </a:pPr>
            <a:r>
              <a:rPr lang="en-US" dirty="0">
                <a:latin typeface="Arial"/>
                <a:ea typeface="Arial"/>
                <a:cs typeface="Arial"/>
                <a:sym typeface="Arial"/>
              </a:rPr>
              <a:t>Medicaid.</a:t>
            </a:r>
            <a:endParaRPr dirty="0"/>
          </a:p>
          <a:p>
            <a:pPr marL="811213" lvl="1" indent="-457200" algn="l" rtl="0">
              <a:lnSpc>
                <a:spcPct val="100000"/>
              </a:lnSpc>
              <a:spcBef>
                <a:spcPts val="1224"/>
              </a:spcBef>
              <a:spcAft>
                <a:spcPts val="0"/>
              </a:spcAft>
              <a:buSzPct val="100000"/>
              <a:buFont typeface="Arial"/>
              <a:buAutoNum type="alphaLcParenR"/>
            </a:pPr>
            <a:r>
              <a:rPr lang="en-US" dirty="0">
                <a:latin typeface="Arial"/>
                <a:ea typeface="Arial"/>
                <a:cs typeface="Arial"/>
                <a:sym typeface="Arial"/>
              </a:rPr>
              <a:t>Medicare.</a:t>
            </a:r>
            <a:endParaRP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LEARN BY DOING: PRACTICE QUESTION 3</a:t>
            </a:r>
            <a:br>
              <a:rPr lang="en-US" dirty="0">
                <a:latin typeface="Arial"/>
                <a:ea typeface="Arial"/>
                <a:cs typeface="Arial"/>
                <a:sym typeface="Arial"/>
              </a:rPr>
            </a:br>
            <a:r>
              <a:rPr lang="en-US" dirty="0">
                <a:latin typeface="Arial"/>
                <a:ea typeface="Arial"/>
                <a:cs typeface="Arial"/>
                <a:sym typeface="Arial"/>
              </a:rPr>
              <a:t>(ANSWER)</a:t>
            </a:r>
            <a:endParaRPr dirty="0"/>
          </a:p>
        </p:txBody>
      </p:sp>
      <p:sp>
        <p:nvSpPr>
          <p:cNvPr id="330" name="Google Shape;330;p43"/>
          <p:cNvSpPr txBox="1">
            <a:spLocks noGrp="1"/>
          </p:cNvSpPr>
          <p:nvPr>
            <p:ph type="body" idx="1"/>
          </p:nvPr>
        </p:nvSpPr>
        <p:spPr>
          <a:xfrm>
            <a:off x="117582" y="1933292"/>
            <a:ext cx="9804186" cy="2535838"/>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SzPct val="100000"/>
              <a:buChar char="•"/>
            </a:pPr>
            <a:r>
              <a:rPr lang="en-US" b="1" dirty="0">
                <a:latin typeface="Arial"/>
                <a:ea typeface="Arial"/>
                <a:cs typeface="Arial"/>
                <a:sym typeface="Arial"/>
              </a:rPr>
              <a:t>The program that provides health insurance coverage to all Americans aged 65 and older, regardless of their income, </a:t>
            </a:r>
            <a:r>
              <a:rPr lang="en-US" b="1" dirty="0">
                <a:solidFill>
                  <a:schemeClr val="tx1"/>
                </a:solidFill>
                <a:latin typeface="Arial"/>
                <a:ea typeface="Arial"/>
                <a:cs typeface="Arial"/>
                <a:sym typeface="Arial"/>
              </a:rPr>
              <a:t>is</a:t>
            </a:r>
            <a:r>
              <a:rPr lang="en-US" b="1" dirty="0">
                <a:solidFill>
                  <a:schemeClr val="tx1"/>
                </a:solidFill>
                <a:sym typeface="Arial"/>
              </a:rPr>
              <a:t>:</a:t>
            </a:r>
            <a:endParaRPr dirty="0">
              <a:solidFill>
                <a:schemeClr val="tx1"/>
              </a:solidFill>
            </a:endParaRPr>
          </a:p>
          <a:p>
            <a:pPr marL="811213" lvl="1" indent="-457200" algn="l" rtl="0">
              <a:lnSpc>
                <a:spcPct val="100000"/>
              </a:lnSpc>
              <a:spcBef>
                <a:spcPts val="1824"/>
              </a:spcBef>
              <a:spcAft>
                <a:spcPts val="0"/>
              </a:spcAft>
              <a:buSzPct val="100000"/>
              <a:buFont typeface="Arial"/>
              <a:buAutoNum type="alphaLcParenR"/>
            </a:pPr>
            <a:r>
              <a:rPr lang="en-US" dirty="0">
                <a:latin typeface="Arial"/>
                <a:ea typeface="Arial"/>
                <a:cs typeface="Arial"/>
                <a:sym typeface="Arial"/>
              </a:rPr>
              <a:t>Medicaid.</a:t>
            </a:r>
            <a:endParaRPr dirty="0"/>
          </a:p>
          <a:p>
            <a:pPr marL="811213" lvl="1" indent="-457200" algn="l" rtl="0">
              <a:lnSpc>
                <a:spcPct val="100000"/>
              </a:lnSpc>
              <a:spcBef>
                <a:spcPts val="1224"/>
              </a:spcBef>
              <a:spcAft>
                <a:spcPts val="0"/>
              </a:spcAft>
              <a:buSzPct val="100000"/>
              <a:buFont typeface="Arial"/>
              <a:buAutoNum type="alphaLcParenR"/>
            </a:pPr>
            <a:r>
              <a:rPr lang="en-US" b="1" dirty="0">
                <a:latin typeface="Arial"/>
                <a:ea typeface="Arial"/>
                <a:cs typeface="Arial"/>
                <a:sym typeface="Arial"/>
              </a:rPr>
              <a:t>Medicare. (correct answer)</a:t>
            </a:r>
            <a:endParaRP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4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LEARN BY DOING: PRACTICE QUESTION 4</a:t>
            </a:r>
            <a:endParaRPr dirty="0"/>
          </a:p>
        </p:txBody>
      </p:sp>
      <p:sp>
        <p:nvSpPr>
          <p:cNvPr id="336" name="Google Shape;336;p44"/>
          <p:cNvSpPr txBox="1">
            <a:spLocks noGrp="1"/>
          </p:cNvSpPr>
          <p:nvPr>
            <p:ph type="body" idx="1"/>
          </p:nvPr>
        </p:nvSpPr>
        <p:spPr>
          <a:xfrm>
            <a:off x="117582" y="1933292"/>
            <a:ext cx="9804186" cy="3130198"/>
          </a:xfrm>
          <a:prstGeom prst="rect">
            <a:avLst/>
          </a:prstGeom>
          <a:noFill/>
          <a:ln>
            <a:noFill/>
          </a:ln>
        </p:spPr>
        <p:txBody>
          <a:bodyPr spcFirstLastPara="1" wrap="square" lIns="91425" tIns="91425" rIns="91425" bIns="91425" anchor="t" anchorCtr="0">
            <a:noAutofit/>
          </a:bodyPr>
          <a:lstStyle/>
          <a:p>
            <a:pPr marL="457200" lvl="0" indent="-457200" algn="l" rtl="0">
              <a:lnSpc>
                <a:spcPct val="100000"/>
              </a:lnSpc>
              <a:spcBef>
                <a:spcPts val="0"/>
              </a:spcBef>
              <a:spcAft>
                <a:spcPts val="0"/>
              </a:spcAft>
              <a:buSzPts val="2400"/>
              <a:buChar char="•"/>
            </a:pPr>
            <a:r>
              <a:rPr lang="en-US" b="1" dirty="0"/>
              <a:t>Health care expenditure per person in the United States is:</a:t>
            </a:r>
            <a:endParaRPr dirty="0"/>
          </a:p>
          <a:p>
            <a:pPr marL="811213" lvl="1" indent="-457200" algn="l" rtl="0">
              <a:lnSpc>
                <a:spcPct val="100000"/>
              </a:lnSpc>
              <a:spcBef>
                <a:spcPts val="1824"/>
              </a:spcBef>
              <a:spcAft>
                <a:spcPts val="0"/>
              </a:spcAft>
              <a:buSzPts val="2400"/>
              <a:buFont typeface="Arial"/>
              <a:buAutoNum type="alphaLcParenR"/>
            </a:pPr>
            <a:r>
              <a:rPr lang="en-US" sz="2400" dirty="0"/>
              <a:t>about the same as in Britain, Canada, and Switzerland.</a:t>
            </a:r>
            <a:endParaRPr dirty="0"/>
          </a:p>
          <a:p>
            <a:pPr marL="811213" lvl="1" indent="-457200" algn="l" rtl="0">
              <a:lnSpc>
                <a:spcPct val="100000"/>
              </a:lnSpc>
              <a:spcBef>
                <a:spcPts val="1224"/>
              </a:spcBef>
              <a:spcAft>
                <a:spcPts val="0"/>
              </a:spcAft>
              <a:buSzPts val="2400"/>
              <a:buFont typeface="Arial"/>
              <a:buAutoNum type="alphaLcParenR"/>
            </a:pPr>
            <a:r>
              <a:rPr lang="en-US" sz="2400" dirty="0"/>
              <a:t>lower than in Britain, Canada, and Switzerland.</a:t>
            </a:r>
            <a:endParaRPr dirty="0"/>
          </a:p>
          <a:p>
            <a:pPr marL="811213" lvl="1" indent="-457200" algn="l" rtl="0">
              <a:lnSpc>
                <a:spcPct val="100000"/>
              </a:lnSpc>
              <a:spcBef>
                <a:spcPts val="1224"/>
              </a:spcBef>
              <a:spcAft>
                <a:spcPts val="0"/>
              </a:spcAft>
              <a:buSzPts val="2400"/>
              <a:buFont typeface="Arial"/>
              <a:buAutoNum type="alphaLcParenR"/>
            </a:pPr>
            <a:r>
              <a:rPr lang="en-US" sz="2400" dirty="0"/>
              <a:t>higher than in Britain, Canada, and Switzerland.</a:t>
            </a:r>
            <a:endParaRPr dirty="0"/>
          </a:p>
          <a:p>
            <a:pPr marL="811213" lvl="1" indent="-457200" algn="l" rtl="0">
              <a:lnSpc>
                <a:spcPct val="100000"/>
              </a:lnSpc>
              <a:spcBef>
                <a:spcPts val="1224"/>
              </a:spcBef>
              <a:spcAft>
                <a:spcPts val="0"/>
              </a:spcAft>
              <a:buSzPts val="2400"/>
              <a:buFont typeface="Arial"/>
              <a:buAutoNum type="alphaLcParenR"/>
            </a:pPr>
            <a:r>
              <a:rPr lang="en-US" sz="2400" dirty="0"/>
              <a:t>higher than in Canada and Switzerland but lower than in Britain.</a:t>
            </a:r>
            <a:endParaRP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LEARN BY DOING: PRACTICE QUESTION 4</a:t>
            </a:r>
            <a:br>
              <a:rPr lang="en-US" dirty="0">
                <a:latin typeface="Arial"/>
                <a:ea typeface="Arial"/>
                <a:cs typeface="Arial"/>
                <a:sym typeface="Arial"/>
              </a:rPr>
            </a:br>
            <a:r>
              <a:rPr lang="en-US" dirty="0">
                <a:latin typeface="Arial"/>
                <a:ea typeface="Arial"/>
                <a:cs typeface="Arial"/>
                <a:sym typeface="Arial"/>
              </a:rPr>
              <a:t>(ANSWER</a:t>
            </a:r>
            <a:r>
              <a:rPr lang="en-US" dirty="0">
                <a:sym typeface="Arial"/>
              </a:rPr>
              <a:t>)</a:t>
            </a:r>
            <a:endParaRPr dirty="0"/>
          </a:p>
        </p:txBody>
      </p:sp>
      <p:sp>
        <p:nvSpPr>
          <p:cNvPr id="342" name="Google Shape;342;p45"/>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b="1" dirty="0"/>
              <a:t>Health care expenditure per person in the United States is:</a:t>
            </a:r>
            <a:endParaRPr dirty="0"/>
          </a:p>
          <a:p>
            <a:pPr marL="811213" lvl="1" indent="-457200" algn="l" rtl="0">
              <a:lnSpc>
                <a:spcPct val="100000"/>
              </a:lnSpc>
              <a:spcBef>
                <a:spcPts val="1824"/>
              </a:spcBef>
              <a:spcAft>
                <a:spcPts val="0"/>
              </a:spcAft>
              <a:buSzPts val="2400"/>
              <a:buFont typeface="Arial"/>
              <a:buAutoNum type="alphaLcParenR"/>
            </a:pPr>
            <a:r>
              <a:rPr lang="en-US" dirty="0"/>
              <a:t>about the same as in Britain, Canada, and Switzerland.</a:t>
            </a:r>
            <a:endParaRPr dirty="0"/>
          </a:p>
          <a:p>
            <a:pPr marL="811213" lvl="1" indent="-457200" algn="l" rtl="0">
              <a:lnSpc>
                <a:spcPct val="100000"/>
              </a:lnSpc>
              <a:spcBef>
                <a:spcPts val="1224"/>
              </a:spcBef>
              <a:spcAft>
                <a:spcPts val="0"/>
              </a:spcAft>
              <a:buSzPts val="2400"/>
              <a:buFont typeface="Arial"/>
              <a:buAutoNum type="alphaLcParenR"/>
            </a:pPr>
            <a:r>
              <a:rPr lang="en-US" dirty="0"/>
              <a:t>lower than in Britain, Canada, and Switzerland.</a:t>
            </a:r>
            <a:endParaRPr dirty="0"/>
          </a:p>
          <a:p>
            <a:pPr marL="811213" lvl="1" indent="-457200" algn="l" rtl="0">
              <a:lnSpc>
                <a:spcPct val="100000"/>
              </a:lnSpc>
              <a:spcBef>
                <a:spcPts val="1224"/>
              </a:spcBef>
              <a:spcAft>
                <a:spcPts val="0"/>
              </a:spcAft>
              <a:buSzPts val="2400"/>
              <a:buFont typeface="Arial"/>
              <a:buAutoNum type="alphaLcParenR"/>
            </a:pPr>
            <a:r>
              <a:rPr lang="en-US" b="1" dirty="0"/>
              <a:t>higher than in Britain, Canada, and Switzerland. (correct answer)</a:t>
            </a:r>
            <a:endParaRPr dirty="0"/>
          </a:p>
          <a:p>
            <a:pPr marL="811213" lvl="1" indent="-457200" algn="l" rtl="0">
              <a:lnSpc>
                <a:spcPct val="100000"/>
              </a:lnSpc>
              <a:spcBef>
                <a:spcPts val="1224"/>
              </a:spcBef>
              <a:spcAft>
                <a:spcPts val="0"/>
              </a:spcAft>
              <a:buSzPts val="2400"/>
              <a:buFont typeface="Arial"/>
              <a:buAutoNum type="alphaLcParenR"/>
            </a:pPr>
            <a:r>
              <a:rPr lang="en-US" dirty="0"/>
              <a:t>higher than in Canada and Switzerland but lower than in Britain.</a:t>
            </a:r>
            <a:endParaRPr dirty="0"/>
          </a:p>
        </p:txBody>
      </p:sp>
    </p:spTree>
  </p:cSld>
  <p:clrMapOvr>
    <a:masterClrMapping/>
  </p:clrMapOvr>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536</TotalTime>
  <Words>4246</Words>
  <Application>Microsoft Office PowerPoint</Application>
  <PresentationFormat>Custom</PresentationFormat>
  <Paragraphs>505</Paragraphs>
  <Slides>70</Slides>
  <Notes>70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70</vt:i4>
      </vt:variant>
    </vt:vector>
  </HeadingPairs>
  <TitlesOfParts>
    <vt:vector size="80" baseType="lpstr">
      <vt:lpstr>Arial</vt:lpstr>
      <vt:lpstr>Calibri</vt:lpstr>
      <vt:lpstr>Cambria Math</vt:lpstr>
      <vt:lpstr>Google Sans</vt:lpstr>
      <vt:lpstr>Helvetica Neue</vt:lpstr>
      <vt:lpstr>Merriweather</vt:lpstr>
      <vt:lpstr>Noto Sans Symbols</vt:lpstr>
      <vt:lpstr>Segoe UI</vt:lpstr>
      <vt:lpstr>STIX-Web</vt:lpstr>
      <vt:lpstr>KRUGMAN</vt:lpstr>
      <vt:lpstr>The Economics of the Welfare State</vt:lpstr>
      <vt:lpstr>Important Dates</vt:lpstr>
      <vt:lpstr>Important Dates</vt:lpstr>
      <vt:lpstr>WHAT YOU WILL LEARN IN THIS CHAPTER</vt:lpstr>
      <vt:lpstr>POVERTY, INEQUALITY, AND PUBLIC POLICY</vt:lpstr>
      <vt:lpstr>POVERTY, INEQUALITY, AND PUBLIC POLICY</vt:lpstr>
      <vt:lpstr>THE LOGIC OF THE WELFARE STATE</vt:lpstr>
      <vt:lpstr>Income inequality in the United States</vt:lpstr>
      <vt:lpstr>Income inequality in the United States</vt:lpstr>
      <vt:lpstr>THE LOGIC OF THE WELFARE STATE</vt:lpstr>
      <vt:lpstr>THE LOGIC OF THE WELFARE STATE</vt:lpstr>
      <vt:lpstr>Total monthly unemployment insurance benefits paid in the US from July 2019 to July 2024</vt:lpstr>
      <vt:lpstr>THE LOGIC OF THE WELFARE STATE</vt:lpstr>
      <vt:lpstr>THE LOGIC OF THE WELFARE STATE</vt:lpstr>
      <vt:lpstr>National School Lunch Program: In fiscal year (FY) 2023, the program provided 4.6 billion lunches at a total cost of $17.2 billion.</vt:lpstr>
      <vt:lpstr>PowerPoint Presentation</vt:lpstr>
      <vt:lpstr>LEARN BY DOING: DISCUSSION QUESTION 1</vt:lpstr>
      <vt:lpstr>PowerPoint Presentation</vt:lpstr>
      <vt:lpstr>THE PROBLEM OF POVERTY</vt:lpstr>
      <vt:lpstr>PowerPoint Presentation</vt:lpstr>
      <vt:lpstr>PowerPoint Presentation</vt:lpstr>
      <vt:lpstr>WHO ARE THE AMERICANS LIVING IN POVERTY? (1 of 2)</vt:lpstr>
      <vt:lpstr>WHO ARE THE AMERICANS LIVING IN POVERTY? (2 of 2)</vt:lpstr>
      <vt:lpstr>WHAT CAUSES POVERTY?</vt:lpstr>
      <vt:lpstr>PERSISTENT POVERTY AND POVERTY SPILLOVER EFFECTS</vt:lpstr>
      <vt:lpstr>PowerPoint Presentation</vt:lpstr>
      <vt:lpstr>PowerPoint Presentation</vt:lpstr>
      <vt:lpstr>WHY DO POOR NEIGHBORHOODS PERPETUATE POVERTY?</vt:lpstr>
      <vt:lpstr>CONSEQUENCES OF POVERTY</vt:lpstr>
      <vt:lpstr>ECONOMIC INEQUALITY</vt:lpstr>
      <vt:lpstr>ECONOMIC INEQUALITY</vt:lpstr>
      <vt:lpstr>US Census Bureau</vt:lpstr>
      <vt:lpstr>INTERNATIONAL COMPARISONS OF INEQUALITY</vt:lpstr>
      <vt:lpstr>INCOME, REDISTRIBUTION, AND INEQUALITY IN RICH COUNTRIES</vt:lpstr>
      <vt:lpstr>ECONOMICS IN ACTION: ECONOMIC INSECURITY (1 of 2)</vt:lpstr>
      <vt:lpstr>ECONOMICS IN ACTION: ECONOMIC INSECURITY (2 of 2)</vt:lpstr>
      <vt:lpstr>WHEN IS INEQUALITY A PROBLEM?</vt:lpstr>
      <vt:lpstr>WHEN IS INEQUALITY A PROBLEM?</vt:lpstr>
      <vt:lpstr>ECONOMIC INSECURITY</vt:lpstr>
      <vt:lpstr>THE U.S. WELFARE STATE</vt:lpstr>
      <vt:lpstr>SOCIAL SECURITY AND UNEMPLOYMENT INSURANCE</vt:lpstr>
      <vt:lpstr>EFFECTS OF THE WELFARE STATE ON POVERTY AND INEQUALITY PART 1</vt:lpstr>
      <vt:lpstr>EFFECTS OF THE WELFARE STATE ON POVERTY AND INEQUALITY PART 2</vt:lpstr>
      <vt:lpstr>DISCUSSION QUESTION 3</vt:lpstr>
      <vt:lpstr>DISCUSSION QUESTION 3</vt:lpstr>
      <vt:lpstr>ECONOMICS IN ACTION: WELFARE STATE PROGRAMS AND POVERTY RATES IN THE GREAT RECESSION, 2007–2010</vt:lpstr>
      <vt:lpstr>THE ECONOMICS OF HEALTH CARE</vt:lpstr>
      <vt:lpstr>THE PROBLEM WITH PRIVATE HEALTH INSURANCE</vt:lpstr>
      <vt:lpstr>THE PROBLEM WITH PRIVATE HEALTH INSURANCE</vt:lpstr>
      <vt:lpstr>Health spending totaled $74.1 billion in 1970. By 2000, health expenditures had reached $1.4 trillion, and in 2022 the amount spent on health tripled to $4.5 trillion.</vt:lpstr>
      <vt:lpstr>LEARN BY DOING: PRACTICE QUESTION 1 (1 of 2)</vt:lpstr>
      <vt:lpstr>PRACTICE QUESTION 1</vt:lpstr>
      <vt:lpstr>PRACTICE QUESTION 1</vt:lpstr>
      <vt:lpstr>PRACTICE QUESTION 1</vt:lpstr>
      <vt:lpstr>EMPLOYMENT-BASED HEALTH INSURANCE</vt:lpstr>
      <vt:lpstr>EMPLOYMENT-BASED HEALTH INSURANCE</vt:lpstr>
      <vt:lpstr>GOVERNMENT HEALTH INSURANCE (1 of 2)</vt:lpstr>
      <vt:lpstr>GOVERNMENT HEALTH INSURANCE (2 of 2)</vt:lpstr>
      <vt:lpstr>HEALTH CARE IN OTHER COUNTRIES (1 of 2)</vt:lpstr>
      <vt:lpstr>HEALTH CARE IN OTHER COUNTRIES</vt:lpstr>
      <vt:lpstr>THE AFFORDABLE CARE ACT</vt:lpstr>
      <vt:lpstr>ECONOMICS IN ACTION: MEDICAID</vt:lpstr>
      <vt:lpstr>THE DEBATE OVER THE WELFARE STATE (1 of 2)</vt:lpstr>
      <vt:lpstr>THE DEBATE OVER THE WELFARE STATE (1 of 2)</vt:lpstr>
      <vt:lpstr>THE DEBATE OVER THE WELFARE STATE (2 of 2)</vt:lpstr>
      <vt:lpstr>LEARN BY DOING: DISCUSSION QUESTION 4</vt:lpstr>
      <vt:lpstr>LEARN BY DOING: PRACTICE QUESTION 3</vt:lpstr>
      <vt:lpstr>LEARN BY DOING: PRACTICE QUESTION 3 (ANSWER)</vt:lpstr>
      <vt:lpstr>LEARN BY DOING: PRACTICE QUESTION 4</vt:lpstr>
      <vt:lpstr>LEARN BY DOING: PRACTICE QUESTION 4 (ANSWER)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Economics of the Welfare State</dc:title>
  <dc:creator>Krugman</dc:creator>
  <cp:lastModifiedBy>Espinola-Arredondo, Ana Fabiola</cp:lastModifiedBy>
  <cp:revision>34</cp:revision>
  <dcterms:modified xsi:type="dcterms:W3CDTF">2024-10-23T23:50:41Z</dcterms:modified>
</cp:coreProperties>
</file>