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61"/>
  </p:notesMasterIdLst>
  <p:sldIdLst>
    <p:sldId id="256" r:id="rId2"/>
    <p:sldId id="257" r:id="rId3"/>
    <p:sldId id="291" r:id="rId4"/>
    <p:sldId id="258" r:id="rId5"/>
    <p:sldId id="260" r:id="rId6"/>
    <p:sldId id="292" r:id="rId7"/>
    <p:sldId id="293" r:id="rId8"/>
    <p:sldId id="294" r:id="rId9"/>
    <p:sldId id="295" r:id="rId10"/>
    <p:sldId id="261" r:id="rId11"/>
    <p:sldId id="262" r:id="rId12"/>
    <p:sldId id="310" r:id="rId13"/>
    <p:sldId id="311" r:id="rId14"/>
    <p:sldId id="296" r:id="rId15"/>
    <p:sldId id="297" r:id="rId16"/>
    <p:sldId id="298" r:id="rId17"/>
    <p:sldId id="263" r:id="rId18"/>
    <p:sldId id="264" r:id="rId19"/>
    <p:sldId id="266" r:id="rId20"/>
    <p:sldId id="267" r:id="rId21"/>
    <p:sldId id="268" r:id="rId22"/>
    <p:sldId id="269" r:id="rId23"/>
    <p:sldId id="270" r:id="rId24"/>
    <p:sldId id="271" r:id="rId25"/>
    <p:sldId id="299" r:id="rId26"/>
    <p:sldId id="300" r:id="rId27"/>
    <p:sldId id="272" r:id="rId28"/>
    <p:sldId id="301" r:id="rId29"/>
    <p:sldId id="302" r:id="rId30"/>
    <p:sldId id="273" r:id="rId31"/>
    <p:sldId id="303" r:id="rId32"/>
    <p:sldId id="274" r:id="rId33"/>
    <p:sldId id="275" r:id="rId34"/>
    <p:sldId id="314" r:id="rId35"/>
    <p:sldId id="315" r:id="rId36"/>
    <p:sldId id="276" r:id="rId37"/>
    <p:sldId id="309" r:id="rId38"/>
    <p:sldId id="312" r:id="rId39"/>
    <p:sldId id="313" r:id="rId40"/>
    <p:sldId id="277" r:id="rId41"/>
    <p:sldId id="278" r:id="rId42"/>
    <p:sldId id="279" r:id="rId43"/>
    <p:sldId id="280" r:id="rId44"/>
    <p:sldId id="281" r:id="rId45"/>
    <p:sldId id="304" r:id="rId46"/>
    <p:sldId id="282" r:id="rId47"/>
    <p:sldId id="283" r:id="rId48"/>
    <p:sldId id="284" r:id="rId49"/>
    <p:sldId id="305" r:id="rId50"/>
    <p:sldId id="316" r:id="rId51"/>
    <p:sldId id="306" r:id="rId52"/>
    <p:sldId id="285" r:id="rId53"/>
    <p:sldId id="286" r:id="rId54"/>
    <p:sldId id="287" r:id="rId55"/>
    <p:sldId id="288" r:id="rId56"/>
    <p:sldId id="289" r:id="rId57"/>
    <p:sldId id="290" r:id="rId58"/>
    <p:sldId id="307" r:id="rId59"/>
    <p:sldId id="308" r:id="rId60"/>
  </p:sldIdLst>
  <p:sldSz cx="10058400" cy="77724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448">
          <p15:clr>
            <a:srgbClr val="A4A3A4"/>
          </p15:clr>
        </p15:guide>
        <p15:guide id="2" pos="3168">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62" roundtripDataSignature="AMtx7mhbdgNIlydJ09hCRCzTprsJwbpB9Q=="/>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E" initials="CE"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4FA649A-3F3B-40CF-BF6F-34DE9823AE6C}" v="4" dt="2024-10-22T19:22:44.574"/>
    <p1510:client id="{5907E4F5-DDB3-4A40-B297-2DF74130AF33}" v="134" dt="2024-10-21T19:58:55.85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1878" y="96"/>
      </p:cViewPr>
      <p:guideLst>
        <p:guide orient="horz" pos="2448"/>
        <p:guide pos="3168"/>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commentAuthors" Target="commentAuthors.xml"/><Relationship Id="rId68"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69"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spinola-Arredondo, Ana Fabiola" userId="2389861a-9b00-4e05-a52a-bbe4d3cfc079" providerId="ADAL" clId="{5907E4F5-DDB3-4A40-B297-2DF74130AF33}"/>
    <pc:docChg chg="undo custSel addSld delSld modSld">
      <pc:chgData name="Espinola-Arredondo, Ana Fabiola" userId="2389861a-9b00-4e05-a52a-bbe4d3cfc079" providerId="ADAL" clId="{5907E4F5-DDB3-4A40-B297-2DF74130AF33}" dt="2024-10-21T19:59:43.625" v="711" actId="27636"/>
      <pc:docMkLst>
        <pc:docMk/>
      </pc:docMkLst>
      <pc:sldChg chg="modSp mod">
        <pc:chgData name="Espinola-Arredondo, Ana Fabiola" userId="2389861a-9b00-4e05-a52a-bbe4d3cfc079" providerId="ADAL" clId="{5907E4F5-DDB3-4A40-B297-2DF74130AF33}" dt="2024-10-16T19:40:42.525" v="673" actId="20577"/>
        <pc:sldMkLst>
          <pc:docMk/>
          <pc:sldMk cId="0" sldId="257"/>
        </pc:sldMkLst>
        <pc:spChg chg="mod">
          <ac:chgData name="Espinola-Arredondo, Ana Fabiola" userId="2389861a-9b00-4e05-a52a-bbe4d3cfc079" providerId="ADAL" clId="{5907E4F5-DDB3-4A40-B297-2DF74130AF33}" dt="2024-10-16T19:40:42.525" v="673" actId="20577"/>
          <ac:spMkLst>
            <pc:docMk/>
            <pc:sldMk cId="0" sldId="257"/>
            <ac:spMk id="59" creationId="{00000000-0000-0000-0000-000000000000}"/>
          </ac:spMkLst>
        </pc:spChg>
      </pc:sldChg>
      <pc:sldChg chg="addSp modSp mod modAnim">
        <pc:chgData name="Espinola-Arredondo, Ana Fabiola" userId="2389861a-9b00-4e05-a52a-bbe4d3cfc079" providerId="ADAL" clId="{5907E4F5-DDB3-4A40-B297-2DF74130AF33}" dt="2024-10-14T21:36:50.856" v="218"/>
        <pc:sldMkLst>
          <pc:docMk/>
          <pc:sldMk cId="0" sldId="262"/>
        </pc:sldMkLst>
        <pc:spChg chg="add mod">
          <ac:chgData name="Espinola-Arredondo, Ana Fabiola" userId="2389861a-9b00-4e05-a52a-bbe4d3cfc079" providerId="ADAL" clId="{5907E4F5-DDB3-4A40-B297-2DF74130AF33}" dt="2024-10-14T21:36:35.633" v="217" actId="207"/>
          <ac:spMkLst>
            <pc:docMk/>
            <pc:sldMk cId="0" sldId="262"/>
            <ac:spMk id="5" creationId="{9ECEC2A0-A113-41B4-A6A1-F5C0111F1829}"/>
          </ac:spMkLst>
        </pc:spChg>
        <pc:spChg chg="mod">
          <ac:chgData name="Espinola-Arredondo, Ana Fabiola" userId="2389861a-9b00-4e05-a52a-bbe4d3cfc079" providerId="ADAL" clId="{5907E4F5-DDB3-4A40-B297-2DF74130AF33}" dt="2024-10-14T21:36:12.522" v="206" actId="27636"/>
          <ac:spMkLst>
            <pc:docMk/>
            <pc:sldMk cId="0" sldId="262"/>
            <ac:spMk id="90" creationId="{00000000-0000-0000-0000-000000000000}"/>
          </ac:spMkLst>
        </pc:spChg>
      </pc:sldChg>
      <pc:sldChg chg="del">
        <pc:chgData name="Espinola-Arredondo, Ana Fabiola" userId="2389861a-9b00-4e05-a52a-bbe4d3cfc079" providerId="ADAL" clId="{5907E4F5-DDB3-4A40-B297-2DF74130AF33}" dt="2024-10-14T21:38:05.283" v="219" actId="2696"/>
        <pc:sldMkLst>
          <pc:docMk/>
          <pc:sldMk cId="0" sldId="265"/>
        </pc:sldMkLst>
      </pc:sldChg>
      <pc:sldChg chg="addSp modSp mod modAnim">
        <pc:chgData name="Espinola-Arredondo, Ana Fabiola" userId="2389861a-9b00-4e05-a52a-bbe4d3cfc079" providerId="ADAL" clId="{5907E4F5-DDB3-4A40-B297-2DF74130AF33}" dt="2024-10-14T21:40:16.142" v="259"/>
        <pc:sldMkLst>
          <pc:docMk/>
          <pc:sldMk cId="0" sldId="271"/>
        </pc:sldMkLst>
        <pc:spChg chg="add mod">
          <ac:chgData name="Espinola-Arredondo, Ana Fabiola" userId="2389861a-9b00-4e05-a52a-bbe4d3cfc079" providerId="ADAL" clId="{5907E4F5-DDB3-4A40-B297-2DF74130AF33}" dt="2024-10-14T21:39:23.486" v="236" actId="1076"/>
          <ac:spMkLst>
            <pc:docMk/>
            <pc:sldMk cId="0" sldId="271"/>
            <ac:spMk id="6" creationId="{A454E2BB-A5DC-444C-BF51-A12D1FEE2DB0}"/>
          </ac:spMkLst>
        </pc:spChg>
        <pc:spChg chg="add mod">
          <ac:chgData name="Espinola-Arredondo, Ana Fabiola" userId="2389861a-9b00-4e05-a52a-bbe4d3cfc079" providerId="ADAL" clId="{5907E4F5-DDB3-4A40-B297-2DF74130AF33}" dt="2024-10-14T21:39:37.909" v="245" actId="403"/>
          <ac:spMkLst>
            <pc:docMk/>
            <pc:sldMk cId="0" sldId="271"/>
            <ac:spMk id="8" creationId="{F73393CE-67D9-41FF-B063-B002DB57A12A}"/>
          </ac:spMkLst>
        </pc:spChg>
        <pc:spChg chg="add mod">
          <ac:chgData name="Espinola-Arredondo, Ana Fabiola" userId="2389861a-9b00-4e05-a52a-bbe4d3cfc079" providerId="ADAL" clId="{5907E4F5-DDB3-4A40-B297-2DF74130AF33}" dt="2024-10-14T21:40:00.252" v="256" actId="403"/>
          <ac:spMkLst>
            <pc:docMk/>
            <pc:sldMk cId="0" sldId="271"/>
            <ac:spMk id="10" creationId="{97064AB9-ED21-4013-B37E-564B23AE3F3E}"/>
          </ac:spMkLst>
        </pc:spChg>
        <pc:spChg chg="mod">
          <ac:chgData name="Espinola-Arredondo, Ana Fabiola" userId="2389861a-9b00-4e05-a52a-bbe4d3cfc079" providerId="ADAL" clId="{5907E4F5-DDB3-4A40-B297-2DF74130AF33}" dt="2024-10-14T21:39:47.123" v="248" actId="27636"/>
          <ac:spMkLst>
            <pc:docMk/>
            <pc:sldMk cId="0" sldId="271"/>
            <ac:spMk id="144" creationId="{00000000-0000-0000-0000-000000000000}"/>
          </ac:spMkLst>
        </pc:spChg>
        <pc:spChg chg="mod">
          <ac:chgData name="Espinola-Arredondo, Ana Fabiola" userId="2389861a-9b00-4e05-a52a-bbe4d3cfc079" providerId="ADAL" clId="{5907E4F5-DDB3-4A40-B297-2DF74130AF33}" dt="2024-10-14T21:39:02.767" v="225" actId="27636"/>
          <ac:spMkLst>
            <pc:docMk/>
            <pc:sldMk cId="0" sldId="271"/>
            <ac:spMk id="145" creationId="{00000000-0000-0000-0000-000000000000}"/>
          </ac:spMkLst>
        </pc:spChg>
        <pc:picChg chg="mod">
          <ac:chgData name="Espinola-Arredondo, Ana Fabiola" userId="2389861a-9b00-4e05-a52a-bbe4d3cfc079" providerId="ADAL" clId="{5907E4F5-DDB3-4A40-B297-2DF74130AF33}" dt="2024-10-14T21:39:41.621" v="246" actId="1076"/>
          <ac:picMkLst>
            <pc:docMk/>
            <pc:sldMk cId="0" sldId="271"/>
            <ac:picMk id="146" creationId="{00000000-0000-0000-0000-000000000000}"/>
          </ac:picMkLst>
        </pc:picChg>
      </pc:sldChg>
      <pc:sldChg chg="addSp delSp modSp mod delAnim modAnim">
        <pc:chgData name="Espinola-Arredondo, Ana Fabiola" userId="2389861a-9b00-4e05-a52a-bbe4d3cfc079" providerId="ADAL" clId="{5907E4F5-DDB3-4A40-B297-2DF74130AF33}" dt="2024-10-14T21:45:24.094" v="336" actId="1076"/>
        <pc:sldMkLst>
          <pc:docMk/>
          <pc:sldMk cId="0" sldId="273"/>
        </pc:sldMkLst>
        <pc:spChg chg="add mod">
          <ac:chgData name="Espinola-Arredondo, Ana Fabiola" userId="2389861a-9b00-4e05-a52a-bbe4d3cfc079" providerId="ADAL" clId="{5907E4F5-DDB3-4A40-B297-2DF74130AF33}" dt="2024-10-14T21:45:02.176" v="327" actId="1076"/>
          <ac:spMkLst>
            <pc:docMk/>
            <pc:sldMk cId="0" sldId="273"/>
            <ac:spMk id="5" creationId="{9194C58D-A529-4024-BA2A-FB11A56034CB}"/>
          </ac:spMkLst>
        </pc:spChg>
        <pc:spChg chg="add mod">
          <ac:chgData name="Espinola-Arredondo, Ana Fabiola" userId="2389861a-9b00-4e05-a52a-bbe4d3cfc079" providerId="ADAL" clId="{5907E4F5-DDB3-4A40-B297-2DF74130AF33}" dt="2024-10-14T21:45:24.094" v="336" actId="1076"/>
          <ac:spMkLst>
            <pc:docMk/>
            <pc:sldMk cId="0" sldId="273"/>
            <ac:spMk id="7" creationId="{119056A1-C50A-451E-AABF-37CBC901FE39}"/>
          </ac:spMkLst>
        </pc:spChg>
        <pc:spChg chg="add del mod">
          <ac:chgData name="Espinola-Arredondo, Ana Fabiola" userId="2389861a-9b00-4e05-a52a-bbe4d3cfc079" providerId="ADAL" clId="{5907E4F5-DDB3-4A40-B297-2DF74130AF33}" dt="2024-10-14T21:44:55.712" v="324" actId="478"/>
          <ac:spMkLst>
            <pc:docMk/>
            <pc:sldMk cId="0" sldId="273"/>
            <ac:spMk id="9" creationId="{D1201B3D-830A-448C-97F0-C4BF299D02CC}"/>
          </ac:spMkLst>
        </pc:spChg>
        <pc:spChg chg="add del mod">
          <ac:chgData name="Espinola-Arredondo, Ana Fabiola" userId="2389861a-9b00-4e05-a52a-bbe4d3cfc079" providerId="ADAL" clId="{5907E4F5-DDB3-4A40-B297-2DF74130AF33}" dt="2024-10-14T21:44:57.187" v="325" actId="478"/>
          <ac:spMkLst>
            <pc:docMk/>
            <pc:sldMk cId="0" sldId="273"/>
            <ac:spMk id="11" creationId="{85E6313A-1A53-402E-81CD-9EA475B1335E}"/>
          </ac:spMkLst>
        </pc:spChg>
        <pc:spChg chg="mod">
          <ac:chgData name="Espinola-Arredondo, Ana Fabiola" userId="2389861a-9b00-4e05-a52a-bbe4d3cfc079" providerId="ADAL" clId="{5907E4F5-DDB3-4A40-B297-2DF74130AF33}" dt="2024-10-14T21:42:42.141" v="282" actId="1076"/>
          <ac:spMkLst>
            <pc:docMk/>
            <pc:sldMk cId="0" sldId="273"/>
            <ac:spMk id="157" creationId="{00000000-0000-0000-0000-000000000000}"/>
          </ac:spMkLst>
        </pc:spChg>
        <pc:spChg chg="mod">
          <ac:chgData name="Espinola-Arredondo, Ana Fabiola" userId="2389861a-9b00-4e05-a52a-bbe4d3cfc079" providerId="ADAL" clId="{5907E4F5-DDB3-4A40-B297-2DF74130AF33}" dt="2024-10-14T21:45:22.984" v="335" actId="403"/>
          <ac:spMkLst>
            <pc:docMk/>
            <pc:sldMk cId="0" sldId="273"/>
            <ac:spMk id="158" creationId="{00000000-0000-0000-0000-000000000000}"/>
          </ac:spMkLst>
        </pc:spChg>
      </pc:sldChg>
      <pc:sldChg chg="addSp modSp mod modAnim">
        <pc:chgData name="Espinola-Arredondo, Ana Fabiola" userId="2389861a-9b00-4e05-a52a-bbe4d3cfc079" providerId="ADAL" clId="{5907E4F5-DDB3-4A40-B297-2DF74130AF33}" dt="2024-10-14T21:47:04.588" v="359"/>
        <pc:sldMkLst>
          <pc:docMk/>
          <pc:sldMk cId="0" sldId="275"/>
        </pc:sldMkLst>
        <pc:spChg chg="add mod">
          <ac:chgData name="Espinola-Arredondo, Ana Fabiola" userId="2389861a-9b00-4e05-a52a-bbe4d3cfc079" providerId="ADAL" clId="{5907E4F5-DDB3-4A40-B297-2DF74130AF33}" dt="2024-10-14T21:46:36.237" v="348" actId="1076"/>
          <ac:spMkLst>
            <pc:docMk/>
            <pc:sldMk cId="0" sldId="275"/>
            <ac:spMk id="5" creationId="{F19A5596-80E8-4EEB-9499-FB1E34BE04D6}"/>
          </ac:spMkLst>
        </pc:spChg>
        <pc:spChg chg="add mod">
          <ac:chgData name="Espinola-Arredondo, Ana Fabiola" userId="2389861a-9b00-4e05-a52a-bbe4d3cfc079" providerId="ADAL" clId="{5907E4F5-DDB3-4A40-B297-2DF74130AF33}" dt="2024-10-14T21:46:55.513" v="357" actId="1076"/>
          <ac:spMkLst>
            <pc:docMk/>
            <pc:sldMk cId="0" sldId="275"/>
            <ac:spMk id="7" creationId="{005F1651-08DC-4F77-A4F2-905985CEF242}"/>
          </ac:spMkLst>
        </pc:spChg>
        <pc:spChg chg="mod">
          <ac:chgData name="Espinola-Arredondo, Ana Fabiola" userId="2389861a-9b00-4e05-a52a-bbe4d3cfc079" providerId="ADAL" clId="{5907E4F5-DDB3-4A40-B297-2DF74130AF33}" dt="2024-10-14T21:46:03.837" v="338" actId="14100"/>
          <ac:spMkLst>
            <pc:docMk/>
            <pc:sldMk cId="0" sldId="275"/>
            <ac:spMk id="181" creationId="{00000000-0000-0000-0000-000000000000}"/>
          </ac:spMkLst>
        </pc:spChg>
      </pc:sldChg>
      <pc:sldChg chg="modSp mod">
        <pc:chgData name="Espinola-Arredondo, Ana Fabiola" userId="2389861a-9b00-4e05-a52a-bbe4d3cfc079" providerId="ADAL" clId="{5907E4F5-DDB3-4A40-B297-2DF74130AF33}" dt="2024-10-14T21:47:42.794" v="373" actId="6549"/>
        <pc:sldMkLst>
          <pc:docMk/>
          <pc:sldMk cId="0" sldId="276"/>
        </pc:sldMkLst>
        <pc:spChg chg="mod">
          <ac:chgData name="Espinola-Arredondo, Ana Fabiola" userId="2389861a-9b00-4e05-a52a-bbe4d3cfc079" providerId="ADAL" clId="{5907E4F5-DDB3-4A40-B297-2DF74130AF33}" dt="2024-10-14T21:47:42.794" v="373" actId="6549"/>
          <ac:spMkLst>
            <pc:docMk/>
            <pc:sldMk cId="0" sldId="276"/>
            <ac:spMk id="187" creationId="{00000000-0000-0000-0000-000000000000}"/>
          </ac:spMkLst>
        </pc:spChg>
      </pc:sldChg>
      <pc:sldChg chg="modSp mod">
        <pc:chgData name="Espinola-Arredondo, Ana Fabiola" userId="2389861a-9b00-4e05-a52a-bbe4d3cfc079" providerId="ADAL" clId="{5907E4F5-DDB3-4A40-B297-2DF74130AF33}" dt="2024-10-14T21:49:03.768" v="392" actId="20577"/>
        <pc:sldMkLst>
          <pc:docMk/>
          <pc:sldMk cId="0" sldId="277"/>
        </pc:sldMkLst>
        <pc:spChg chg="mod">
          <ac:chgData name="Espinola-Arredondo, Ana Fabiola" userId="2389861a-9b00-4e05-a52a-bbe4d3cfc079" providerId="ADAL" clId="{5907E4F5-DDB3-4A40-B297-2DF74130AF33}" dt="2024-10-14T21:49:03.768" v="392" actId="20577"/>
          <ac:spMkLst>
            <pc:docMk/>
            <pc:sldMk cId="0" sldId="277"/>
            <ac:spMk id="193" creationId="{00000000-0000-0000-0000-000000000000}"/>
          </ac:spMkLst>
        </pc:spChg>
      </pc:sldChg>
      <pc:sldChg chg="modSp mod">
        <pc:chgData name="Espinola-Arredondo, Ana Fabiola" userId="2389861a-9b00-4e05-a52a-bbe4d3cfc079" providerId="ADAL" clId="{5907E4F5-DDB3-4A40-B297-2DF74130AF33}" dt="2024-10-14T21:49:17.765" v="396" actId="20577"/>
        <pc:sldMkLst>
          <pc:docMk/>
          <pc:sldMk cId="0" sldId="278"/>
        </pc:sldMkLst>
        <pc:spChg chg="mod">
          <ac:chgData name="Espinola-Arredondo, Ana Fabiola" userId="2389861a-9b00-4e05-a52a-bbe4d3cfc079" providerId="ADAL" clId="{5907E4F5-DDB3-4A40-B297-2DF74130AF33}" dt="2024-10-14T21:49:17.765" v="396" actId="20577"/>
          <ac:spMkLst>
            <pc:docMk/>
            <pc:sldMk cId="0" sldId="278"/>
            <ac:spMk id="200" creationId="{00000000-0000-0000-0000-000000000000}"/>
          </ac:spMkLst>
        </pc:spChg>
      </pc:sldChg>
      <pc:sldChg chg="modSp mod">
        <pc:chgData name="Espinola-Arredondo, Ana Fabiola" userId="2389861a-9b00-4e05-a52a-bbe4d3cfc079" providerId="ADAL" clId="{5907E4F5-DDB3-4A40-B297-2DF74130AF33}" dt="2024-10-14T21:50:30.877" v="405" actId="1076"/>
        <pc:sldMkLst>
          <pc:docMk/>
          <pc:sldMk cId="0" sldId="281"/>
        </pc:sldMkLst>
        <pc:spChg chg="mod">
          <ac:chgData name="Espinola-Arredondo, Ana Fabiola" userId="2389861a-9b00-4e05-a52a-bbe4d3cfc079" providerId="ADAL" clId="{5907E4F5-DDB3-4A40-B297-2DF74130AF33}" dt="2024-10-14T21:50:30.877" v="405" actId="1076"/>
          <ac:spMkLst>
            <pc:docMk/>
            <pc:sldMk cId="0" sldId="281"/>
            <ac:spMk id="217" creationId="{00000000-0000-0000-0000-000000000000}"/>
          </ac:spMkLst>
        </pc:spChg>
        <pc:spChg chg="mod">
          <ac:chgData name="Espinola-Arredondo, Ana Fabiola" userId="2389861a-9b00-4e05-a52a-bbe4d3cfc079" providerId="ADAL" clId="{5907E4F5-DDB3-4A40-B297-2DF74130AF33}" dt="2024-10-14T21:50:26.861" v="404" actId="27636"/>
          <ac:spMkLst>
            <pc:docMk/>
            <pc:sldMk cId="0" sldId="281"/>
            <ac:spMk id="218" creationId="{00000000-0000-0000-0000-000000000000}"/>
          </ac:spMkLst>
        </pc:spChg>
      </pc:sldChg>
      <pc:sldChg chg="modSp mod">
        <pc:chgData name="Espinola-Arredondo, Ana Fabiola" userId="2389861a-9b00-4e05-a52a-bbe4d3cfc079" providerId="ADAL" clId="{5907E4F5-DDB3-4A40-B297-2DF74130AF33}" dt="2024-10-12T00:59:52.483" v="170" actId="1076"/>
        <pc:sldMkLst>
          <pc:docMk/>
          <pc:sldMk cId="0" sldId="284"/>
        </pc:sldMkLst>
        <pc:spChg chg="mod">
          <ac:chgData name="Espinola-Arredondo, Ana Fabiola" userId="2389861a-9b00-4e05-a52a-bbe4d3cfc079" providerId="ADAL" clId="{5907E4F5-DDB3-4A40-B297-2DF74130AF33}" dt="2024-10-12T00:59:52.483" v="170" actId="1076"/>
          <ac:spMkLst>
            <pc:docMk/>
            <pc:sldMk cId="0" sldId="284"/>
            <ac:spMk id="240" creationId="{00000000-0000-0000-0000-000000000000}"/>
          </ac:spMkLst>
        </pc:spChg>
      </pc:sldChg>
      <pc:sldChg chg="modSp mod">
        <pc:chgData name="Espinola-Arredondo, Ana Fabiola" userId="2389861a-9b00-4e05-a52a-bbe4d3cfc079" providerId="ADAL" clId="{5907E4F5-DDB3-4A40-B297-2DF74130AF33}" dt="2024-10-12T01:00:27.484" v="177" actId="1076"/>
        <pc:sldMkLst>
          <pc:docMk/>
          <pc:sldMk cId="0" sldId="285"/>
        </pc:sldMkLst>
        <pc:spChg chg="mod">
          <ac:chgData name="Espinola-Arredondo, Ana Fabiola" userId="2389861a-9b00-4e05-a52a-bbe4d3cfc079" providerId="ADAL" clId="{5907E4F5-DDB3-4A40-B297-2DF74130AF33}" dt="2024-10-12T01:00:27.484" v="177" actId="1076"/>
          <ac:spMkLst>
            <pc:docMk/>
            <pc:sldMk cId="0" sldId="285"/>
            <ac:spMk id="245" creationId="{00000000-0000-0000-0000-000000000000}"/>
          </ac:spMkLst>
        </pc:spChg>
      </pc:sldChg>
      <pc:sldChg chg="modSp add mod">
        <pc:chgData name="Espinola-Arredondo, Ana Fabiola" userId="2389861a-9b00-4e05-a52a-bbe4d3cfc079" providerId="ADAL" clId="{5907E4F5-DDB3-4A40-B297-2DF74130AF33}" dt="2024-10-12T00:02:28.320" v="8" actId="14100"/>
        <pc:sldMkLst>
          <pc:docMk/>
          <pc:sldMk cId="3490479620" sldId="296"/>
        </pc:sldMkLst>
        <pc:spChg chg="mod">
          <ac:chgData name="Espinola-Arredondo, Ana Fabiola" userId="2389861a-9b00-4e05-a52a-bbe4d3cfc079" providerId="ADAL" clId="{5907E4F5-DDB3-4A40-B297-2DF74130AF33}" dt="2024-10-12T00:02:28.320" v="8" actId="14100"/>
          <ac:spMkLst>
            <pc:docMk/>
            <pc:sldMk cId="3490479620" sldId="296"/>
            <ac:spMk id="90" creationId="{00000000-0000-0000-0000-000000000000}"/>
          </ac:spMkLst>
        </pc:spChg>
      </pc:sldChg>
      <pc:sldChg chg="addSp delSp modSp add mod">
        <pc:chgData name="Espinola-Arredondo, Ana Fabiola" userId="2389861a-9b00-4e05-a52a-bbe4d3cfc079" providerId="ADAL" clId="{5907E4F5-DDB3-4A40-B297-2DF74130AF33}" dt="2024-10-12T00:09:39.651" v="26" actId="14100"/>
        <pc:sldMkLst>
          <pc:docMk/>
          <pc:sldMk cId="1852697817" sldId="297"/>
        </pc:sldMkLst>
        <pc:spChg chg="add del mod">
          <ac:chgData name="Espinola-Arredondo, Ana Fabiola" userId="2389861a-9b00-4e05-a52a-bbe4d3cfc079" providerId="ADAL" clId="{5907E4F5-DDB3-4A40-B297-2DF74130AF33}" dt="2024-10-12T00:06:08.090" v="11" actId="478"/>
          <ac:spMkLst>
            <pc:docMk/>
            <pc:sldMk cId="1852697817" sldId="297"/>
            <ac:spMk id="3" creationId="{5D664D78-5847-45BF-B177-FD981A72F9B8}"/>
          </ac:spMkLst>
        </pc:spChg>
        <pc:spChg chg="add mod">
          <ac:chgData name="Espinola-Arredondo, Ana Fabiola" userId="2389861a-9b00-4e05-a52a-bbe4d3cfc079" providerId="ADAL" clId="{5907E4F5-DDB3-4A40-B297-2DF74130AF33}" dt="2024-10-12T00:09:39.651" v="26" actId="14100"/>
          <ac:spMkLst>
            <pc:docMk/>
            <pc:sldMk cId="1852697817" sldId="297"/>
            <ac:spMk id="9" creationId="{6BF24A42-EA0F-4C4E-94AA-E27B2EACCD19}"/>
          </ac:spMkLst>
        </pc:spChg>
        <pc:spChg chg="mod">
          <ac:chgData name="Espinola-Arredondo, Ana Fabiola" userId="2389861a-9b00-4e05-a52a-bbe4d3cfc079" providerId="ADAL" clId="{5907E4F5-DDB3-4A40-B297-2DF74130AF33}" dt="2024-10-12T00:06:28.488" v="15"/>
          <ac:spMkLst>
            <pc:docMk/>
            <pc:sldMk cId="1852697817" sldId="297"/>
            <ac:spMk id="89" creationId="{00000000-0000-0000-0000-000000000000}"/>
          </ac:spMkLst>
        </pc:spChg>
        <pc:spChg chg="del">
          <ac:chgData name="Espinola-Arredondo, Ana Fabiola" userId="2389861a-9b00-4e05-a52a-bbe4d3cfc079" providerId="ADAL" clId="{5907E4F5-DDB3-4A40-B297-2DF74130AF33}" dt="2024-10-12T00:06:05.517" v="10" actId="478"/>
          <ac:spMkLst>
            <pc:docMk/>
            <pc:sldMk cId="1852697817" sldId="297"/>
            <ac:spMk id="90" creationId="{00000000-0000-0000-0000-000000000000}"/>
          </ac:spMkLst>
        </pc:spChg>
        <pc:picChg chg="add mod">
          <ac:chgData name="Espinola-Arredondo, Ana Fabiola" userId="2389861a-9b00-4e05-a52a-bbe4d3cfc079" providerId="ADAL" clId="{5907E4F5-DDB3-4A40-B297-2DF74130AF33}" dt="2024-10-12T00:08:49.398" v="16" actId="1076"/>
          <ac:picMkLst>
            <pc:docMk/>
            <pc:sldMk cId="1852697817" sldId="297"/>
            <ac:picMk id="5" creationId="{06EAF1B2-B564-433F-A6EE-81A1068D34E9}"/>
          </ac:picMkLst>
        </pc:picChg>
      </pc:sldChg>
      <pc:sldChg chg="addSp delSp modSp add mod">
        <pc:chgData name="Espinola-Arredondo, Ana Fabiola" userId="2389861a-9b00-4e05-a52a-bbe4d3cfc079" providerId="ADAL" clId="{5907E4F5-DDB3-4A40-B297-2DF74130AF33}" dt="2024-10-12T00:16:27.162" v="40" actId="14100"/>
        <pc:sldMkLst>
          <pc:docMk/>
          <pc:sldMk cId="2266235518" sldId="298"/>
        </pc:sldMkLst>
        <pc:spChg chg="mod">
          <ac:chgData name="Espinola-Arredondo, Ana Fabiola" userId="2389861a-9b00-4e05-a52a-bbe4d3cfc079" providerId="ADAL" clId="{5907E4F5-DDB3-4A40-B297-2DF74130AF33}" dt="2024-10-12T00:16:03.848" v="39" actId="20577"/>
          <ac:spMkLst>
            <pc:docMk/>
            <pc:sldMk cId="2266235518" sldId="298"/>
            <ac:spMk id="9" creationId="{6BF24A42-EA0F-4C4E-94AA-E27B2EACCD19}"/>
          </ac:spMkLst>
        </pc:spChg>
        <pc:spChg chg="mod">
          <ac:chgData name="Espinola-Arredondo, Ana Fabiola" userId="2389861a-9b00-4e05-a52a-bbe4d3cfc079" providerId="ADAL" clId="{5907E4F5-DDB3-4A40-B297-2DF74130AF33}" dt="2024-10-12T00:15:19.115" v="35" actId="27636"/>
          <ac:spMkLst>
            <pc:docMk/>
            <pc:sldMk cId="2266235518" sldId="298"/>
            <ac:spMk id="89" creationId="{00000000-0000-0000-0000-000000000000}"/>
          </ac:spMkLst>
        </pc:spChg>
        <pc:picChg chg="add mod">
          <ac:chgData name="Espinola-Arredondo, Ana Fabiola" userId="2389861a-9b00-4e05-a52a-bbe4d3cfc079" providerId="ADAL" clId="{5907E4F5-DDB3-4A40-B297-2DF74130AF33}" dt="2024-10-12T00:16:27.162" v="40" actId="14100"/>
          <ac:picMkLst>
            <pc:docMk/>
            <pc:sldMk cId="2266235518" sldId="298"/>
            <ac:picMk id="3" creationId="{97F8C97F-A083-45A7-83F9-3BD976CE2282}"/>
          </ac:picMkLst>
        </pc:picChg>
        <pc:picChg chg="del">
          <ac:chgData name="Espinola-Arredondo, Ana Fabiola" userId="2389861a-9b00-4e05-a52a-bbe4d3cfc079" providerId="ADAL" clId="{5907E4F5-DDB3-4A40-B297-2DF74130AF33}" dt="2024-10-12T00:14:29.559" v="28" actId="478"/>
          <ac:picMkLst>
            <pc:docMk/>
            <pc:sldMk cId="2266235518" sldId="298"/>
            <ac:picMk id="5" creationId="{06EAF1B2-B564-433F-A6EE-81A1068D34E9}"/>
          </ac:picMkLst>
        </pc:picChg>
      </pc:sldChg>
      <pc:sldChg chg="addSp delSp modSp add mod modAnim">
        <pc:chgData name="Espinola-Arredondo, Ana Fabiola" userId="2389861a-9b00-4e05-a52a-bbe4d3cfc079" providerId="ADAL" clId="{5907E4F5-DDB3-4A40-B297-2DF74130AF33}" dt="2024-10-14T21:42:06.239" v="279" actId="1076"/>
        <pc:sldMkLst>
          <pc:docMk/>
          <pc:sldMk cId="1632417936" sldId="299"/>
        </pc:sldMkLst>
        <pc:spChg chg="add mod">
          <ac:chgData name="Espinola-Arredondo, Ana Fabiola" userId="2389861a-9b00-4e05-a52a-bbe4d3cfc079" providerId="ADAL" clId="{5907E4F5-DDB3-4A40-B297-2DF74130AF33}" dt="2024-10-14T21:42:06.239" v="279" actId="1076"/>
          <ac:spMkLst>
            <pc:docMk/>
            <pc:sldMk cId="1632417936" sldId="299"/>
            <ac:spMk id="6" creationId="{9DF48DE3-156A-4AE9-8BDB-19A2627D53BE}"/>
          </ac:spMkLst>
        </pc:spChg>
        <pc:spChg chg="mod">
          <ac:chgData name="Espinola-Arredondo, Ana Fabiola" userId="2389861a-9b00-4e05-a52a-bbe4d3cfc079" providerId="ADAL" clId="{5907E4F5-DDB3-4A40-B297-2DF74130AF33}" dt="2024-10-12T00:25:14.799" v="49" actId="404"/>
          <ac:spMkLst>
            <pc:docMk/>
            <pc:sldMk cId="1632417936" sldId="299"/>
            <ac:spMk id="144" creationId="{00000000-0000-0000-0000-000000000000}"/>
          </ac:spMkLst>
        </pc:spChg>
        <pc:spChg chg="mod">
          <ac:chgData name="Espinola-Arredondo, Ana Fabiola" userId="2389861a-9b00-4e05-a52a-bbe4d3cfc079" providerId="ADAL" clId="{5907E4F5-DDB3-4A40-B297-2DF74130AF33}" dt="2024-10-14T21:41:40.976" v="266" actId="27636"/>
          <ac:spMkLst>
            <pc:docMk/>
            <pc:sldMk cId="1632417936" sldId="299"/>
            <ac:spMk id="145" creationId="{00000000-0000-0000-0000-000000000000}"/>
          </ac:spMkLst>
        </pc:spChg>
        <pc:picChg chg="add mod">
          <ac:chgData name="Espinola-Arredondo, Ana Fabiola" userId="2389861a-9b00-4e05-a52a-bbe4d3cfc079" providerId="ADAL" clId="{5907E4F5-DDB3-4A40-B297-2DF74130AF33}" dt="2024-10-14T21:41:33.937" v="263" actId="1076"/>
          <ac:picMkLst>
            <pc:docMk/>
            <pc:sldMk cId="1632417936" sldId="299"/>
            <ac:picMk id="2" creationId="{FF148EFF-0802-4FA6-A4A9-0CF7B1DDBC83}"/>
          </ac:picMkLst>
        </pc:picChg>
        <pc:picChg chg="del">
          <ac:chgData name="Espinola-Arredondo, Ana Fabiola" userId="2389861a-9b00-4e05-a52a-bbe4d3cfc079" providerId="ADAL" clId="{5907E4F5-DDB3-4A40-B297-2DF74130AF33}" dt="2024-10-12T00:26:15.949" v="50" actId="478"/>
          <ac:picMkLst>
            <pc:docMk/>
            <pc:sldMk cId="1632417936" sldId="299"/>
            <ac:picMk id="146" creationId="{00000000-0000-0000-0000-000000000000}"/>
          </ac:picMkLst>
        </pc:picChg>
      </pc:sldChg>
      <pc:sldChg chg="addSp delSp modSp add mod">
        <pc:chgData name="Espinola-Arredondo, Ana Fabiola" userId="2389861a-9b00-4e05-a52a-bbe4d3cfc079" providerId="ADAL" clId="{5907E4F5-DDB3-4A40-B297-2DF74130AF33}" dt="2024-10-12T00:29:15.812" v="91" actId="1076"/>
        <pc:sldMkLst>
          <pc:docMk/>
          <pc:sldMk cId="1508024580" sldId="300"/>
        </pc:sldMkLst>
        <pc:spChg chg="mod">
          <ac:chgData name="Espinola-Arredondo, Ana Fabiola" userId="2389861a-9b00-4e05-a52a-bbe4d3cfc079" providerId="ADAL" clId="{5907E4F5-DDB3-4A40-B297-2DF74130AF33}" dt="2024-10-12T00:28:31.232" v="86" actId="403"/>
          <ac:spMkLst>
            <pc:docMk/>
            <pc:sldMk cId="1508024580" sldId="300"/>
            <ac:spMk id="144" creationId="{00000000-0000-0000-0000-000000000000}"/>
          </ac:spMkLst>
        </pc:spChg>
        <pc:spChg chg="mod">
          <ac:chgData name="Espinola-Arredondo, Ana Fabiola" userId="2389861a-9b00-4e05-a52a-bbe4d3cfc079" providerId="ADAL" clId="{5907E4F5-DDB3-4A40-B297-2DF74130AF33}" dt="2024-10-12T00:28:54.697" v="87"/>
          <ac:spMkLst>
            <pc:docMk/>
            <pc:sldMk cId="1508024580" sldId="300"/>
            <ac:spMk id="145" creationId="{00000000-0000-0000-0000-000000000000}"/>
          </ac:spMkLst>
        </pc:spChg>
        <pc:picChg chg="del">
          <ac:chgData name="Espinola-Arredondo, Ana Fabiola" userId="2389861a-9b00-4e05-a52a-bbe4d3cfc079" providerId="ADAL" clId="{5907E4F5-DDB3-4A40-B297-2DF74130AF33}" dt="2024-10-12T00:28:57.028" v="88" actId="478"/>
          <ac:picMkLst>
            <pc:docMk/>
            <pc:sldMk cId="1508024580" sldId="300"/>
            <ac:picMk id="2" creationId="{FF148EFF-0802-4FA6-A4A9-0CF7B1DDBC83}"/>
          </ac:picMkLst>
        </pc:picChg>
        <pc:picChg chg="add mod">
          <ac:chgData name="Espinola-Arredondo, Ana Fabiola" userId="2389861a-9b00-4e05-a52a-bbe4d3cfc079" providerId="ADAL" clId="{5907E4F5-DDB3-4A40-B297-2DF74130AF33}" dt="2024-10-12T00:29:15.812" v="91" actId="1076"/>
          <ac:picMkLst>
            <pc:docMk/>
            <pc:sldMk cId="1508024580" sldId="300"/>
            <ac:picMk id="3" creationId="{D3670F9A-387F-4D50-A5D6-749CC90B740F}"/>
          </ac:picMkLst>
        </pc:picChg>
      </pc:sldChg>
      <pc:sldChg chg="addSp delSp modSp add mod">
        <pc:chgData name="Espinola-Arredondo, Ana Fabiola" userId="2389861a-9b00-4e05-a52a-bbe4d3cfc079" providerId="ADAL" clId="{5907E4F5-DDB3-4A40-B297-2DF74130AF33}" dt="2024-10-12T00:35:19.086" v="100" actId="27636"/>
        <pc:sldMkLst>
          <pc:docMk/>
          <pc:sldMk cId="324296319" sldId="301"/>
        </pc:sldMkLst>
        <pc:spChg chg="add del mod">
          <ac:chgData name="Espinola-Arredondo, Ana Fabiola" userId="2389861a-9b00-4e05-a52a-bbe4d3cfc079" providerId="ADAL" clId="{5907E4F5-DDB3-4A40-B297-2DF74130AF33}" dt="2024-10-12T00:31:55.528" v="94" actId="478"/>
          <ac:spMkLst>
            <pc:docMk/>
            <pc:sldMk cId="324296319" sldId="301"/>
            <ac:spMk id="3" creationId="{3CEC97D2-76C6-4A66-B1B6-8D56A6D71041}"/>
          </ac:spMkLst>
        </pc:spChg>
        <pc:spChg chg="mod">
          <ac:chgData name="Espinola-Arredondo, Ana Fabiola" userId="2389861a-9b00-4e05-a52a-bbe4d3cfc079" providerId="ADAL" clId="{5907E4F5-DDB3-4A40-B297-2DF74130AF33}" dt="2024-10-12T00:35:19.086" v="100" actId="27636"/>
          <ac:spMkLst>
            <pc:docMk/>
            <pc:sldMk cId="324296319" sldId="301"/>
            <ac:spMk id="151" creationId="{00000000-0000-0000-0000-000000000000}"/>
          </ac:spMkLst>
        </pc:spChg>
        <pc:spChg chg="del">
          <ac:chgData name="Espinola-Arredondo, Ana Fabiola" userId="2389861a-9b00-4e05-a52a-bbe4d3cfc079" providerId="ADAL" clId="{5907E4F5-DDB3-4A40-B297-2DF74130AF33}" dt="2024-10-12T00:31:53.402" v="93" actId="478"/>
          <ac:spMkLst>
            <pc:docMk/>
            <pc:sldMk cId="324296319" sldId="301"/>
            <ac:spMk id="152" creationId="{00000000-0000-0000-0000-000000000000}"/>
          </ac:spMkLst>
        </pc:spChg>
        <pc:picChg chg="add mod">
          <ac:chgData name="Espinola-Arredondo, Ana Fabiola" userId="2389861a-9b00-4e05-a52a-bbe4d3cfc079" providerId="ADAL" clId="{5907E4F5-DDB3-4A40-B297-2DF74130AF33}" dt="2024-10-12T00:32:02.782" v="98" actId="14100"/>
          <ac:picMkLst>
            <pc:docMk/>
            <pc:sldMk cId="324296319" sldId="301"/>
            <ac:picMk id="4" creationId="{7B125441-4A4E-4C27-83B6-323C487E2C65}"/>
          </ac:picMkLst>
        </pc:picChg>
      </pc:sldChg>
      <pc:sldChg chg="addSp delSp modSp add mod">
        <pc:chgData name="Espinola-Arredondo, Ana Fabiola" userId="2389861a-9b00-4e05-a52a-bbe4d3cfc079" providerId="ADAL" clId="{5907E4F5-DDB3-4A40-B297-2DF74130AF33}" dt="2024-10-12T00:38:00.096" v="131" actId="14100"/>
        <pc:sldMkLst>
          <pc:docMk/>
          <pc:sldMk cId="4199586480" sldId="302"/>
        </pc:sldMkLst>
        <pc:spChg chg="mod">
          <ac:chgData name="Espinola-Arredondo, Ana Fabiola" userId="2389861a-9b00-4e05-a52a-bbe4d3cfc079" providerId="ADAL" clId="{5907E4F5-DDB3-4A40-B297-2DF74130AF33}" dt="2024-10-12T00:37:54.973" v="130" actId="20577"/>
          <ac:spMkLst>
            <pc:docMk/>
            <pc:sldMk cId="4199586480" sldId="302"/>
            <ac:spMk id="151" creationId="{00000000-0000-0000-0000-000000000000}"/>
          </ac:spMkLst>
        </pc:spChg>
        <pc:picChg chg="add mod">
          <ac:chgData name="Espinola-Arredondo, Ana Fabiola" userId="2389861a-9b00-4e05-a52a-bbe4d3cfc079" providerId="ADAL" clId="{5907E4F5-DDB3-4A40-B297-2DF74130AF33}" dt="2024-10-12T00:38:00.096" v="131" actId="14100"/>
          <ac:picMkLst>
            <pc:docMk/>
            <pc:sldMk cId="4199586480" sldId="302"/>
            <ac:picMk id="3" creationId="{9F33AB5A-6EC2-4001-B787-EA396DBCCB07}"/>
          </ac:picMkLst>
        </pc:picChg>
        <pc:picChg chg="del">
          <ac:chgData name="Espinola-Arredondo, Ana Fabiola" userId="2389861a-9b00-4e05-a52a-bbe4d3cfc079" providerId="ADAL" clId="{5907E4F5-DDB3-4A40-B297-2DF74130AF33}" dt="2024-10-12T00:37:21.033" v="102" actId="478"/>
          <ac:picMkLst>
            <pc:docMk/>
            <pc:sldMk cId="4199586480" sldId="302"/>
            <ac:picMk id="4" creationId="{7B125441-4A4E-4C27-83B6-323C487E2C65}"/>
          </ac:picMkLst>
        </pc:picChg>
      </pc:sldChg>
      <pc:sldChg chg="addSp modSp add mod">
        <pc:chgData name="Espinola-Arredondo, Ana Fabiola" userId="2389861a-9b00-4e05-a52a-bbe4d3cfc079" providerId="ADAL" clId="{5907E4F5-DDB3-4A40-B297-2DF74130AF33}" dt="2024-10-12T00:42:49.063" v="145" actId="14100"/>
        <pc:sldMkLst>
          <pc:docMk/>
          <pc:sldMk cId="1128250670" sldId="303"/>
        </pc:sldMkLst>
        <pc:spChg chg="mod">
          <ac:chgData name="Espinola-Arredondo, Ana Fabiola" userId="2389861a-9b00-4e05-a52a-bbe4d3cfc079" providerId="ADAL" clId="{5907E4F5-DDB3-4A40-B297-2DF74130AF33}" dt="2024-10-12T00:42:24.013" v="140" actId="1076"/>
          <ac:spMkLst>
            <pc:docMk/>
            <pc:sldMk cId="1128250670" sldId="303"/>
            <ac:spMk id="157" creationId="{00000000-0000-0000-0000-000000000000}"/>
          </ac:spMkLst>
        </pc:spChg>
        <pc:spChg chg="mod">
          <ac:chgData name="Espinola-Arredondo, Ana Fabiola" userId="2389861a-9b00-4e05-a52a-bbe4d3cfc079" providerId="ADAL" clId="{5907E4F5-DDB3-4A40-B297-2DF74130AF33}" dt="2024-10-12T00:42:42.525" v="143" actId="6549"/>
          <ac:spMkLst>
            <pc:docMk/>
            <pc:sldMk cId="1128250670" sldId="303"/>
            <ac:spMk id="158" creationId="{00000000-0000-0000-0000-000000000000}"/>
          </ac:spMkLst>
        </pc:spChg>
        <pc:picChg chg="add mod">
          <ac:chgData name="Espinola-Arredondo, Ana Fabiola" userId="2389861a-9b00-4e05-a52a-bbe4d3cfc079" providerId="ADAL" clId="{5907E4F5-DDB3-4A40-B297-2DF74130AF33}" dt="2024-10-12T00:42:49.063" v="145" actId="14100"/>
          <ac:picMkLst>
            <pc:docMk/>
            <pc:sldMk cId="1128250670" sldId="303"/>
            <ac:picMk id="2" creationId="{1E29CC62-85CA-4EB8-B5DF-746E1BE293AD}"/>
          </ac:picMkLst>
        </pc:picChg>
      </pc:sldChg>
      <pc:sldChg chg="addSp delSp modSp add mod">
        <pc:chgData name="Espinola-Arredondo, Ana Fabiola" userId="2389861a-9b00-4e05-a52a-bbe4d3cfc079" providerId="ADAL" clId="{5907E4F5-DDB3-4A40-B297-2DF74130AF33}" dt="2024-10-12T00:58:29.970" v="164" actId="14100"/>
        <pc:sldMkLst>
          <pc:docMk/>
          <pc:sldMk cId="155042202" sldId="304"/>
        </pc:sldMkLst>
        <pc:spChg chg="add del mod">
          <ac:chgData name="Espinola-Arredondo, Ana Fabiola" userId="2389861a-9b00-4e05-a52a-bbe4d3cfc079" providerId="ADAL" clId="{5907E4F5-DDB3-4A40-B297-2DF74130AF33}" dt="2024-10-12T00:58:14.576" v="158" actId="478"/>
          <ac:spMkLst>
            <pc:docMk/>
            <pc:sldMk cId="155042202" sldId="304"/>
            <ac:spMk id="5" creationId="{9456DB96-4C99-4F6C-B6F1-4C4ABFBE698B}"/>
          </ac:spMkLst>
        </pc:spChg>
        <pc:spChg chg="del mod">
          <ac:chgData name="Espinola-Arredondo, Ana Fabiola" userId="2389861a-9b00-4e05-a52a-bbe4d3cfc079" providerId="ADAL" clId="{5907E4F5-DDB3-4A40-B297-2DF74130AF33}" dt="2024-10-12T00:58:08.854" v="157" actId="478"/>
          <ac:spMkLst>
            <pc:docMk/>
            <pc:sldMk cId="155042202" sldId="304"/>
            <ac:spMk id="217" creationId="{00000000-0000-0000-0000-000000000000}"/>
          </ac:spMkLst>
        </pc:spChg>
        <pc:spChg chg="mod">
          <ac:chgData name="Espinola-Arredondo, Ana Fabiola" userId="2389861a-9b00-4e05-a52a-bbe4d3cfc079" providerId="ADAL" clId="{5907E4F5-DDB3-4A40-B297-2DF74130AF33}" dt="2024-10-12T00:58:17.968" v="159" actId="1076"/>
          <ac:spMkLst>
            <pc:docMk/>
            <pc:sldMk cId="155042202" sldId="304"/>
            <ac:spMk id="218" creationId="{00000000-0000-0000-0000-000000000000}"/>
          </ac:spMkLst>
        </pc:spChg>
        <pc:picChg chg="add mod">
          <ac:chgData name="Espinola-Arredondo, Ana Fabiola" userId="2389861a-9b00-4e05-a52a-bbe4d3cfc079" providerId="ADAL" clId="{5907E4F5-DDB3-4A40-B297-2DF74130AF33}" dt="2024-10-12T00:58:29.970" v="164" actId="14100"/>
          <ac:picMkLst>
            <pc:docMk/>
            <pc:sldMk cId="155042202" sldId="304"/>
            <ac:picMk id="3" creationId="{7DD6EA8E-FD7A-474A-909B-0C270B14F0D3}"/>
          </ac:picMkLst>
        </pc:picChg>
      </pc:sldChg>
      <pc:sldChg chg="modSp add mod">
        <pc:chgData name="Espinola-Arredondo, Ana Fabiola" userId="2389861a-9b00-4e05-a52a-bbe4d3cfc079" providerId="ADAL" clId="{5907E4F5-DDB3-4A40-B297-2DF74130AF33}" dt="2024-10-21T19:59:43.625" v="711" actId="27636"/>
        <pc:sldMkLst>
          <pc:docMk/>
          <pc:sldMk cId="1371717587" sldId="305"/>
        </pc:sldMkLst>
        <pc:spChg chg="mod">
          <ac:chgData name="Espinola-Arredondo, Ana Fabiola" userId="2389861a-9b00-4e05-a52a-bbe4d3cfc079" providerId="ADAL" clId="{5907E4F5-DDB3-4A40-B297-2DF74130AF33}" dt="2024-10-21T19:59:43.625" v="711" actId="27636"/>
          <ac:spMkLst>
            <pc:docMk/>
            <pc:sldMk cId="1371717587" sldId="305"/>
            <ac:spMk id="240" creationId="{00000000-0000-0000-0000-000000000000}"/>
          </ac:spMkLst>
        </pc:spChg>
      </pc:sldChg>
      <pc:sldChg chg="new del">
        <pc:chgData name="Espinola-Arredondo, Ana Fabiola" userId="2389861a-9b00-4e05-a52a-bbe4d3cfc079" providerId="ADAL" clId="{5907E4F5-DDB3-4A40-B297-2DF74130AF33}" dt="2024-10-12T01:00:03.577" v="172" actId="2696"/>
        <pc:sldMkLst>
          <pc:docMk/>
          <pc:sldMk cId="1010283417" sldId="306"/>
        </pc:sldMkLst>
      </pc:sldChg>
      <pc:sldChg chg="modSp add mod">
        <pc:chgData name="Espinola-Arredondo, Ana Fabiola" userId="2389861a-9b00-4e05-a52a-bbe4d3cfc079" providerId="ADAL" clId="{5907E4F5-DDB3-4A40-B297-2DF74130AF33}" dt="2024-10-12T01:00:18.875" v="176" actId="14100"/>
        <pc:sldMkLst>
          <pc:docMk/>
          <pc:sldMk cId="4246155321" sldId="306"/>
        </pc:sldMkLst>
        <pc:spChg chg="mod">
          <ac:chgData name="Espinola-Arredondo, Ana Fabiola" userId="2389861a-9b00-4e05-a52a-bbe4d3cfc079" providerId="ADAL" clId="{5907E4F5-DDB3-4A40-B297-2DF74130AF33}" dt="2024-10-12T01:00:18.875" v="176" actId="14100"/>
          <ac:spMkLst>
            <pc:docMk/>
            <pc:sldMk cId="4246155321" sldId="306"/>
            <ac:spMk id="240" creationId="{00000000-0000-0000-0000-000000000000}"/>
          </ac:spMkLst>
        </pc:spChg>
      </pc:sldChg>
      <pc:sldChg chg="addSp delSp modSp add mod modAnim">
        <pc:chgData name="Espinola-Arredondo, Ana Fabiola" userId="2389861a-9b00-4e05-a52a-bbe4d3cfc079" providerId="ADAL" clId="{5907E4F5-DDB3-4A40-B297-2DF74130AF33}" dt="2024-10-12T01:09:48.934" v="203"/>
        <pc:sldMkLst>
          <pc:docMk/>
          <pc:sldMk cId="2477500191" sldId="307"/>
        </pc:sldMkLst>
        <pc:spChg chg="add del mod">
          <ac:chgData name="Espinola-Arredondo, Ana Fabiola" userId="2389861a-9b00-4e05-a52a-bbe4d3cfc079" providerId="ADAL" clId="{5907E4F5-DDB3-4A40-B297-2DF74130AF33}" dt="2024-10-12T01:05:48.283" v="180" actId="478"/>
          <ac:spMkLst>
            <pc:docMk/>
            <pc:sldMk cId="2477500191" sldId="307"/>
            <ac:spMk id="3" creationId="{01B2471B-D7FB-4FBC-99D6-A37E270E076B}"/>
          </ac:spMkLst>
        </pc:spChg>
        <pc:spChg chg="mod">
          <ac:chgData name="Espinola-Arredondo, Ana Fabiola" userId="2389861a-9b00-4e05-a52a-bbe4d3cfc079" providerId="ADAL" clId="{5907E4F5-DDB3-4A40-B297-2DF74130AF33}" dt="2024-10-12T01:08:10.047" v="193" actId="20577"/>
          <ac:spMkLst>
            <pc:docMk/>
            <pc:sldMk cId="2477500191" sldId="307"/>
            <ac:spMk id="277" creationId="{00000000-0000-0000-0000-000000000000}"/>
          </ac:spMkLst>
        </pc:spChg>
        <pc:spChg chg="del">
          <ac:chgData name="Espinola-Arredondo, Ana Fabiola" userId="2389861a-9b00-4e05-a52a-bbe4d3cfc079" providerId="ADAL" clId="{5907E4F5-DDB3-4A40-B297-2DF74130AF33}" dt="2024-10-12T01:05:44.357" v="179" actId="478"/>
          <ac:spMkLst>
            <pc:docMk/>
            <pc:sldMk cId="2477500191" sldId="307"/>
            <ac:spMk id="278" creationId="{00000000-0000-0000-0000-000000000000}"/>
          </ac:spMkLst>
        </pc:spChg>
        <pc:picChg chg="add del mod">
          <ac:chgData name="Espinola-Arredondo, Ana Fabiola" userId="2389861a-9b00-4e05-a52a-bbe4d3cfc079" providerId="ADAL" clId="{5907E4F5-DDB3-4A40-B297-2DF74130AF33}" dt="2024-10-12T01:07:35.730" v="186" actId="478"/>
          <ac:picMkLst>
            <pc:docMk/>
            <pc:sldMk cId="2477500191" sldId="307"/>
            <ac:picMk id="5" creationId="{9DA9DD35-5A42-4CDB-A2BF-8ED54DD405B4}"/>
          </ac:picMkLst>
        </pc:picChg>
        <pc:picChg chg="add mod">
          <ac:chgData name="Espinola-Arredondo, Ana Fabiola" userId="2389861a-9b00-4e05-a52a-bbe4d3cfc079" providerId="ADAL" clId="{5907E4F5-DDB3-4A40-B297-2DF74130AF33}" dt="2024-10-12T01:07:48.685" v="191" actId="1076"/>
          <ac:picMkLst>
            <pc:docMk/>
            <pc:sldMk cId="2477500191" sldId="307"/>
            <ac:picMk id="7" creationId="{89A02087-ACF9-41F9-A176-486A23B3D017}"/>
          </ac:picMkLst>
        </pc:picChg>
        <pc:cxnChg chg="add mod">
          <ac:chgData name="Espinola-Arredondo, Ana Fabiola" userId="2389861a-9b00-4e05-a52a-bbe4d3cfc079" providerId="ADAL" clId="{5907E4F5-DDB3-4A40-B297-2DF74130AF33}" dt="2024-10-12T01:09:11.180" v="197" actId="1582"/>
          <ac:cxnSpMkLst>
            <pc:docMk/>
            <pc:sldMk cId="2477500191" sldId="307"/>
            <ac:cxnSpMk id="9" creationId="{E543E7F1-976F-4D30-8327-7760ACE626B2}"/>
          </ac:cxnSpMkLst>
        </pc:cxnChg>
        <pc:cxnChg chg="add mod">
          <ac:chgData name="Espinola-Arredondo, Ana Fabiola" userId="2389861a-9b00-4e05-a52a-bbe4d3cfc079" providerId="ADAL" clId="{5907E4F5-DDB3-4A40-B297-2DF74130AF33}" dt="2024-10-12T01:09:37.624" v="201" actId="14100"/>
          <ac:cxnSpMkLst>
            <pc:docMk/>
            <pc:sldMk cId="2477500191" sldId="307"/>
            <ac:cxnSpMk id="12" creationId="{3C4AEF13-537A-40BF-81E0-4E6010F03925}"/>
          </ac:cxnSpMkLst>
        </pc:cxnChg>
      </pc:sldChg>
      <pc:sldChg chg="add">
        <pc:chgData name="Espinola-Arredondo, Ana Fabiola" userId="2389861a-9b00-4e05-a52a-bbe4d3cfc079" providerId="ADAL" clId="{5907E4F5-DDB3-4A40-B297-2DF74130AF33}" dt="2024-10-12T01:07:31.146" v="185" actId="2890"/>
        <pc:sldMkLst>
          <pc:docMk/>
          <pc:sldMk cId="1760144897" sldId="308"/>
        </pc:sldMkLst>
      </pc:sldChg>
      <pc:sldChg chg="addSp modSp add mod modAnim">
        <pc:chgData name="Espinola-Arredondo, Ana Fabiola" userId="2389861a-9b00-4e05-a52a-bbe4d3cfc079" providerId="ADAL" clId="{5907E4F5-DDB3-4A40-B297-2DF74130AF33}" dt="2024-10-14T21:48:51.295" v="390"/>
        <pc:sldMkLst>
          <pc:docMk/>
          <pc:sldMk cId="2060729947" sldId="309"/>
        </pc:sldMkLst>
        <pc:spChg chg="add mod">
          <ac:chgData name="Espinola-Arredondo, Ana Fabiola" userId="2389861a-9b00-4e05-a52a-bbe4d3cfc079" providerId="ADAL" clId="{5907E4F5-DDB3-4A40-B297-2DF74130AF33}" dt="2024-10-14T21:48:47.550" v="389" actId="1076"/>
          <ac:spMkLst>
            <pc:docMk/>
            <pc:sldMk cId="2060729947" sldId="309"/>
            <ac:spMk id="5" creationId="{3D585C6D-2701-4994-A9C8-9424A6B86015}"/>
          </ac:spMkLst>
        </pc:spChg>
        <pc:spChg chg="mod">
          <ac:chgData name="Espinola-Arredondo, Ana Fabiola" userId="2389861a-9b00-4e05-a52a-bbe4d3cfc079" providerId="ADAL" clId="{5907E4F5-DDB3-4A40-B297-2DF74130AF33}" dt="2024-10-14T21:48:27.102" v="380" actId="14100"/>
          <ac:spMkLst>
            <pc:docMk/>
            <pc:sldMk cId="2060729947" sldId="309"/>
            <ac:spMk id="187" creationId="{00000000-0000-0000-0000-000000000000}"/>
          </ac:spMkLst>
        </pc:spChg>
      </pc:sldChg>
      <pc:sldChg chg="addSp delSp modSp add mod modAnim">
        <pc:chgData name="Espinola-Arredondo, Ana Fabiola" userId="2389861a-9b00-4e05-a52a-bbe4d3cfc079" providerId="ADAL" clId="{5907E4F5-DDB3-4A40-B297-2DF74130AF33}" dt="2024-10-16T19:42:09.007" v="679"/>
        <pc:sldMkLst>
          <pc:docMk/>
          <pc:sldMk cId="591227547" sldId="314"/>
        </pc:sldMkLst>
        <pc:spChg chg="add del mod">
          <ac:chgData name="Espinola-Arredondo, Ana Fabiola" userId="2389861a-9b00-4e05-a52a-bbe4d3cfc079" providerId="ADAL" clId="{5907E4F5-DDB3-4A40-B297-2DF74130AF33}" dt="2024-10-16T19:26:11.054" v="408" actId="478"/>
          <ac:spMkLst>
            <pc:docMk/>
            <pc:sldMk cId="591227547" sldId="314"/>
            <ac:spMk id="3" creationId="{9C251B17-BE8F-48EC-AC8A-184A6589AECF}"/>
          </ac:spMkLst>
        </pc:spChg>
        <pc:spChg chg="mod">
          <ac:chgData name="Espinola-Arredondo, Ana Fabiola" userId="2389861a-9b00-4e05-a52a-bbe4d3cfc079" providerId="ADAL" clId="{5907E4F5-DDB3-4A40-B297-2DF74130AF33}" dt="2024-10-16T19:27:54.631" v="432" actId="20577"/>
          <ac:spMkLst>
            <pc:docMk/>
            <pc:sldMk cId="591227547" sldId="314"/>
            <ac:spMk id="5" creationId="{F19A5596-80E8-4EEB-9499-FB1E34BE04D6}"/>
          </ac:spMkLst>
        </pc:spChg>
        <pc:spChg chg="add del mod">
          <ac:chgData name="Espinola-Arredondo, Ana Fabiola" userId="2389861a-9b00-4e05-a52a-bbe4d3cfc079" providerId="ADAL" clId="{5907E4F5-DDB3-4A40-B297-2DF74130AF33}" dt="2024-10-16T19:26:19.370" v="410" actId="478"/>
          <ac:spMkLst>
            <pc:docMk/>
            <pc:sldMk cId="591227547" sldId="314"/>
            <ac:spMk id="6" creationId="{884D423E-F430-4B02-BE6B-0F3D3C488700}"/>
          </ac:spMkLst>
        </pc:spChg>
        <pc:spChg chg="mod">
          <ac:chgData name="Espinola-Arredondo, Ana Fabiola" userId="2389861a-9b00-4e05-a52a-bbe4d3cfc079" providerId="ADAL" clId="{5907E4F5-DDB3-4A40-B297-2DF74130AF33}" dt="2024-10-16T19:28:23.022" v="440" actId="14100"/>
          <ac:spMkLst>
            <pc:docMk/>
            <pc:sldMk cId="591227547" sldId="314"/>
            <ac:spMk id="7" creationId="{005F1651-08DC-4F77-A4F2-905985CEF242}"/>
          </ac:spMkLst>
        </pc:spChg>
        <pc:spChg chg="add mod">
          <ac:chgData name="Espinola-Arredondo, Ana Fabiola" userId="2389861a-9b00-4e05-a52a-bbe4d3cfc079" providerId="ADAL" clId="{5907E4F5-DDB3-4A40-B297-2DF74130AF33}" dt="2024-10-16T19:29:43.027" v="454" actId="113"/>
          <ac:spMkLst>
            <pc:docMk/>
            <pc:sldMk cId="591227547" sldId="314"/>
            <ac:spMk id="12" creationId="{4472B650-D831-44FE-831A-C0D00C95BBE4}"/>
          </ac:spMkLst>
        </pc:spChg>
        <pc:spChg chg="add mod">
          <ac:chgData name="Espinola-Arredondo, Ana Fabiola" userId="2389861a-9b00-4e05-a52a-bbe4d3cfc079" providerId="ADAL" clId="{5907E4F5-DDB3-4A40-B297-2DF74130AF33}" dt="2024-10-16T19:30:37.783" v="467" actId="20577"/>
          <ac:spMkLst>
            <pc:docMk/>
            <pc:sldMk cId="591227547" sldId="314"/>
            <ac:spMk id="18" creationId="{76A29D7B-0553-4091-91A2-6B419E4DC20F}"/>
          </ac:spMkLst>
        </pc:spChg>
        <pc:spChg chg="add mod">
          <ac:chgData name="Espinola-Arredondo, Ana Fabiola" userId="2389861a-9b00-4e05-a52a-bbe4d3cfc079" providerId="ADAL" clId="{5907E4F5-DDB3-4A40-B297-2DF74130AF33}" dt="2024-10-16T19:31:18.890" v="482" actId="122"/>
          <ac:spMkLst>
            <pc:docMk/>
            <pc:sldMk cId="591227547" sldId="314"/>
            <ac:spMk id="19" creationId="{D569159E-9F4B-4C91-9231-BE67810863E5}"/>
          </ac:spMkLst>
        </pc:spChg>
        <pc:spChg chg="add mod">
          <ac:chgData name="Espinola-Arredondo, Ana Fabiola" userId="2389861a-9b00-4e05-a52a-bbe4d3cfc079" providerId="ADAL" clId="{5907E4F5-DDB3-4A40-B297-2DF74130AF33}" dt="2024-10-16T19:31:47.411" v="489" actId="403"/>
          <ac:spMkLst>
            <pc:docMk/>
            <pc:sldMk cId="591227547" sldId="314"/>
            <ac:spMk id="22" creationId="{82BEC865-AA14-46E8-BDD9-047695FFD121}"/>
          </ac:spMkLst>
        </pc:spChg>
        <pc:spChg chg="add mod">
          <ac:chgData name="Espinola-Arredondo, Ana Fabiola" userId="2389861a-9b00-4e05-a52a-bbe4d3cfc079" providerId="ADAL" clId="{5907E4F5-DDB3-4A40-B297-2DF74130AF33}" dt="2024-10-16T19:35:50.736" v="516" actId="20577"/>
          <ac:spMkLst>
            <pc:docMk/>
            <pc:sldMk cId="591227547" sldId="314"/>
            <ac:spMk id="24" creationId="{56560E93-A145-4271-B299-A381ECC42F95}"/>
          </ac:spMkLst>
        </pc:spChg>
        <pc:spChg chg="add mod">
          <ac:chgData name="Espinola-Arredondo, Ana Fabiola" userId="2389861a-9b00-4e05-a52a-bbe4d3cfc079" providerId="ADAL" clId="{5907E4F5-DDB3-4A40-B297-2DF74130AF33}" dt="2024-10-16T19:36:39.749" v="574" actId="20577"/>
          <ac:spMkLst>
            <pc:docMk/>
            <pc:sldMk cId="591227547" sldId="314"/>
            <ac:spMk id="25" creationId="{430622A8-C3A2-4DDD-8516-7E01B2B42207}"/>
          </ac:spMkLst>
        </pc:spChg>
        <pc:spChg chg="del">
          <ac:chgData name="Espinola-Arredondo, Ana Fabiola" userId="2389861a-9b00-4e05-a52a-bbe4d3cfc079" providerId="ADAL" clId="{5907E4F5-DDB3-4A40-B297-2DF74130AF33}" dt="2024-10-16T19:26:07.047" v="407" actId="478"/>
          <ac:spMkLst>
            <pc:docMk/>
            <pc:sldMk cId="591227547" sldId="314"/>
            <ac:spMk id="180" creationId="{00000000-0000-0000-0000-000000000000}"/>
          </ac:spMkLst>
        </pc:spChg>
        <pc:spChg chg="del">
          <ac:chgData name="Espinola-Arredondo, Ana Fabiola" userId="2389861a-9b00-4e05-a52a-bbe4d3cfc079" providerId="ADAL" clId="{5907E4F5-DDB3-4A40-B297-2DF74130AF33}" dt="2024-10-16T19:26:15.050" v="409" actId="478"/>
          <ac:spMkLst>
            <pc:docMk/>
            <pc:sldMk cId="591227547" sldId="314"/>
            <ac:spMk id="181" creationId="{00000000-0000-0000-0000-000000000000}"/>
          </ac:spMkLst>
        </pc:spChg>
        <pc:picChg chg="add mod">
          <ac:chgData name="Espinola-Arredondo, Ana Fabiola" userId="2389861a-9b00-4e05-a52a-bbe4d3cfc079" providerId="ADAL" clId="{5907E4F5-DDB3-4A40-B297-2DF74130AF33}" dt="2024-10-16T19:27:42.630" v="430" actId="1076"/>
          <ac:picMkLst>
            <pc:docMk/>
            <pc:sldMk cId="591227547" sldId="314"/>
            <ac:picMk id="9" creationId="{B9ADAFA8-2A68-447B-B939-93D471550A90}"/>
          </ac:picMkLst>
        </pc:picChg>
        <pc:picChg chg="add del mod">
          <ac:chgData name="Espinola-Arredondo, Ana Fabiola" userId="2389861a-9b00-4e05-a52a-bbe4d3cfc079" providerId="ADAL" clId="{5907E4F5-DDB3-4A40-B297-2DF74130AF33}" dt="2024-10-16T19:30:25.705" v="464" actId="478"/>
          <ac:picMkLst>
            <pc:docMk/>
            <pc:sldMk cId="591227547" sldId="314"/>
            <ac:picMk id="14" creationId="{5E10498C-FA12-4AFC-AB26-750732E8C16E}"/>
          </ac:picMkLst>
        </pc:picChg>
        <pc:cxnChg chg="add">
          <ac:chgData name="Espinola-Arredondo, Ana Fabiola" userId="2389861a-9b00-4e05-a52a-bbe4d3cfc079" providerId="ADAL" clId="{5907E4F5-DDB3-4A40-B297-2DF74130AF33}" dt="2024-10-16T19:29:06.816" v="441" actId="11529"/>
          <ac:cxnSpMkLst>
            <pc:docMk/>
            <pc:sldMk cId="591227547" sldId="314"/>
            <ac:cxnSpMk id="11" creationId="{92307027-6C8B-4014-9F37-063CA1F9BC84}"/>
          </ac:cxnSpMkLst>
        </pc:cxnChg>
        <pc:cxnChg chg="add mod">
          <ac:chgData name="Espinola-Arredondo, Ana Fabiola" userId="2389861a-9b00-4e05-a52a-bbe4d3cfc079" providerId="ADAL" clId="{5907E4F5-DDB3-4A40-B297-2DF74130AF33}" dt="2024-10-16T19:30:05.652" v="457" actId="14100"/>
          <ac:cxnSpMkLst>
            <pc:docMk/>
            <pc:sldMk cId="591227547" sldId="314"/>
            <ac:cxnSpMk id="15" creationId="{68895B54-CE3B-499B-9BE9-2FA4F4B7FCFC}"/>
          </ac:cxnSpMkLst>
        </pc:cxnChg>
        <pc:cxnChg chg="add mod">
          <ac:chgData name="Espinola-Arredondo, Ana Fabiola" userId="2389861a-9b00-4e05-a52a-bbe4d3cfc079" providerId="ADAL" clId="{5907E4F5-DDB3-4A40-B297-2DF74130AF33}" dt="2024-10-16T19:31:03.706" v="475" actId="14100"/>
          <ac:cxnSpMkLst>
            <pc:docMk/>
            <pc:sldMk cId="591227547" sldId="314"/>
            <ac:cxnSpMk id="20" creationId="{9167DEB1-C3D2-45A1-BE8A-9133BE65F31E}"/>
          </ac:cxnSpMkLst>
        </pc:cxnChg>
      </pc:sldChg>
      <pc:sldChg chg="delSp modSp add mod delAnim modAnim">
        <pc:chgData name="Espinola-Arredondo, Ana Fabiola" userId="2389861a-9b00-4e05-a52a-bbe4d3cfc079" providerId="ADAL" clId="{5907E4F5-DDB3-4A40-B297-2DF74130AF33}" dt="2024-10-16T19:42:29.745" v="680"/>
        <pc:sldMkLst>
          <pc:docMk/>
          <pc:sldMk cId="4149460016" sldId="315"/>
        </pc:sldMkLst>
        <pc:spChg chg="mod">
          <ac:chgData name="Espinola-Arredondo, Ana Fabiola" userId="2389861a-9b00-4e05-a52a-bbe4d3cfc079" providerId="ADAL" clId="{5907E4F5-DDB3-4A40-B297-2DF74130AF33}" dt="2024-10-16T19:37:38.628" v="588" actId="14100"/>
          <ac:spMkLst>
            <pc:docMk/>
            <pc:sldMk cId="4149460016" sldId="315"/>
            <ac:spMk id="7" creationId="{005F1651-08DC-4F77-A4F2-905985CEF242}"/>
          </ac:spMkLst>
        </pc:spChg>
        <pc:spChg chg="del">
          <ac:chgData name="Espinola-Arredondo, Ana Fabiola" userId="2389861a-9b00-4e05-a52a-bbe4d3cfc079" providerId="ADAL" clId="{5907E4F5-DDB3-4A40-B297-2DF74130AF33}" dt="2024-10-16T19:37:09.850" v="577" actId="478"/>
          <ac:spMkLst>
            <pc:docMk/>
            <pc:sldMk cId="4149460016" sldId="315"/>
            <ac:spMk id="12" creationId="{4472B650-D831-44FE-831A-C0D00C95BBE4}"/>
          </ac:spMkLst>
        </pc:spChg>
        <pc:spChg chg="del">
          <ac:chgData name="Espinola-Arredondo, Ana Fabiola" userId="2389861a-9b00-4e05-a52a-bbe4d3cfc079" providerId="ADAL" clId="{5907E4F5-DDB3-4A40-B297-2DF74130AF33}" dt="2024-10-16T19:37:12.473" v="579" actId="478"/>
          <ac:spMkLst>
            <pc:docMk/>
            <pc:sldMk cId="4149460016" sldId="315"/>
            <ac:spMk id="18" creationId="{76A29D7B-0553-4091-91A2-6B419E4DC20F}"/>
          </ac:spMkLst>
        </pc:spChg>
        <pc:spChg chg="del mod">
          <ac:chgData name="Espinola-Arredondo, Ana Fabiola" userId="2389861a-9b00-4e05-a52a-bbe4d3cfc079" providerId="ADAL" clId="{5907E4F5-DDB3-4A40-B297-2DF74130AF33}" dt="2024-10-16T19:37:18.313" v="582" actId="478"/>
          <ac:spMkLst>
            <pc:docMk/>
            <pc:sldMk cId="4149460016" sldId="315"/>
            <ac:spMk id="19" creationId="{D569159E-9F4B-4C91-9231-BE67810863E5}"/>
          </ac:spMkLst>
        </pc:spChg>
        <pc:spChg chg="mod">
          <ac:chgData name="Espinola-Arredondo, Ana Fabiola" userId="2389861a-9b00-4e05-a52a-bbe4d3cfc079" providerId="ADAL" clId="{5907E4F5-DDB3-4A40-B297-2DF74130AF33}" dt="2024-10-16T19:39:10.693" v="619" actId="14100"/>
          <ac:spMkLst>
            <pc:docMk/>
            <pc:sldMk cId="4149460016" sldId="315"/>
            <ac:spMk id="22" creationId="{82BEC865-AA14-46E8-BDD9-047695FFD121}"/>
          </ac:spMkLst>
        </pc:spChg>
        <pc:spChg chg="del mod">
          <ac:chgData name="Espinola-Arredondo, Ana Fabiola" userId="2389861a-9b00-4e05-a52a-bbe4d3cfc079" providerId="ADAL" clId="{5907E4F5-DDB3-4A40-B297-2DF74130AF33}" dt="2024-10-16T19:37:22.803" v="584" actId="478"/>
          <ac:spMkLst>
            <pc:docMk/>
            <pc:sldMk cId="4149460016" sldId="315"/>
            <ac:spMk id="24" creationId="{56560E93-A145-4271-B299-A381ECC42F95}"/>
          </ac:spMkLst>
        </pc:spChg>
        <pc:spChg chg="del">
          <ac:chgData name="Espinola-Arredondo, Ana Fabiola" userId="2389861a-9b00-4e05-a52a-bbe4d3cfc079" providerId="ADAL" clId="{5907E4F5-DDB3-4A40-B297-2DF74130AF33}" dt="2024-10-16T19:37:24.212" v="585" actId="478"/>
          <ac:spMkLst>
            <pc:docMk/>
            <pc:sldMk cId="4149460016" sldId="315"/>
            <ac:spMk id="25" creationId="{430622A8-C3A2-4DDD-8516-7E01B2B42207}"/>
          </ac:spMkLst>
        </pc:spChg>
        <pc:cxnChg chg="del">
          <ac:chgData name="Espinola-Arredondo, Ana Fabiola" userId="2389861a-9b00-4e05-a52a-bbe4d3cfc079" providerId="ADAL" clId="{5907E4F5-DDB3-4A40-B297-2DF74130AF33}" dt="2024-10-16T19:37:07.377" v="576" actId="478"/>
          <ac:cxnSpMkLst>
            <pc:docMk/>
            <pc:sldMk cId="4149460016" sldId="315"/>
            <ac:cxnSpMk id="11" creationId="{92307027-6C8B-4014-9F37-063CA1F9BC84}"/>
          </ac:cxnSpMkLst>
        </pc:cxnChg>
        <pc:cxnChg chg="del">
          <ac:chgData name="Espinola-Arredondo, Ana Fabiola" userId="2389861a-9b00-4e05-a52a-bbe4d3cfc079" providerId="ADAL" clId="{5907E4F5-DDB3-4A40-B297-2DF74130AF33}" dt="2024-10-16T19:37:10.752" v="578" actId="478"/>
          <ac:cxnSpMkLst>
            <pc:docMk/>
            <pc:sldMk cId="4149460016" sldId="315"/>
            <ac:cxnSpMk id="15" creationId="{68895B54-CE3B-499B-9BE9-2FA4F4B7FCFC}"/>
          </ac:cxnSpMkLst>
        </pc:cxnChg>
        <pc:cxnChg chg="del">
          <ac:chgData name="Espinola-Arredondo, Ana Fabiola" userId="2389861a-9b00-4e05-a52a-bbe4d3cfc079" providerId="ADAL" clId="{5907E4F5-DDB3-4A40-B297-2DF74130AF33}" dt="2024-10-16T19:37:17.082" v="581" actId="478"/>
          <ac:cxnSpMkLst>
            <pc:docMk/>
            <pc:sldMk cId="4149460016" sldId="315"/>
            <ac:cxnSpMk id="20" creationId="{9167DEB1-C3D2-45A1-BE8A-9133BE65F31E}"/>
          </ac:cxnSpMkLst>
        </pc:cxnChg>
      </pc:sldChg>
      <pc:sldChg chg="addSp modSp add mod">
        <pc:chgData name="Espinola-Arredondo, Ana Fabiola" userId="2389861a-9b00-4e05-a52a-bbe4d3cfc079" providerId="ADAL" clId="{5907E4F5-DDB3-4A40-B297-2DF74130AF33}" dt="2024-10-21T19:58:55.850" v="703" actId="1076"/>
        <pc:sldMkLst>
          <pc:docMk/>
          <pc:sldMk cId="3440460878" sldId="316"/>
        </pc:sldMkLst>
        <pc:spChg chg="mod">
          <ac:chgData name="Espinola-Arredondo, Ana Fabiola" userId="2389861a-9b00-4e05-a52a-bbe4d3cfc079" providerId="ADAL" clId="{5907E4F5-DDB3-4A40-B297-2DF74130AF33}" dt="2024-10-21T19:56:26.051" v="685"/>
          <ac:spMkLst>
            <pc:docMk/>
            <pc:sldMk cId="3440460878" sldId="316"/>
            <ac:spMk id="239" creationId="{00000000-0000-0000-0000-000000000000}"/>
          </ac:spMkLst>
        </pc:spChg>
        <pc:spChg chg="mod">
          <ac:chgData name="Espinola-Arredondo, Ana Fabiola" userId="2389861a-9b00-4e05-a52a-bbe4d3cfc079" providerId="ADAL" clId="{5907E4F5-DDB3-4A40-B297-2DF74130AF33}" dt="2024-10-21T19:58:23.135" v="697" actId="14100"/>
          <ac:spMkLst>
            <pc:docMk/>
            <pc:sldMk cId="3440460878" sldId="316"/>
            <ac:spMk id="240" creationId="{00000000-0000-0000-0000-000000000000}"/>
          </ac:spMkLst>
        </pc:spChg>
        <pc:picChg chg="add mod">
          <ac:chgData name="Espinola-Arredondo, Ana Fabiola" userId="2389861a-9b00-4e05-a52a-bbe4d3cfc079" providerId="ADAL" clId="{5907E4F5-DDB3-4A40-B297-2DF74130AF33}" dt="2024-10-21T19:58:55.850" v="703" actId="1076"/>
          <ac:picMkLst>
            <pc:docMk/>
            <pc:sldMk cId="3440460878" sldId="316"/>
            <ac:picMk id="1026" creationId="{04EF53B3-5C87-41AE-84FE-8AF40A078BF3}"/>
          </ac:picMkLst>
        </pc:picChg>
      </pc:sldChg>
    </pc:docChg>
  </pc:docChgLst>
  <pc:docChgLst>
    <pc:chgData name="Espinola-Arredondo, Ana Fabiola" userId="2389861a-9b00-4e05-a52a-bbe4d3cfc079" providerId="ADAL" clId="{34FA649A-3F3B-40CF-BF6F-34DE9823AE6C}"/>
    <pc:docChg chg="custSel addSld modSld">
      <pc:chgData name="Espinola-Arredondo, Ana Fabiola" userId="2389861a-9b00-4e05-a52a-bbe4d3cfc079" providerId="ADAL" clId="{34FA649A-3F3B-40CF-BF6F-34DE9823AE6C}" dt="2024-10-22T19:22:44.574" v="264"/>
      <pc:docMkLst>
        <pc:docMk/>
      </pc:docMkLst>
      <pc:sldChg chg="modSp mod">
        <pc:chgData name="Espinola-Arredondo, Ana Fabiola" userId="2389861a-9b00-4e05-a52a-bbe4d3cfc079" providerId="ADAL" clId="{34FA649A-3F3B-40CF-BF6F-34DE9823AE6C}" dt="2024-10-17T16:44:34.309" v="251" actId="1076"/>
        <pc:sldMkLst>
          <pc:docMk/>
          <pc:sldMk cId="0" sldId="257"/>
        </pc:sldMkLst>
        <pc:spChg chg="mod">
          <ac:chgData name="Espinola-Arredondo, Ana Fabiola" userId="2389861a-9b00-4e05-a52a-bbe4d3cfc079" providerId="ADAL" clId="{34FA649A-3F3B-40CF-BF6F-34DE9823AE6C}" dt="2024-10-17T16:44:34.309" v="251" actId="1076"/>
          <ac:spMkLst>
            <pc:docMk/>
            <pc:sldMk cId="0" sldId="257"/>
            <ac:spMk id="59" creationId="{00000000-0000-0000-0000-000000000000}"/>
          </ac:spMkLst>
        </pc:spChg>
      </pc:sldChg>
      <pc:sldChg chg="modSp mod">
        <pc:chgData name="Espinola-Arredondo, Ana Fabiola" userId="2389861a-9b00-4e05-a52a-bbe4d3cfc079" providerId="ADAL" clId="{34FA649A-3F3B-40CF-BF6F-34DE9823AE6C}" dt="2024-10-16T16:29:09.323" v="9" actId="1076"/>
        <pc:sldMkLst>
          <pc:docMk/>
          <pc:sldMk cId="0" sldId="262"/>
        </pc:sldMkLst>
        <pc:spChg chg="mod">
          <ac:chgData name="Espinola-Arredondo, Ana Fabiola" userId="2389861a-9b00-4e05-a52a-bbe4d3cfc079" providerId="ADAL" clId="{34FA649A-3F3B-40CF-BF6F-34DE9823AE6C}" dt="2024-10-16T16:29:09.323" v="9" actId="1076"/>
          <ac:spMkLst>
            <pc:docMk/>
            <pc:sldMk cId="0" sldId="262"/>
            <ac:spMk id="5" creationId="{9ECEC2A0-A113-41B4-A6A1-F5C0111F1829}"/>
          </ac:spMkLst>
        </pc:spChg>
      </pc:sldChg>
      <pc:sldChg chg="addSp modSp mod modAnim">
        <pc:chgData name="Espinola-Arredondo, Ana Fabiola" userId="2389861a-9b00-4e05-a52a-bbe4d3cfc079" providerId="ADAL" clId="{34FA649A-3F3B-40CF-BF6F-34DE9823AE6C}" dt="2024-10-22T19:22:44.574" v="264"/>
        <pc:sldMkLst>
          <pc:docMk/>
          <pc:sldMk cId="0" sldId="281"/>
        </pc:sldMkLst>
        <pc:spChg chg="mod">
          <ac:chgData name="Espinola-Arredondo, Ana Fabiola" userId="2389861a-9b00-4e05-a52a-bbe4d3cfc079" providerId="ADAL" clId="{34FA649A-3F3B-40CF-BF6F-34DE9823AE6C}" dt="2024-10-22T19:22:27.408" v="260" actId="1076"/>
          <ac:spMkLst>
            <pc:docMk/>
            <pc:sldMk cId="0" sldId="281"/>
            <ac:spMk id="217" creationId="{00000000-0000-0000-0000-000000000000}"/>
          </ac:spMkLst>
        </pc:spChg>
        <pc:spChg chg="mod">
          <ac:chgData name="Espinola-Arredondo, Ana Fabiola" userId="2389861a-9b00-4e05-a52a-bbe4d3cfc079" providerId="ADAL" clId="{34FA649A-3F3B-40CF-BF6F-34DE9823AE6C}" dt="2024-10-22T19:22:24.194" v="259" actId="1076"/>
          <ac:spMkLst>
            <pc:docMk/>
            <pc:sldMk cId="0" sldId="281"/>
            <ac:spMk id="218" creationId="{00000000-0000-0000-0000-000000000000}"/>
          </ac:spMkLst>
        </pc:spChg>
        <pc:picChg chg="add mod">
          <ac:chgData name="Espinola-Arredondo, Ana Fabiola" userId="2389861a-9b00-4e05-a52a-bbe4d3cfc079" providerId="ADAL" clId="{34FA649A-3F3B-40CF-BF6F-34DE9823AE6C}" dt="2024-10-22T19:22:38.561" v="263" actId="1076"/>
          <ac:picMkLst>
            <pc:docMk/>
            <pc:sldMk cId="0" sldId="281"/>
            <ac:picMk id="2" creationId="{B2D23CCD-ED1E-FF64-33EB-170F9A2CCA20}"/>
          </ac:picMkLst>
        </pc:picChg>
      </pc:sldChg>
      <pc:sldChg chg="addSp modSp mod modAnim">
        <pc:chgData name="Espinola-Arredondo, Ana Fabiola" userId="2389861a-9b00-4e05-a52a-bbe4d3cfc079" providerId="ADAL" clId="{34FA649A-3F3B-40CF-BF6F-34DE9823AE6C}" dt="2024-10-22T19:22:13.278" v="258"/>
        <pc:sldMkLst>
          <pc:docMk/>
          <pc:sldMk cId="0" sldId="285"/>
        </pc:sldMkLst>
        <pc:spChg chg="mod">
          <ac:chgData name="Espinola-Arredondo, Ana Fabiola" userId="2389861a-9b00-4e05-a52a-bbe4d3cfc079" providerId="ADAL" clId="{34FA649A-3F3B-40CF-BF6F-34DE9823AE6C}" dt="2024-10-22T19:21:36.698" v="252" actId="1076"/>
          <ac:spMkLst>
            <pc:docMk/>
            <pc:sldMk cId="0" sldId="285"/>
            <ac:spMk id="246" creationId="{00000000-0000-0000-0000-000000000000}"/>
          </ac:spMkLst>
        </pc:spChg>
        <pc:picChg chg="add mod">
          <ac:chgData name="Espinola-Arredondo, Ana Fabiola" userId="2389861a-9b00-4e05-a52a-bbe4d3cfc079" providerId="ADAL" clId="{34FA649A-3F3B-40CF-BF6F-34DE9823AE6C}" dt="2024-10-22T19:21:51.850" v="257" actId="1076"/>
          <ac:picMkLst>
            <pc:docMk/>
            <pc:sldMk cId="0" sldId="285"/>
            <ac:picMk id="2" creationId="{9D37A447-ED6F-65FE-7F71-20610A1F2D75}"/>
          </ac:picMkLst>
        </pc:picChg>
      </pc:sldChg>
      <pc:sldChg chg="modSp mod">
        <pc:chgData name="Espinola-Arredondo, Ana Fabiola" userId="2389861a-9b00-4e05-a52a-bbe4d3cfc079" providerId="ADAL" clId="{34FA649A-3F3B-40CF-BF6F-34DE9823AE6C}" dt="2024-10-16T16:26:13.131" v="6" actId="1076"/>
        <pc:sldMkLst>
          <pc:docMk/>
          <pc:sldMk cId="3831154162" sldId="291"/>
        </pc:sldMkLst>
        <pc:spChg chg="mod">
          <ac:chgData name="Espinola-Arredondo, Ana Fabiola" userId="2389861a-9b00-4e05-a52a-bbe4d3cfc079" providerId="ADAL" clId="{34FA649A-3F3B-40CF-BF6F-34DE9823AE6C}" dt="2024-10-16T16:26:13.131" v="6" actId="1076"/>
          <ac:spMkLst>
            <pc:docMk/>
            <pc:sldMk cId="3831154162" sldId="291"/>
            <ac:spMk id="59" creationId="{00000000-0000-0000-0000-000000000000}"/>
          </ac:spMkLst>
        </pc:spChg>
      </pc:sldChg>
      <pc:sldChg chg="addSp modSp mod modAnim">
        <pc:chgData name="Espinola-Arredondo, Ana Fabiola" userId="2389861a-9b00-4e05-a52a-bbe4d3cfc079" providerId="ADAL" clId="{34FA649A-3F3B-40CF-BF6F-34DE9823AE6C}" dt="2024-10-16T16:44:49.321" v="213" actId="1076"/>
        <pc:sldMkLst>
          <pc:docMk/>
          <pc:sldMk cId="3490479620" sldId="296"/>
        </pc:sldMkLst>
        <pc:spChg chg="add mod">
          <ac:chgData name="Espinola-Arredondo, Ana Fabiola" userId="2389861a-9b00-4e05-a52a-bbe4d3cfc079" providerId="ADAL" clId="{34FA649A-3F3B-40CF-BF6F-34DE9823AE6C}" dt="2024-10-16T16:42:18.429" v="206" actId="208"/>
          <ac:spMkLst>
            <pc:docMk/>
            <pc:sldMk cId="3490479620" sldId="296"/>
            <ac:spMk id="4" creationId="{A3F6B5AF-BBB2-21F4-CEF3-D06D54E13C9F}"/>
          </ac:spMkLst>
        </pc:spChg>
        <pc:spChg chg="add mod">
          <ac:chgData name="Espinola-Arredondo, Ana Fabiola" userId="2389861a-9b00-4e05-a52a-bbe4d3cfc079" providerId="ADAL" clId="{34FA649A-3F3B-40CF-BF6F-34DE9823AE6C}" dt="2024-10-16T16:41:00.707" v="196" actId="1076"/>
          <ac:spMkLst>
            <pc:docMk/>
            <pc:sldMk cId="3490479620" sldId="296"/>
            <ac:spMk id="5" creationId="{19B63D24-A2D5-579E-F977-97C60ABF97C6}"/>
          </ac:spMkLst>
        </pc:spChg>
        <pc:spChg chg="mod">
          <ac:chgData name="Espinola-Arredondo, Ana Fabiola" userId="2389861a-9b00-4e05-a52a-bbe4d3cfc079" providerId="ADAL" clId="{34FA649A-3F3B-40CF-BF6F-34DE9823AE6C}" dt="2024-10-16T16:40:36.914" v="186" actId="1076"/>
          <ac:spMkLst>
            <pc:docMk/>
            <pc:sldMk cId="3490479620" sldId="296"/>
            <ac:spMk id="89" creationId="{00000000-0000-0000-0000-000000000000}"/>
          </ac:spMkLst>
        </pc:spChg>
        <pc:spChg chg="mod">
          <ac:chgData name="Espinola-Arredondo, Ana Fabiola" userId="2389861a-9b00-4e05-a52a-bbe4d3cfc079" providerId="ADAL" clId="{34FA649A-3F3B-40CF-BF6F-34DE9823AE6C}" dt="2024-10-16T16:41:28.386" v="200" actId="1076"/>
          <ac:spMkLst>
            <pc:docMk/>
            <pc:sldMk cId="3490479620" sldId="296"/>
            <ac:spMk id="90" creationId="{00000000-0000-0000-0000-000000000000}"/>
          </ac:spMkLst>
        </pc:spChg>
        <pc:picChg chg="add mod">
          <ac:chgData name="Espinola-Arredondo, Ana Fabiola" userId="2389861a-9b00-4e05-a52a-bbe4d3cfc079" providerId="ADAL" clId="{34FA649A-3F3B-40CF-BF6F-34DE9823AE6C}" dt="2024-10-16T16:44:49.321" v="213" actId="1076"/>
          <ac:picMkLst>
            <pc:docMk/>
            <pc:sldMk cId="3490479620" sldId="296"/>
            <ac:picMk id="3" creationId="{A2A6717A-4A62-B909-3044-4E3687BF48B2}"/>
          </ac:picMkLst>
        </pc:picChg>
      </pc:sldChg>
      <pc:sldChg chg="addSp delSp modSp add mod modAnim">
        <pc:chgData name="Espinola-Arredondo, Ana Fabiola" userId="2389861a-9b00-4e05-a52a-bbe4d3cfc079" providerId="ADAL" clId="{34FA649A-3F3B-40CF-BF6F-34DE9823AE6C}" dt="2024-10-16T16:39:11.363" v="175" actId="478"/>
        <pc:sldMkLst>
          <pc:docMk/>
          <pc:sldMk cId="3894460270" sldId="310"/>
        </pc:sldMkLst>
        <pc:spChg chg="mod">
          <ac:chgData name="Espinola-Arredondo, Ana Fabiola" userId="2389861a-9b00-4e05-a52a-bbe4d3cfc079" providerId="ADAL" clId="{34FA649A-3F3B-40CF-BF6F-34DE9823AE6C}" dt="2024-10-16T16:30:58.750" v="43" actId="1076"/>
          <ac:spMkLst>
            <pc:docMk/>
            <pc:sldMk cId="3894460270" sldId="310"/>
            <ac:spMk id="5" creationId="{9ECEC2A0-A113-41B4-A6A1-F5C0111F1829}"/>
          </ac:spMkLst>
        </pc:spChg>
        <pc:spChg chg="mod">
          <ac:chgData name="Espinola-Arredondo, Ana Fabiola" userId="2389861a-9b00-4e05-a52a-bbe4d3cfc079" providerId="ADAL" clId="{34FA649A-3F3B-40CF-BF6F-34DE9823AE6C}" dt="2024-10-16T16:29:58.814" v="37" actId="1076"/>
          <ac:spMkLst>
            <pc:docMk/>
            <pc:sldMk cId="3894460270" sldId="310"/>
            <ac:spMk id="89" creationId="{00000000-0000-0000-0000-000000000000}"/>
          </ac:spMkLst>
        </pc:spChg>
        <pc:spChg chg="mod">
          <ac:chgData name="Espinola-Arredondo, Ana Fabiola" userId="2389861a-9b00-4e05-a52a-bbe4d3cfc079" providerId="ADAL" clId="{34FA649A-3F3B-40CF-BF6F-34DE9823AE6C}" dt="2024-10-16T16:29:40.187" v="32" actId="1076"/>
          <ac:spMkLst>
            <pc:docMk/>
            <pc:sldMk cId="3894460270" sldId="310"/>
            <ac:spMk id="90" creationId="{00000000-0000-0000-0000-000000000000}"/>
          </ac:spMkLst>
        </pc:spChg>
        <pc:picChg chg="add mod">
          <ac:chgData name="Espinola-Arredondo, Ana Fabiola" userId="2389861a-9b00-4e05-a52a-bbe4d3cfc079" providerId="ADAL" clId="{34FA649A-3F3B-40CF-BF6F-34DE9823AE6C}" dt="2024-10-16T16:31:06.488" v="46" actId="1076"/>
          <ac:picMkLst>
            <pc:docMk/>
            <pc:sldMk cId="3894460270" sldId="310"/>
            <ac:picMk id="2" creationId="{7A464854-EAE0-729D-44FB-2A277D3FB952}"/>
          </ac:picMkLst>
        </pc:picChg>
        <pc:picChg chg="add del mod">
          <ac:chgData name="Espinola-Arredondo, Ana Fabiola" userId="2389861a-9b00-4e05-a52a-bbe4d3cfc079" providerId="ADAL" clId="{34FA649A-3F3B-40CF-BF6F-34DE9823AE6C}" dt="2024-10-16T16:39:11.363" v="175" actId="478"/>
          <ac:picMkLst>
            <pc:docMk/>
            <pc:sldMk cId="3894460270" sldId="310"/>
            <ac:picMk id="3" creationId="{FB6D8F0B-16C3-B9C3-FD91-B578A5E688DB}"/>
          </ac:picMkLst>
        </pc:picChg>
      </pc:sldChg>
      <pc:sldChg chg="addSp delSp modSp add mod delAnim modAnim">
        <pc:chgData name="Espinola-Arredondo, Ana Fabiola" userId="2389861a-9b00-4e05-a52a-bbe4d3cfc079" providerId="ADAL" clId="{34FA649A-3F3B-40CF-BF6F-34DE9823AE6C}" dt="2024-10-16T16:39:06.684" v="174"/>
        <pc:sldMkLst>
          <pc:docMk/>
          <pc:sldMk cId="1143843986" sldId="311"/>
        </pc:sldMkLst>
        <pc:spChg chg="del">
          <ac:chgData name="Espinola-Arredondo, Ana Fabiola" userId="2389861a-9b00-4e05-a52a-bbe4d3cfc079" providerId="ADAL" clId="{34FA649A-3F3B-40CF-BF6F-34DE9823AE6C}" dt="2024-10-16T16:32:46.755" v="52" actId="478"/>
          <ac:spMkLst>
            <pc:docMk/>
            <pc:sldMk cId="1143843986" sldId="311"/>
            <ac:spMk id="5" creationId="{9ECEC2A0-A113-41B4-A6A1-F5C0111F1829}"/>
          </ac:spMkLst>
        </pc:spChg>
        <pc:spChg chg="add mod">
          <ac:chgData name="Espinola-Arredondo, Ana Fabiola" userId="2389861a-9b00-4e05-a52a-bbe4d3cfc079" providerId="ADAL" clId="{34FA649A-3F3B-40CF-BF6F-34DE9823AE6C}" dt="2024-10-16T16:39:01.903" v="173" actId="27636"/>
          <ac:spMkLst>
            <pc:docMk/>
            <pc:sldMk cId="1143843986" sldId="311"/>
            <ac:spMk id="7" creationId="{79C57ABE-C035-5212-EC33-D0557BD7D648}"/>
          </ac:spMkLst>
        </pc:spChg>
        <pc:spChg chg="mod">
          <ac:chgData name="Espinola-Arredondo, Ana Fabiola" userId="2389861a-9b00-4e05-a52a-bbe4d3cfc079" providerId="ADAL" clId="{34FA649A-3F3B-40CF-BF6F-34DE9823AE6C}" dt="2024-10-16T16:35:45.102" v="91" actId="1076"/>
          <ac:spMkLst>
            <pc:docMk/>
            <pc:sldMk cId="1143843986" sldId="311"/>
            <ac:spMk id="90" creationId="{00000000-0000-0000-0000-000000000000}"/>
          </ac:spMkLst>
        </pc:spChg>
        <pc:picChg chg="del">
          <ac:chgData name="Espinola-Arredondo, Ana Fabiola" userId="2389861a-9b00-4e05-a52a-bbe4d3cfc079" providerId="ADAL" clId="{34FA649A-3F3B-40CF-BF6F-34DE9823AE6C}" dt="2024-10-16T16:32:46.755" v="52" actId="478"/>
          <ac:picMkLst>
            <pc:docMk/>
            <pc:sldMk cId="1143843986" sldId="311"/>
            <ac:picMk id="2" creationId="{7A464854-EAE0-729D-44FB-2A277D3FB952}"/>
          </ac:picMkLst>
        </pc:picChg>
        <pc:picChg chg="mod">
          <ac:chgData name="Espinola-Arredondo, Ana Fabiola" userId="2389861a-9b00-4e05-a52a-bbe4d3cfc079" providerId="ADAL" clId="{34FA649A-3F3B-40CF-BF6F-34DE9823AE6C}" dt="2024-10-16T16:38:54.511" v="169" actId="14100"/>
          <ac:picMkLst>
            <pc:docMk/>
            <pc:sldMk cId="1143843986" sldId="311"/>
            <ac:picMk id="3" creationId="{FB6D8F0B-16C3-B9C3-FD91-B578A5E688DB}"/>
          </ac:picMkLst>
        </pc:picChg>
      </pc:sldChg>
      <pc:sldChg chg="addSp delSp modSp add mod delAnim">
        <pc:chgData name="Espinola-Arredondo, Ana Fabiola" userId="2389861a-9b00-4e05-a52a-bbe4d3cfc079" providerId="ADAL" clId="{34FA649A-3F3B-40CF-BF6F-34DE9823AE6C}" dt="2024-10-16T17:01:25.482" v="234" actId="20577"/>
        <pc:sldMkLst>
          <pc:docMk/>
          <pc:sldMk cId="2966688807" sldId="312"/>
        </pc:sldMkLst>
        <pc:spChg chg="add del mod">
          <ac:chgData name="Espinola-Arredondo, Ana Fabiola" userId="2389861a-9b00-4e05-a52a-bbe4d3cfc079" providerId="ADAL" clId="{34FA649A-3F3B-40CF-BF6F-34DE9823AE6C}" dt="2024-10-16T16:59:58.935" v="216" actId="478"/>
          <ac:spMkLst>
            <pc:docMk/>
            <pc:sldMk cId="2966688807" sldId="312"/>
            <ac:spMk id="3" creationId="{5CA1536A-2F45-C947-469E-343D9D525DEE}"/>
          </ac:spMkLst>
        </pc:spChg>
        <pc:spChg chg="del">
          <ac:chgData name="Espinola-Arredondo, Ana Fabiola" userId="2389861a-9b00-4e05-a52a-bbe4d3cfc079" providerId="ADAL" clId="{34FA649A-3F3B-40CF-BF6F-34DE9823AE6C}" dt="2024-10-16T17:00:01.479" v="217" actId="478"/>
          <ac:spMkLst>
            <pc:docMk/>
            <pc:sldMk cId="2966688807" sldId="312"/>
            <ac:spMk id="5" creationId="{3D585C6D-2701-4994-A9C8-9424A6B86015}"/>
          </ac:spMkLst>
        </pc:spChg>
        <pc:spChg chg="mod">
          <ac:chgData name="Espinola-Arredondo, Ana Fabiola" userId="2389861a-9b00-4e05-a52a-bbe4d3cfc079" providerId="ADAL" clId="{34FA649A-3F3B-40CF-BF6F-34DE9823AE6C}" dt="2024-10-16T17:01:25.482" v="234" actId="20577"/>
          <ac:spMkLst>
            <pc:docMk/>
            <pc:sldMk cId="2966688807" sldId="312"/>
            <ac:spMk id="186" creationId="{00000000-0000-0000-0000-000000000000}"/>
          </ac:spMkLst>
        </pc:spChg>
        <pc:spChg chg="del">
          <ac:chgData name="Espinola-Arredondo, Ana Fabiola" userId="2389861a-9b00-4e05-a52a-bbe4d3cfc079" providerId="ADAL" clId="{34FA649A-3F3B-40CF-BF6F-34DE9823AE6C}" dt="2024-10-16T16:59:55.963" v="215" actId="478"/>
          <ac:spMkLst>
            <pc:docMk/>
            <pc:sldMk cId="2966688807" sldId="312"/>
            <ac:spMk id="187" creationId="{00000000-0000-0000-0000-000000000000}"/>
          </ac:spMkLst>
        </pc:spChg>
        <pc:picChg chg="add mod">
          <ac:chgData name="Espinola-Arredondo, Ana Fabiola" userId="2389861a-9b00-4e05-a52a-bbe4d3cfc079" providerId="ADAL" clId="{34FA649A-3F3B-40CF-BF6F-34DE9823AE6C}" dt="2024-10-16T17:00:30.530" v="226" actId="14100"/>
          <ac:picMkLst>
            <pc:docMk/>
            <pc:sldMk cId="2966688807" sldId="312"/>
            <ac:picMk id="6" creationId="{2D8E56A0-16B5-987A-C855-F64BA8A03269}"/>
          </ac:picMkLst>
        </pc:picChg>
      </pc:sldChg>
      <pc:sldChg chg="addSp delSp modSp add mod">
        <pc:chgData name="Espinola-Arredondo, Ana Fabiola" userId="2389861a-9b00-4e05-a52a-bbe4d3cfc079" providerId="ADAL" clId="{34FA649A-3F3B-40CF-BF6F-34DE9823AE6C}" dt="2024-10-16T17:45:48.551" v="241" actId="14100"/>
        <pc:sldMkLst>
          <pc:docMk/>
          <pc:sldMk cId="2791738944" sldId="313"/>
        </pc:sldMkLst>
        <pc:picChg chg="add mod">
          <ac:chgData name="Espinola-Arredondo, Ana Fabiola" userId="2389861a-9b00-4e05-a52a-bbe4d3cfc079" providerId="ADAL" clId="{34FA649A-3F3B-40CF-BF6F-34DE9823AE6C}" dt="2024-10-16T17:45:48.551" v="241" actId="14100"/>
          <ac:picMkLst>
            <pc:docMk/>
            <pc:sldMk cId="2791738944" sldId="313"/>
            <ac:picMk id="3" creationId="{F457389E-D9EE-14FF-A290-DC5F317C35FD}"/>
          </ac:picMkLst>
        </pc:picChg>
        <pc:picChg chg="del">
          <ac:chgData name="Espinola-Arredondo, Ana Fabiola" userId="2389861a-9b00-4e05-a52a-bbe4d3cfc079" providerId="ADAL" clId="{34FA649A-3F3B-40CF-BF6F-34DE9823AE6C}" dt="2024-10-16T17:02:16.162" v="236" actId="478"/>
          <ac:picMkLst>
            <pc:docMk/>
            <pc:sldMk cId="2791738944" sldId="313"/>
            <ac:picMk id="6" creationId="{2D8E56A0-16B5-987A-C855-F64BA8A03269}"/>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799" cy="4572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1200"/>
              <a:buFont typeface="Calibri"/>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2" y="0"/>
            <a:ext cx="2971799" cy="457200"/>
          </a:xfrm>
          <a:prstGeom prst="rect">
            <a:avLst/>
          </a:prstGeom>
          <a:noFill/>
          <a:ln>
            <a:noFill/>
          </a:ln>
        </p:spPr>
        <p:txBody>
          <a:bodyPr spcFirstLastPara="1" wrap="square" lIns="91425" tIns="91425" rIns="91425" bIns="91425" anchor="t" anchorCtr="0">
            <a:noAutofit/>
          </a:bodyPr>
          <a:lstStyle>
            <a:lvl1pPr marR="0" lvl="0" algn="r" rtl="0">
              <a:lnSpc>
                <a:spcPct val="100000"/>
              </a:lnSpc>
              <a:spcBef>
                <a:spcPts val="0"/>
              </a:spcBef>
              <a:spcAft>
                <a:spcPts val="0"/>
              </a:spcAft>
              <a:buClr>
                <a:schemeClr val="dk1"/>
              </a:buClr>
              <a:buSzPts val="1200"/>
              <a:buFont typeface="Calibri"/>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799" cy="4572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chemeClr val="dk1"/>
              </a:buClr>
              <a:buSzPts val="1200"/>
              <a:buFont typeface="Calibri"/>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2" y="8685213"/>
            <a:ext cx="2971799"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3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7715453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Google Shape;48;p1: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 name="Google Shape;49;p1:notes"/>
          <p:cNvSpPr txBox="1">
            <a:spLocks noGrp="1"/>
          </p:cNvSpPr>
          <p:nvPr>
            <p:ph type="body" idx="1"/>
          </p:nvPr>
        </p:nvSpPr>
        <p:spPr>
          <a:xfrm>
            <a:off x="685800" y="4343400"/>
            <a:ext cx="5486399" cy="41148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Pct val="25000"/>
              <a:buFontTx/>
              <a:buNone/>
              <a:tabLst/>
              <a:defRPr/>
            </a:pPr>
            <a:r>
              <a:rPr lang="en-US" b="0" i="0">
                <a:solidFill>
                  <a:srgbClr val="242424"/>
                </a:solidFill>
                <a:effectLst/>
                <a:latin typeface="Segoe UI" panose="020F0502020204030204" pitchFamily="34" charset="0"/>
              </a:rPr>
              <a:t>Cover Credits: Currency Exchange Stock Chart: </a:t>
            </a:r>
            <a:r>
              <a:rPr lang="en-US" b="0" i="0" err="1">
                <a:solidFill>
                  <a:srgbClr val="242424"/>
                </a:solidFill>
                <a:effectLst/>
                <a:latin typeface="Segoe UI" panose="020F0502020204030204" pitchFamily="34" charset="0"/>
              </a:rPr>
              <a:t>cemagraphics</a:t>
            </a:r>
            <a:r>
              <a:rPr lang="en-US" b="0" i="0">
                <a:solidFill>
                  <a:srgbClr val="242424"/>
                </a:solidFill>
                <a:effectLst/>
                <a:latin typeface="Segoe UI" panose="020F0502020204030204" pitchFamily="34" charset="0"/>
              </a:rPr>
              <a:t>/Getty Images, Social Media Montage: SEAN GLADWELL/Getty Images, Circuit Pattern: </a:t>
            </a:r>
            <a:r>
              <a:rPr lang="en-US" b="0" i="0" err="1">
                <a:solidFill>
                  <a:srgbClr val="242424"/>
                </a:solidFill>
                <a:effectLst/>
                <a:latin typeface="Segoe UI" panose="020F0502020204030204" pitchFamily="34" charset="0"/>
              </a:rPr>
              <a:t>somsak</a:t>
            </a:r>
            <a:r>
              <a:rPr lang="en-US" b="0" i="0">
                <a:solidFill>
                  <a:srgbClr val="242424"/>
                </a:solidFill>
                <a:effectLst/>
                <a:latin typeface="Segoe UI" panose="020F0502020204030204" pitchFamily="34" charset="0"/>
              </a:rPr>
              <a:t> </a:t>
            </a:r>
            <a:r>
              <a:rPr lang="en-US" b="0" i="0" err="1">
                <a:solidFill>
                  <a:srgbClr val="242424"/>
                </a:solidFill>
                <a:effectLst/>
                <a:latin typeface="Segoe UI" panose="020F0502020204030204" pitchFamily="34" charset="0"/>
              </a:rPr>
              <a:t>Tangdamrongsub</a:t>
            </a:r>
            <a:r>
              <a:rPr lang="en-US" b="0" i="0">
                <a:solidFill>
                  <a:srgbClr val="242424"/>
                </a:solidFill>
                <a:effectLst/>
                <a:latin typeface="Segoe UI" panose="020F0502020204030204" pitchFamily="34" charset="0"/>
              </a:rPr>
              <a:t>/Getty Images, Cargo Containers: </a:t>
            </a:r>
            <a:r>
              <a:rPr lang="en-US" b="0" i="0" err="1">
                <a:solidFill>
                  <a:srgbClr val="242424"/>
                </a:solidFill>
                <a:effectLst/>
                <a:latin typeface="Segoe UI" panose="020F0502020204030204" pitchFamily="34" charset="0"/>
              </a:rPr>
              <a:t>urzine</a:t>
            </a:r>
            <a:r>
              <a:rPr lang="en-US" b="0" i="0">
                <a:solidFill>
                  <a:srgbClr val="242424"/>
                </a:solidFill>
                <a:effectLst/>
                <a:latin typeface="Segoe UI" panose="020F0502020204030204" pitchFamily="34" charset="0"/>
              </a:rPr>
              <a:t>/Getty Images</a:t>
            </a:r>
            <a:endParaRPr lang="en-US" sz="1300" b="0" i="0" u="none" strike="noStrike" cap="none">
              <a:solidFill>
                <a:schemeClr val="dk1"/>
              </a:solidFill>
              <a:latin typeface="Calibri"/>
              <a:ea typeface="Calibri"/>
              <a:cs typeface="Calibri"/>
              <a:sym typeface="Calibri"/>
            </a:endParaRPr>
          </a:p>
          <a:p>
            <a:pPr marL="0" marR="0" lvl="0" indent="0" algn="l" rtl="0">
              <a:spcBef>
                <a:spcPts val="0"/>
              </a:spcBef>
              <a:buSzPct val="25000"/>
              <a:buNone/>
            </a:pPr>
            <a:endParaRPr lang="en-US" sz="13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325"/>
              <a:buFont typeface="Calibri"/>
              <a:buNone/>
            </a:pPr>
            <a:endParaRPr sz="13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2: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6" name="Google Shape;56;p2: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2: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6" name="Google Shape;56;p2: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482935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p3: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2" name="Google Shape;62;p3: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p5: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4" name="Google Shape;74;p5: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p5: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4" name="Google Shape;74;p5: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368448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p5: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4" name="Google Shape;74;p5: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860977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p5: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4" name="Google Shape;74;p5: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449582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p5: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4" name="Google Shape;74;p5: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206716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p6: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0" name="Google Shape;80;p6: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7: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7" name="Google Shape;87;p7: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7: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7" name="Google Shape;87;p7: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073712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7: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7" name="Google Shape;87;p7: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93484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7: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7" name="Google Shape;87;p7: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347584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7: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7" name="Google Shape;87;p7: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395369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7: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7" name="Google Shape;87;p7: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756636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8: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 name="Google Shape;93;p8: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300"/>
              <a:buFont typeface="Calibri"/>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9: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9" name="Google Shape;99;p9: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300"/>
              <a:buFont typeface="Calibri"/>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11: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1" name="Google Shape;111;p11: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300"/>
              <a:buFont typeface="Calibri"/>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12: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 name="Google Shape;117;p12: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300"/>
              <a:buFont typeface="Calibri"/>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13: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3" name="Google Shape;123;p13: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300"/>
              <a:buFont typeface="Calibri"/>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14: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p14: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300"/>
              <a:buFont typeface="Calibri"/>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15: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5" name="Google Shape;135;p15: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16: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2" name="Google Shape;142;p16: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16: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2" name="Google Shape;142;p16: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47693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16: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2" name="Google Shape;142;p16: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820198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17: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9" name="Google Shape;149;p17: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17: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9" name="Google Shape;149;p17: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017677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17: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9" name="Google Shape;149;p17: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627725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18: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5" name="Google Shape;155;p18: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18: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5" name="Google Shape;155;p18: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2910585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19: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1" name="Google Shape;161;p19: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300"/>
              <a:buFont typeface="Calibri"/>
              <a:buNone/>
            </a:pPr>
            <a:endParaRPr>
              <a:solidFill>
                <a:srgbClr val="FF0000"/>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20: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8" name="Google Shape;178;p20: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20: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8" name="Google Shape;178;p20: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6804282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20: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8" name="Google Shape;178;p20: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4975602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21: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4" name="Google Shape;184;p21: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21: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4" name="Google Shape;184;p21: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1304958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21: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4" name="Google Shape;184;p21: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8266517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21: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4" name="Google Shape;184;p21: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504209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22: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0" name="Google Shape;190;p22: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23: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7" name="Google Shape;197;p23: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24: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3" name="Google Shape;203;p24: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300"/>
              <a:buFont typeface="Calibri"/>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25: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9" name="Google Shape;209;p25: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300"/>
              <a:buFont typeface="Calibri"/>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26: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5" name="Google Shape;215;p26: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26: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5" name="Google Shape;215;p26: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2101366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27: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1" name="Google Shape;221;p27: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28: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1" name="Google Shape;231;p28: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300"/>
              <a:buFont typeface="Calibri"/>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29: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7" name="Google Shape;237;p29: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300"/>
              <a:buFont typeface="Calibri"/>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29: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7" name="Google Shape;237;p29: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300"/>
              <a:buFont typeface="Calibri"/>
              <a:buNone/>
            </a:pPr>
            <a:endParaRPr/>
          </a:p>
        </p:txBody>
      </p:sp>
    </p:spTree>
    <p:extLst>
      <p:ext uri="{BB962C8B-B14F-4D97-AF65-F5344CB8AC3E}">
        <p14:creationId xmlns:p14="http://schemas.microsoft.com/office/powerpoint/2010/main" val="244864069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29: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7" name="Google Shape;237;p29: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300"/>
              <a:buFont typeface="Calibri"/>
              <a:buNone/>
            </a:pPr>
            <a:endParaRPr/>
          </a:p>
        </p:txBody>
      </p:sp>
    </p:spTree>
    <p:extLst>
      <p:ext uri="{BB962C8B-B14F-4D97-AF65-F5344CB8AC3E}">
        <p14:creationId xmlns:p14="http://schemas.microsoft.com/office/powerpoint/2010/main" val="305012589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29: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7" name="Google Shape;237;p29: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300"/>
              <a:buFont typeface="Calibri"/>
              <a:buNone/>
            </a:pPr>
            <a:endParaRPr/>
          </a:p>
        </p:txBody>
      </p:sp>
    </p:spTree>
    <p:extLst>
      <p:ext uri="{BB962C8B-B14F-4D97-AF65-F5344CB8AC3E}">
        <p14:creationId xmlns:p14="http://schemas.microsoft.com/office/powerpoint/2010/main" val="48809300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p30: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3" name="Google Shape;243;p30: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p31: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9" name="Google Shape;249;p31: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32: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7" name="Google Shape;257;p32: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300"/>
              <a:buFont typeface="Calibri"/>
              <a:buNone/>
            </a:pP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33: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3" name="Google Shape;263;p33: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300"/>
              <a:buFont typeface="Calibri"/>
              <a:buNone/>
            </a:pP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p34: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9" name="Google Shape;269;p34: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300"/>
              <a:buFont typeface="Calibri"/>
              <a:buNone/>
            </a:pP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35: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5" name="Google Shape;275;p35: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300"/>
              <a:buFont typeface="Calibri"/>
              <a:buNone/>
            </a:pP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35: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5" name="Google Shape;275;p35: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300"/>
              <a:buFont typeface="Calibri"/>
              <a:buNone/>
            </a:pPr>
            <a:endParaRPr/>
          </a:p>
        </p:txBody>
      </p:sp>
    </p:spTree>
    <p:extLst>
      <p:ext uri="{BB962C8B-B14F-4D97-AF65-F5344CB8AC3E}">
        <p14:creationId xmlns:p14="http://schemas.microsoft.com/office/powerpoint/2010/main" val="305941563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35: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5" name="Google Shape;275;p35: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300"/>
              <a:buFont typeface="Calibri"/>
              <a:buNone/>
            </a:pPr>
            <a:endParaRPr/>
          </a:p>
        </p:txBody>
      </p:sp>
    </p:spTree>
    <p:extLst>
      <p:ext uri="{BB962C8B-B14F-4D97-AF65-F5344CB8AC3E}">
        <p14:creationId xmlns:p14="http://schemas.microsoft.com/office/powerpoint/2010/main" val="36139559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Part Opener">
  <p:cSld name="1_Part Opener">
    <p:bg>
      <p:bgPr>
        <a:gradFill>
          <a:gsLst>
            <a:gs pos="0">
              <a:srgbClr val="192E47"/>
            </a:gs>
            <a:gs pos="100000">
              <a:srgbClr val="515B6F"/>
            </a:gs>
          </a:gsLst>
          <a:lin ang="3000000" scaled="0"/>
        </a:gradFill>
        <a:effectLst/>
      </p:bgPr>
    </p:bg>
    <p:spTree>
      <p:nvGrpSpPr>
        <p:cNvPr id="1" name="Shape 17"/>
        <p:cNvGrpSpPr/>
        <p:nvPr/>
      </p:nvGrpSpPr>
      <p:grpSpPr>
        <a:xfrm>
          <a:off x="0" y="0"/>
          <a:ext cx="0" cy="0"/>
          <a:chOff x="0" y="0"/>
          <a:chExt cx="0" cy="0"/>
        </a:xfrm>
      </p:grpSpPr>
      <p:sp>
        <p:nvSpPr>
          <p:cNvPr id="18" name="Google Shape;18;p37"/>
          <p:cNvSpPr txBox="1">
            <a:spLocks noGrp="1"/>
          </p:cNvSpPr>
          <p:nvPr>
            <p:ph type="title"/>
          </p:nvPr>
        </p:nvSpPr>
        <p:spPr>
          <a:xfrm>
            <a:off x="3946524" y="3648816"/>
            <a:ext cx="6111875" cy="1295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3600"/>
              <a:buNone/>
              <a:defRPr sz="3600" b="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9" name="Google Shape;19;p37"/>
          <p:cNvSpPr txBox="1">
            <a:spLocks noGrp="1"/>
          </p:cNvSpPr>
          <p:nvPr>
            <p:ph type="body" idx="1"/>
          </p:nvPr>
        </p:nvSpPr>
        <p:spPr>
          <a:xfrm>
            <a:off x="7954963" y="1006475"/>
            <a:ext cx="1204912" cy="1355725"/>
          </a:xfrm>
          <a:prstGeom prst="rect">
            <a:avLst/>
          </a:prstGeom>
          <a:noFill/>
          <a:ln>
            <a:noFill/>
          </a:ln>
        </p:spPr>
        <p:txBody>
          <a:bodyPr spcFirstLastPara="1" wrap="square" lIns="0" tIns="0" rIns="0" bIns="0" anchor="ctr" anchorCtr="0">
            <a:noAutofit/>
          </a:bodyPr>
          <a:lstStyle>
            <a:lvl1pPr marL="457200" lvl="0" indent="-228600" algn="ctr">
              <a:lnSpc>
                <a:spcPct val="100000"/>
              </a:lnSpc>
              <a:spcBef>
                <a:spcPts val="720"/>
              </a:spcBef>
              <a:spcAft>
                <a:spcPts val="0"/>
              </a:spcAft>
              <a:buSzPts val="10000"/>
              <a:buNone/>
              <a:defRPr sz="10000" b="1"/>
            </a:lvl1pPr>
            <a:lvl2pPr marL="914400" lvl="1" indent="-228600" algn="l">
              <a:lnSpc>
                <a:spcPct val="100000"/>
              </a:lnSpc>
              <a:spcBef>
                <a:spcPts val="620"/>
              </a:spcBef>
              <a:spcAft>
                <a:spcPts val="0"/>
              </a:spcAft>
              <a:buSzPts val="1800"/>
              <a:buNone/>
              <a:defRPr/>
            </a:lvl2pPr>
            <a:lvl3pPr marL="1371600" lvl="2" indent="-228600" algn="l">
              <a:lnSpc>
                <a:spcPct val="100000"/>
              </a:lnSpc>
              <a:spcBef>
                <a:spcPts val="540"/>
              </a:spcBef>
              <a:spcAft>
                <a:spcPts val="0"/>
              </a:spcAft>
              <a:buSzPts val="1800"/>
              <a:buNone/>
              <a:defRPr/>
            </a:lvl3pPr>
            <a:lvl4pPr marL="1828800" lvl="3" indent="-228600" algn="l">
              <a:lnSpc>
                <a:spcPct val="100000"/>
              </a:lnSpc>
              <a:spcBef>
                <a:spcPts val="440"/>
              </a:spcBef>
              <a:spcAft>
                <a:spcPts val="0"/>
              </a:spcAft>
              <a:buSzPts val="1800"/>
              <a:buNone/>
              <a:defRPr/>
            </a:lvl4pPr>
            <a:lvl5pPr marL="2286000" lvl="4" indent="-228600" algn="l">
              <a:lnSpc>
                <a:spcPct val="100000"/>
              </a:lnSpc>
              <a:spcBef>
                <a:spcPts val="440"/>
              </a:spcBef>
              <a:spcAft>
                <a:spcPts val="0"/>
              </a:spcAft>
              <a:buSzPts val="1800"/>
              <a:buNone/>
              <a:defRPr/>
            </a:lvl5pPr>
            <a:lvl6pPr marL="2743200" lvl="5" indent="-342900" algn="l">
              <a:lnSpc>
                <a:spcPct val="100000"/>
              </a:lnSpc>
              <a:spcBef>
                <a:spcPts val="440"/>
              </a:spcBef>
              <a:spcAft>
                <a:spcPts val="0"/>
              </a:spcAft>
              <a:buSzPts val="1800"/>
              <a:buChar char="•"/>
              <a:defRPr/>
            </a:lvl6pPr>
            <a:lvl7pPr marL="3200400" lvl="6" indent="-342900" algn="l">
              <a:lnSpc>
                <a:spcPct val="100000"/>
              </a:lnSpc>
              <a:spcBef>
                <a:spcPts val="440"/>
              </a:spcBef>
              <a:spcAft>
                <a:spcPts val="0"/>
              </a:spcAft>
              <a:buSzPts val="1800"/>
              <a:buChar char="•"/>
              <a:defRPr/>
            </a:lvl7pPr>
            <a:lvl8pPr marL="3657600" lvl="7" indent="-342900" algn="l">
              <a:lnSpc>
                <a:spcPct val="100000"/>
              </a:lnSpc>
              <a:spcBef>
                <a:spcPts val="440"/>
              </a:spcBef>
              <a:spcAft>
                <a:spcPts val="0"/>
              </a:spcAft>
              <a:buSzPts val="1800"/>
              <a:buChar char="•"/>
              <a:defRPr/>
            </a:lvl8pPr>
            <a:lvl9pPr marL="4114800" lvl="8" indent="-342900" algn="l">
              <a:lnSpc>
                <a:spcPct val="100000"/>
              </a:lnSpc>
              <a:spcBef>
                <a:spcPts val="440"/>
              </a:spcBef>
              <a:spcAft>
                <a:spcPts val="0"/>
              </a:spcAft>
              <a:buSzPts val="1800"/>
              <a:buChar char="•"/>
              <a:defRPr/>
            </a:lvl9pPr>
          </a:lstStyle>
          <a:p>
            <a:endParaRPr/>
          </a:p>
        </p:txBody>
      </p:sp>
      <p:sp>
        <p:nvSpPr>
          <p:cNvPr id="20" name="Google Shape;20;p37"/>
          <p:cNvSpPr>
            <a:spLocks noGrp="1"/>
          </p:cNvSpPr>
          <p:nvPr>
            <p:ph type="pic" idx="2"/>
          </p:nvPr>
        </p:nvSpPr>
        <p:spPr>
          <a:xfrm>
            <a:off x="152400" y="1920875"/>
            <a:ext cx="3794125" cy="5135563"/>
          </a:xfrm>
          <a:prstGeom prst="rect">
            <a:avLst/>
          </a:prstGeom>
          <a:noFill/>
          <a:ln>
            <a:noFill/>
          </a:ln>
        </p:spPr>
      </p:sp>
      <p:sp>
        <p:nvSpPr>
          <p:cNvPr id="21" name="Google Shape;21;p37"/>
          <p:cNvSpPr/>
          <p:nvPr/>
        </p:nvSpPr>
        <p:spPr>
          <a:xfrm rot="-5400000">
            <a:off x="7723955" y="767215"/>
            <a:ext cx="1834243" cy="1834243"/>
          </a:xfrm>
          <a:prstGeom prst="halfFrame">
            <a:avLst>
              <a:gd name="adj1" fmla="val 10484"/>
              <a:gd name="adj2" fmla="val 10485"/>
            </a:avLst>
          </a:prstGeom>
          <a:solidFill>
            <a:srgbClr val="C1C1C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1">
  <p:cSld name="Title and Content 1">
    <p:spTree>
      <p:nvGrpSpPr>
        <p:cNvPr id="1" name="Shape 22"/>
        <p:cNvGrpSpPr/>
        <p:nvPr/>
      </p:nvGrpSpPr>
      <p:grpSpPr>
        <a:xfrm>
          <a:off x="0" y="0"/>
          <a:ext cx="0" cy="0"/>
          <a:chOff x="0" y="0"/>
          <a:chExt cx="0" cy="0"/>
        </a:xfrm>
      </p:grpSpPr>
      <p:sp>
        <p:nvSpPr>
          <p:cNvPr id="23" name="Google Shape;23;p38"/>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624"/>
              </a:spcBef>
              <a:spcAft>
                <a:spcPts val="0"/>
              </a:spcAft>
              <a:buSzPts val="3600"/>
              <a:buNone/>
              <a:defRPr sz="3600" b="0">
                <a:solidFill>
                  <a:srgbClr val="002060"/>
                </a:solidFill>
                <a:latin typeface="Arial"/>
                <a:ea typeface="Arial"/>
                <a:cs typeface="Arial"/>
                <a:sym typeface="Aria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24" name="Google Shape;24;p38"/>
          <p:cNvSpPr txBox="1">
            <a:spLocks noGrp="1"/>
          </p:cNvSpPr>
          <p:nvPr>
            <p:ph type="body" idx="1"/>
          </p:nvPr>
        </p:nvSpPr>
        <p:spPr>
          <a:xfrm>
            <a:off x="117582" y="1933292"/>
            <a:ext cx="9804186" cy="2339072"/>
          </a:xfrm>
          <a:prstGeom prst="rect">
            <a:avLst/>
          </a:prstGeom>
          <a:noFill/>
          <a:ln>
            <a:noFill/>
          </a:ln>
        </p:spPr>
        <p:txBody>
          <a:bodyPr spcFirstLastPara="1" wrap="square" lIns="91425" tIns="91425" rIns="91425" bIns="91425" anchor="t" anchorCtr="0">
            <a:normAutofit/>
          </a:bodyPr>
          <a:lstStyle>
            <a:lvl1pPr marL="457200" lvl="0" indent="-406400" algn="l">
              <a:lnSpc>
                <a:spcPct val="100000"/>
              </a:lnSpc>
              <a:spcBef>
                <a:spcPts val="624"/>
              </a:spcBef>
              <a:spcAft>
                <a:spcPts val="0"/>
              </a:spcAft>
              <a:buClr>
                <a:srgbClr val="4E4E4E"/>
              </a:buClr>
              <a:buSzPts val="2800"/>
              <a:buFont typeface="Arial"/>
              <a:buChar char="•"/>
              <a:defRPr sz="2800">
                <a:solidFill>
                  <a:schemeClr val="dk1"/>
                </a:solidFill>
                <a:latin typeface="Arial"/>
                <a:ea typeface="Arial"/>
                <a:cs typeface="Arial"/>
                <a:sym typeface="Arial"/>
              </a:defRPr>
            </a:lvl1pPr>
            <a:lvl2pPr marL="914400" lvl="1" indent="-393700" algn="l">
              <a:lnSpc>
                <a:spcPct val="100000"/>
              </a:lnSpc>
              <a:spcBef>
                <a:spcPts val="624"/>
              </a:spcBef>
              <a:spcAft>
                <a:spcPts val="0"/>
              </a:spcAft>
              <a:buClr>
                <a:srgbClr val="4E4E4E"/>
              </a:buClr>
              <a:buSzPts val="2600"/>
              <a:buFont typeface="Arial"/>
              <a:buChar char="–"/>
              <a:defRPr sz="2600">
                <a:solidFill>
                  <a:schemeClr val="dk1"/>
                </a:solidFill>
                <a:latin typeface="Arial"/>
                <a:ea typeface="Arial"/>
                <a:cs typeface="Arial"/>
                <a:sym typeface="Arial"/>
              </a:defRPr>
            </a:lvl2pPr>
            <a:lvl3pPr marL="1371600" lvl="2" indent="-381000" algn="l">
              <a:lnSpc>
                <a:spcPct val="100000"/>
              </a:lnSpc>
              <a:spcBef>
                <a:spcPts val="624"/>
              </a:spcBef>
              <a:spcAft>
                <a:spcPts val="0"/>
              </a:spcAft>
              <a:buClr>
                <a:srgbClr val="4E4E4E"/>
              </a:buClr>
              <a:buSzPts val="2400"/>
              <a:buFont typeface="Noto Sans Symbols"/>
              <a:buChar char="▪"/>
              <a:defRPr sz="2400">
                <a:solidFill>
                  <a:schemeClr val="dk1"/>
                </a:solidFill>
                <a:latin typeface="Arial"/>
                <a:ea typeface="Arial"/>
                <a:cs typeface="Arial"/>
                <a:sym typeface="Arial"/>
              </a:defRPr>
            </a:lvl3pPr>
            <a:lvl4pPr marL="1828800" lvl="3" indent="-355600" algn="l">
              <a:lnSpc>
                <a:spcPct val="100000"/>
              </a:lnSpc>
              <a:spcBef>
                <a:spcPts val="624"/>
              </a:spcBef>
              <a:spcAft>
                <a:spcPts val="0"/>
              </a:spcAft>
              <a:buClr>
                <a:srgbClr val="4E4E4E"/>
              </a:buClr>
              <a:buSzPts val="2000"/>
              <a:buFont typeface="Noto Sans Symbols"/>
              <a:buChar char="❑"/>
              <a:defRPr sz="2000">
                <a:solidFill>
                  <a:schemeClr val="dk1"/>
                </a:solidFill>
                <a:latin typeface="Arial"/>
                <a:ea typeface="Arial"/>
                <a:cs typeface="Arial"/>
                <a:sym typeface="Arial"/>
              </a:defRPr>
            </a:lvl4pPr>
            <a:lvl5pPr marL="2286000" lvl="4" indent="-368300" algn="l">
              <a:lnSpc>
                <a:spcPct val="100000"/>
              </a:lnSpc>
              <a:spcBef>
                <a:spcPts val="624"/>
              </a:spcBef>
              <a:spcAft>
                <a:spcPts val="0"/>
              </a:spcAft>
              <a:buClr>
                <a:srgbClr val="4E4E4E"/>
              </a:buClr>
              <a:buSzPts val="2200"/>
              <a:buFont typeface="Arial"/>
              <a:buChar char="•"/>
              <a:defRPr>
                <a:solidFill>
                  <a:schemeClr val="dk1"/>
                </a:solidFill>
                <a:latin typeface="Arial"/>
                <a:ea typeface="Arial"/>
                <a:cs typeface="Arial"/>
                <a:sym typeface="Arial"/>
              </a:defRPr>
            </a:lvl5pPr>
            <a:lvl6pPr marL="2743200" lvl="5" indent="-342900" algn="l">
              <a:lnSpc>
                <a:spcPct val="100000"/>
              </a:lnSpc>
              <a:spcBef>
                <a:spcPts val="440"/>
              </a:spcBef>
              <a:spcAft>
                <a:spcPts val="0"/>
              </a:spcAft>
              <a:buSzPts val="1800"/>
              <a:buChar char="•"/>
              <a:defRPr/>
            </a:lvl6pPr>
            <a:lvl7pPr marL="3200400" lvl="6" indent="-342900" algn="l">
              <a:lnSpc>
                <a:spcPct val="100000"/>
              </a:lnSpc>
              <a:spcBef>
                <a:spcPts val="440"/>
              </a:spcBef>
              <a:spcAft>
                <a:spcPts val="0"/>
              </a:spcAft>
              <a:buSzPts val="1800"/>
              <a:buChar char="•"/>
              <a:defRPr/>
            </a:lvl7pPr>
            <a:lvl8pPr marL="3657600" lvl="7" indent="-342900" algn="l">
              <a:lnSpc>
                <a:spcPct val="100000"/>
              </a:lnSpc>
              <a:spcBef>
                <a:spcPts val="440"/>
              </a:spcBef>
              <a:spcAft>
                <a:spcPts val="0"/>
              </a:spcAft>
              <a:buSzPts val="1800"/>
              <a:buChar char="•"/>
              <a:defRPr/>
            </a:lvl8pPr>
            <a:lvl9pPr marL="4114800" lvl="8" indent="-342900" algn="l">
              <a:lnSpc>
                <a:spcPct val="100000"/>
              </a:lnSpc>
              <a:spcBef>
                <a:spcPts val="440"/>
              </a:spcBef>
              <a:spcAft>
                <a:spcPts val="0"/>
              </a:spcAft>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1" preserve="1" userDrawn="1">
  <p:cSld name="2_Title and Content 1">
    <p:spTree>
      <p:nvGrpSpPr>
        <p:cNvPr id="1" name="Shape 22"/>
        <p:cNvGrpSpPr/>
        <p:nvPr/>
      </p:nvGrpSpPr>
      <p:grpSpPr>
        <a:xfrm>
          <a:off x="0" y="0"/>
          <a:ext cx="0" cy="0"/>
          <a:chOff x="0" y="0"/>
          <a:chExt cx="0" cy="0"/>
        </a:xfrm>
      </p:grpSpPr>
      <p:sp>
        <p:nvSpPr>
          <p:cNvPr id="23" name="Google Shape;23;p38"/>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624"/>
              </a:spcBef>
              <a:spcAft>
                <a:spcPts val="0"/>
              </a:spcAft>
              <a:buSzPts val="3600"/>
              <a:buNone/>
              <a:defRPr sz="3600" b="0">
                <a:solidFill>
                  <a:srgbClr val="002060"/>
                </a:solidFill>
                <a:latin typeface="Arial"/>
                <a:ea typeface="Arial"/>
                <a:cs typeface="Arial"/>
                <a:sym typeface="Aria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24" name="Google Shape;24;p38"/>
          <p:cNvSpPr txBox="1">
            <a:spLocks noGrp="1"/>
          </p:cNvSpPr>
          <p:nvPr>
            <p:ph type="body" idx="1"/>
          </p:nvPr>
        </p:nvSpPr>
        <p:spPr>
          <a:xfrm>
            <a:off x="117582" y="1933292"/>
            <a:ext cx="9804186" cy="2339072"/>
          </a:xfrm>
          <a:prstGeom prst="rect">
            <a:avLst/>
          </a:prstGeom>
          <a:noFill/>
          <a:ln>
            <a:noFill/>
          </a:ln>
        </p:spPr>
        <p:txBody>
          <a:bodyPr spcFirstLastPara="1" wrap="square" lIns="91425" tIns="91425" rIns="91425" bIns="91425" anchor="t" anchorCtr="0">
            <a:normAutofit/>
          </a:bodyPr>
          <a:lstStyle>
            <a:lvl1pPr marL="457200" lvl="0" indent="-406400" algn="l">
              <a:lnSpc>
                <a:spcPct val="100000"/>
              </a:lnSpc>
              <a:spcBef>
                <a:spcPts val="624"/>
              </a:spcBef>
              <a:spcAft>
                <a:spcPts val="0"/>
              </a:spcAft>
              <a:buClr>
                <a:srgbClr val="4E4E4E"/>
              </a:buClr>
              <a:buSzPts val="2800"/>
              <a:buFont typeface="Arial"/>
              <a:buChar char="•"/>
              <a:defRPr sz="2800">
                <a:solidFill>
                  <a:schemeClr val="dk1"/>
                </a:solidFill>
                <a:latin typeface="Arial"/>
                <a:ea typeface="Arial"/>
                <a:cs typeface="Arial"/>
                <a:sym typeface="Arial"/>
              </a:defRPr>
            </a:lvl1pPr>
            <a:lvl2pPr marL="914400" lvl="1" indent="-393700" algn="l">
              <a:lnSpc>
                <a:spcPct val="100000"/>
              </a:lnSpc>
              <a:spcBef>
                <a:spcPts val="624"/>
              </a:spcBef>
              <a:spcAft>
                <a:spcPts val="0"/>
              </a:spcAft>
              <a:buClr>
                <a:srgbClr val="4E4E4E"/>
              </a:buClr>
              <a:buSzPts val="2600"/>
              <a:buFont typeface="Arial"/>
              <a:buChar char="–"/>
              <a:defRPr sz="2600">
                <a:solidFill>
                  <a:schemeClr val="dk1"/>
                </a:solidFill>
                <a:latin typeface="Arial"/>
                <a:ea typeface="Arial"/>
                <a:cs typeface="Arial"/>
                <a:sym typeface="Arial"/>
              </a:defRPr>
            </a:lvl2pPr>
            <a:lvl3pPr marL="1371600" lvl="2" indent="-381000" algn="l">
              <a:lnSpc>
                <a:spcPct val="100000"/>
              </a:lnSpc>
              <a:spcBef>
                <a:spcPts val="624"/>
              </a:spcBef>
              <a:spcAft>
                <a:spcPts val="0"/>
              </a:spcAft>
              <a:buClr>
                <a:srgbClr val="4E4E4E"/>
              </a:buClr>
              <a:buSzPts val="2400"/>
              <a:buFont typeface="Noto Sans Symbols"/>
              <a:buChar char="▪"/>
              <a:defRPr sz="2400">
                <a:solidFill>
                  <a:schemeClr val="dk1"/>
                </a:solidFill>
                <a:latin typeface="Arial"/>
                <a:ea typeface="Arial"/>
                <a:cs typeface="Arial"/>
                <a:sym typeface="Arial"/>
              </a:defRPr>
            </a:lvl3pPr>
            <a:lvl4pPr marL="1828800" lvl="3" indent="-355600" algn="l">
              <a:lnSpc>
                <a:spcPct val="100000"/>
              </a:lnSpc>
              <a:spcBef>
                <a:spcPts val="624"/>
              </a:spcBef>
              <a:spcAft>
                <a:spcPts val="0"/>
              </a:spcAft>
              <a:buClr>
                <a:srgbClr val="4E4E4E"/>
              </a:buClr>
              <a:buSzPts val="2000"/>
              <a:buFont typeface="Noto Sans Symbols"/>
              <a:buChar char="❑"/>
              <a:defRPr sz="2000">
                <a:solidFill>
                  <a:schemeClr val="dk1"/>
                </a:solidFill>
                <a:latin typeface="Arial"/>
                <a:ea typeface="Arial"/>
                <a:cs typeface="Arial"/>
                <a:sym typeface="Arial"/>
              </a:defRPr>
            </a:lvl4pPr>
            <a:lvl5pPr marL="2286000" lvl="4" indent="-368300" algn="l">
              <a:lnSpc>
                <a:spcPct val="100000"/>
              </a:lnSpc>
              <a:spcBef>
                <a:spcPts val="624"/>
              </a:spcBef>
              <a:spcAft>
                <a:spcPts val="0"/>
              </a:spcAft>
              <a:buClr>
                <a:srgbClr val="4E4E4E"/>
              </a:buClr>
              <a:buSzPts val="2200"/>
              <a:buFont typeface="Arial"/>
              <a:buChar char="•"/>
              <a:defRPr>
                <a:solidFill>
                  <a:schemeClr val="dk1"/>
                </a:solidFill>
                <a:latin typeface="Arial"/>
                <a:ea typeface="Arial"/>
                <a:cs typeface="Arial"/>
                <a:sym typeface="Arial"/>
              </a:defRPr>
            </a:lvl5pPr>
            <a:lvl6pPr marL="2743200" lvl="5" indent="-342900" algn="l">
              <a:lnSpc>
                <a:spcPct val="100000"/>
              </a:lnSpc>
              <a:spcBef>
                <a:spcPts val="440"/>
              </a:spcBef>
              <a:spcAft>
                <a:spcPts val="0"/>
              </a:spcAft>
              <a:buSzPts val="1800"/>
              <a:buChar char="•"/>
              <a:defRPr/>
            </a:lvl6pPr>
            <a:lvl7pPr marL="3200400" lvl="6" indent="-342900" algn="l">
              <a:lnSpc>
                <a:spcPct val="100000"/>
              </a:lnSpc>
              <a:spcBef>
                <a:spcPts val="440"/>
              </a:spcBef>
              <a:spcAft>
                <a:spcPts val="0"/>
              </a:spcAft>
              <a:buSzPts val="1800"/>
              <a:buChar char="•"/>
              <a:defRPr/>
            </a:lvl7pPr>
            <a:lvl8pPr marL="3657600" lvl="7" indent="-342900" algn="l">
              <a:lnSpc>
                <a:spcPct val="100000"/>
              </a:lnSpc>
              <a:spcBef>
                <a:spcPts val="440"/>
              </a:spcBef>
              <a:spcAft>
                <a:spcPts val="0"/>
              </a:spcAft>
              <a:buSzPts val="1800"/>
              <a:buChar char="•"/>
              <a:defRPr/>
            </a:lvl8pPr>
            <a:lvl9pPr marL="4114800" lvl="8" indent="-342900" algn="l">
              <a:lnSpc>
                <a:spcPct val="100000"/>
              </a:lnSpc>
              <a:spcBef>
                <a:spcPts val="440"/>
              </a:spcBef>
              <a:spcAft>
                <a:spcPts val="0"/>
              </a:spcAft>
              <a:buSzPts val="1800"/>
              <a:buChar char="•"/>
              <a:defRPr/>
            </a:lvl9pPr>
          </a:lstStyle>
          <a:p>
            <a:endParaRPr/>
          </a:p>
        </p:txBody>
      </p:sp>
      <p:sp>
        <p:nvSpPr>
          <p:cNvPr id="3" name="Content Placeholder 2">
            <a:extLst>
              <a:ext uri="{FF2B5EF4-FFF2-40B4-BE49-F238E27FC236}">
                <a16:creationId xmlns:a16="http://schemas.microsoft.com/office/drawing/2014/main" id="{17F80305-68B6-145E-5250-D80CF6BCF43C}"/>
              </a:ext>
            </a:extLst>
          </p:cNvPr>
          <p:cNvSpPr>
            <a:spLocks noGrp="1"/>
          </p:cNvSpPr>
          <p:nvPr>
            <p:ph sz="quarter" idx="10"/>
          </p:nvPr>
        </p:nvSpPr>
        <p:spPr>
          <a:xfrm>
            <a:off x="117475" y="4397375"/>
            <a:ext cx="2586038" cy="942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Tree>
    <p:extLst>
      <p:ext uri="{BB962C8B-B14F-4D97-AF65-F5344CB8AC3E}">
        <p14:creationId xmlns:p14="http://schemas.microsoft.com/office/powerpoint/2010/main" val="18565513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2_Figure+Caption">
  <p:cSld name="2_Figure+Caption">
    <p:spTree>
      <p:nvGrpSpPr>
        <p:cNvPr id="1" name="Shape 25"/>
        <p:cNvGrpSpPr/>
        <p:nvPr/>
      </p:nvGrpSpPr>
      <p:grpSpPr>
        <a:xfrm>
          <a:off x="0" y="0"/>
          <a:ext cx="0" cy="0"/>
          <a:chOff x="0" y="0"/>
          <a:chExt cx="0" cy="0"/>
        </a:xfrm>
      </p:grpSpPr>
      <p:pic>
        <p:nvPicPr>
          <p:cNvPr id="26" name="Google Shape;26;p39" descr="MacLearn_logo_reverse.png"/>
          <p:cNvPicPr preferRelativeResize="0"/>
          <p:nvPr/>
        </p:nvPicPr>
        <p:blipFill rotWithShape="1">
          <a:blip r:embed="rId2">
            <a:alphaModFix/>
          </a:blip>
          <a:srcRect/>
          <a:stretch/>
        </p:blipFill>
        <p:spPr>
          <a:xfrm>
            <a:off x="57148" y="117555"/>
            <a:ext cx="1524000" cy="468227"/>
          </a:xfrm>
          <a:prstGeom prst="rect">
            <a:avLst/>
          </a:prstGeom>
          <a:noFill/>
          <a:ln>
            <a:noFill/>
          </a:ln>
        </p:spPr>
      </p:pic>
      <p:sp>
        <p:nvSpPr>
          <p:cNvPr id="27" name="Google Shape;27;p39"/>
          <p:cNvSpPr txBox="1">
            <a:spLocks noGrp="1"/>
          </p:cNvSpPr>
          <p:nvPr>
            <p:ph type="title"/>
          </p:nvPr>
        </p:nvSpPr>
        <p:spPr>
          <a:xfrm>
            <a:off x="4928" y="384212"/>
            <a:ext cx="10053472" cy="987115"/>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624"/>
              </a:spcBef>
              <a:spcAft>
                <a:spcPts val="0"/>
              </a:spcAft>
              <a:buSzPts val="3600"/>
              <a:buNone/>
              <a:defRPr sz="3600" b="0">
                <a:solidFill>
                  <a:srgbClr val="002060"/>
                </a:solidFill>
                <a:latin typeface="Arial"/>
                <a:ea typeface="Arial"/>
                <a:cs typeface="Arial"/>
                <a:sym typeface="Aria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28" name="Google Shape;28;p39"/>
          <p:cNvSpPr txBox="1">
            <a:spLocks noGrp="1"/>
          </p:cNvSpPr>
          <p:nvPr>
            <p:ph type="body" idx="1"/>
          </p:nvPr>
        </p:nvSpPr>
        <p:spPr>
          <a:xfrm>
            <a:off x="136632" y="2110519"/>
            <a:ext cx="9804186" cy="2903663"/>
          </a:xfrm>
          <a:prstGeom prst="rect">
            <a:avLst/>
          </a:prstGeom>
          <a:noFill/>
          <a:ln>
            <a:noFill/>
          </a:ln>
        </p:spPr>
        <p:txBody>
          <a:bodyPr spcFirstLastPara="1" wrap="square" lIns="91425" tIns="91425" rIns="91425" bIns="91425" anchor="t" anchorCtr="0">
            <a:noAutofit/>
          </a:bodyPr>
          <a:lstStyle>
            <a:lvl1pPr marL="457200" lvl="0" indent="-406400" algn="l">
              <a:lnSpc>
                <a:spcPct val="100000"/>
              </a:lnSpc>
              <a:spcBef>
                <a:spcPts val="624"/>
              </a:spcBef>
              <a:spcAft>
                <a:spcPts val="0"/>
              </a:spcAft>
              <a:buClr>
                <a:srgbClr val="4E4E4E"/>
              </a:buClr>
              <a:buSzPts val="2800"/>
              <a:buFont typeface="Arial"/>
              <a:buChar char="•"/>
              <a:defRPr sz="2800">
                <a:solidFill>
                  <a:schemeClr val="dk1"/>
                </a:solidFill>
                <a:latin typeface="Arial"/>
                <a:ea typeface="Arial"/>
                <a:cs typeface="Arial"/>
                <a:sym typeface="Arial"/>
              </a:defRPr>
            </a:lvl1pPr>
            <a:lvl2pPr marL="914400" lvl="1" indent="-393700" algn="l">
              <a:lnSpc>
                <a:spcPct val="100000"/>
              </a:lnSpc>
              <a:spcBef>
                <a:spcPts val="624"/>
              </a:spcBef>
              <a:spcAft>
                <a:spcPts val="0"/>
              </a:spcAft>
              <a:buClr>
                <a:srgbClr val="4E4E4E"/>
              </a:buClr>
              <a:buSzPts val="2600"/>
              <a:buFont typeface="Arial"/>
              <a:buChar char="–"/>
              <a:defRPr sz="2600">
                <a:solidFill>
                  <a:schemeClr val="dk1"/>
                </a:solidFill>
                <a:latin typeface="Arial"/>
                <a:ea typeface="Arial"/>
                <a:cs typeface="Arial"/>
                <a:sym typeface="Arial"/>
              </a:defRPr>
            </a:lvl2pPr>
            <a:lvl3pPr marL="1371600" lvl="2" indent="-381000" algn="l">
              <a:lnSpc>
                <a:spcPct val="100000"/>
              </a:lnSpc>
              <a:spcBef>
                <a:spcPts val="624"/>
              </a:spcBef>
              <a:spcAft>
                <a:spcPts val="0"/>
              </a:spcAft>
              <a:buClr>
                <a:srgbClr val="4E4E4E"/>
              </a:buClr>
              <a:buSzPts val="2400"/>
              <a:buFont typeface="Noto Sans Symbols"/>
              <a:buChar char="▪"/>
              <a:defRPr sz="2400">
                <a:solidFill>
                  <a:schemeClr val="dk1"/>
                </a:solidFill>
                <a:latin typeface="Arial"/>
                <a:ea typeface="Arial"/>
                <a:cs typeface="Arial"/>
                <a:sym typeface="Arial"/>
              </a:defRPr>
            </a:lvl3pPr>
            <a:lvl4pPr marL="1828800" lvl="3" indent="-355600" algn="l">
              <a:lnSpc>
                <a:spcPct val="100000"/>
              </a:lnSpc>
              <a:spcBef>
                <a:spcPts val="624"/>
              </a:spcBef>
              <a:spcAft>
                <a:spcPts val="0"/>
              </a:spcAft>
              <a:buClr>
                <a:srgbClr val="4E4E4E"/>
              </a:buClr>
              <a:buSzPts val="2000"/>
              <a:buFont typeface="Noto Sans Symbols"/>
              <a:buChar char="❑"/>
              <a:defRPr sz="2000">
                <a:solidFill>
                  <a:schemeClr val="dk1"/>
                </a:solidFill>
                <a:latin typeface="Arial"/>
                <a:ea typeface="Arial"/>
                <a:cs typeface="Arial"/>
                <a:sym typeface="Arial"/>
              </a:defRPr>
            </a:lvl4pPr>
            <a:lvl5pPr marL="2286000" lvl="4" indent="-368300" algn="l">
              <a:lnSpc>
                <a:spcPct val="100000"/>
              </a:lnSpc>
              <a:spcBef>
                <a:spcPts val="624"/>
              </a:spcBef>
              <a:spcAft>
                <a:spcPts val="0"/>
              </a:spcAft>
              <a:buClr>
                <a:srgbClr val="4E4E4E"/>
              </a:buClr>
              <a:buSzPts val="2200"/>
              <a:buFont typeface="Arial"/>
              <a:buChar char="•"/>
              <a:defRPr>
                <a:solidFill>
                  <a:schemeClr val="dk1"/>
                </a:solidFill>
                <a:latin typeface="Arial"/>
                <a:ea typeface="Arial"/>
                <a:cs typeface="Arial"/>
                <a:sym typeface="Arial"/>
              </a:defRPr>
            </a:lvl5pPr>
            <a:lvl6pPr marL="2743200" lvl="5" indent="-342900" algn="l">
              <a:lnSpc>
                <a:spcPct val="100000"/>
              </a:lnSpc>
              <a:spcBef>
                <a:spcPts val="440"/>
              </a:spcBef>
              <a:spcAft>
                <a:spcPts val="0"/>
              </a:spcAft>
              <a:buSzPts val="1800"/>
              <a:buChar char="•"/>
              <a:defRPr/>
            </a:lvl6pPr>
            <a:lvl7pPr marL="3200400" lvl="6" indent="-342900" algn="l">
              <a:lnSpc>
                <a:spcPct val="100000"/>
              </a:lnSpc>
              <a:spcBef>
                <a:spcPts val="440"/>
              </a:spcBef>
              <a:spcAft>
                <a:spcPts val="0"/>
              </a:spcAft>
              <a:buSzPts val="1800"/>
              <a:buChar char="•"/>
              <a:defRPr/>
            </a:lvl7pPr>
            <a:lvl8pPr marL="3657600" lvl="7" indent="-342900" algn="l">
              <a:lnSpc>
                <a:spcPct val="100000"/>
              </a:lnSpc>
              <a:spcBef>
                <a:spcPts val="440"/>
              </a:spcBef>
              <a:spcAft>
                <a:spcPts val="0"/>
              </a:spcAft>
              <a:buSzPts val="1800"/>
              <a:buChar char="•"/>
              <a:defRPr/>
            </a:lvl8pPr>
            <a:lvl9pPr marL="4114800" lvl="8" indent="-342900" algn="l">
              <a:lnSpc>
                <a:spcPct val="100000"/>
              </a:lnSpc>
              <a:spcBef>
                <a:spcPts val="440"/>
              </a:spcBef>
              <a:spcAft>
                <a:spcPts val="0"/>
              </a:spcAft>
              <a:buSzPts val="1800"/>
              <a:buChar char="•"/>
              <a:defRPr/>
            </a:lvl9pPr>
          </a:lstStyle>
          <a:p>
            <a:endParaRPr/>
          </a:p>
        </p:txBody>
      </p:sp>
      <p:sp>
        <p:nvSpPr>
          <p:cNvPr id="29" name="Google Shape;29;p39"/>
          <p:cNvSpPr>
            <a:spLocks noGrp="1"/>
          </p:cNvSpPr>
          <p:nvPr>
            <p:ph type="pic" idx="2"/>
          </p:nvPr>
        </p:nvSpPr>
        <p:spPr>
          <a:xfrm>
            <a:off x="190500" y="5200650"/>
            <a:ext cx="3162300" cy="2114550"/>
          </a:xfrm>
          <a:prstGeom prst="rect">
            <a:avLst/>
          </a:prstGeom>
          <a:noFill/>
          <a:ln>
            <a:noFill/>
          </a:ln>
        </p:spPr>
      </p:sp>
      <p:sp>
        <p:nvSpPr>
          <p:cNvPr id="30" name="Google Shape;30;p39"/>
          <p:cNvSpPr>
            <a:spLocks noGrp="1"/>
          </p:cNvSpPr>
          <p:nvPr>
            <p:ph type="pic" idx="3"/>
          </p:nvPr>
        </p:nvSpPr>
        <p:spPr>
          <a:xfrm>
            <a:off x="6229350" y="5429250"/>
            <a:ext cx="3124200" cy="1885950"/>
          </a:xfrm>
          <a:prstGeom prst="rect">
            <a:avLst/>
          </a:prstGeom>
          <a:no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3_Figure+Caption">
  <p:cSld name="3_Figure+Caption">
    <p:bg>
      <p:bgPr>
        <a:solidFill>
          <a:schemeClr val="lt1"/>
        </a:solidFill>
        <a:effectLst/>
      </p:bgPr>
    </p:bg>
    <p:spTree>
      <p:nvGrpSpPr>
        <p:cNvPr id="1" name="Shape 31"/>
        <p:cNvGrpSpPr/>
        <p:nvPr/>
      </p:nvGrpSpPr>
      <p:grpSpPr>
        <a:xfrm>
          <a:off x="0" y="0"/>
          <a:ext cx="0" cy="0"/>
          <a:chOff x="0" y="0"/>
          <a:chExt cx="0" cy="0"/>
        </a:xfrm>
      </p:grpSpPr>
      <p:sp>
        <p:nvSpPr>
          <p:cNvPr id="32" name="Google Shape;32;p40"/>
          <p:cNvSpPr txBox="1">
            <a:spLocks noGrp="1"/>
          </p:cNvSpPr>
          <p:nvPr>
            <p:ph type="title"/>
          </p:nvPr>
        </p:nvSpPr>
        <p:spPr>
          <a:xfrm>
            <a:off x="0" y="737299"/>
            <a:ext cx="9996324" cy="987115"/>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624"/>
              </a:spcBef>
              <a:spcAft>
                <a:spcPts val="0"/>
              </a:spcAft>
              <a:buSzPts val="3600"/>
              <a:buNone/>
              <a:defRPr sz="3600" b="0">
                <a:solidFill>
                  <a:srgbClr val="002060"/>
                </a:solidFill>
                <a:latin typeface="Arial"/>
                <a:ea typeface="Arial"/>
                <a:cs typeface="Arial"/>
                <a:sym typeface="Aria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33" name="Google Shape;33;p40"/>
          <p:cNvSpPr txBox="1">
            <a:spLocks noGrp="1"/>
          </p:cNvSpPr>
          <p:nvPr>
            <p:ph type="body" idx="1"/>
          </p:nvPr>
        </p:nvSpPr>
        <p:spPr>
          <a:xfrm>
            <a:off x="136632" y="2110519"/>
            <a:ext cx="9804186" cy="2903663"/>
          </a:xfrm>
          <a:prstGeom prst="rect">
            <a:avLst/>
          </a:prstGeom>
          <a:noFill/>
          <a:ln>
            <a:noFill/>
          </a:ln>
        </p:spPr>
        <p:txBody>
          <a:bodyPr spcFirstLastPara="1" wrap="square" lIns="91425" tIns="91425" rIns="91425" bIns="91425" anchor="t" anchorCtr="0">
            <a:noAutofit/>
          </a:bodyPr>
          <a:lstStyle>
            <a:lvl1pPr marL="457200" lvl="0" indent="-406400" algn="l">
              <a:lnSpc>
                <a:spcPct val="100000"/>
              </a:lnSpc>
              <a:spcBef>
                <a:spcPts val="624"/>
              </a:spcBef>
              <a:spcAft>
                <a:spcPts val="0"/>
              </a:spcAft>
              <a:buClr>
                <a:srgbClr val="4E4E4E"/>
              </a:buClr>
              <a:buSzPts val="2800"/>
              <a:buFont typeface="Arial"/>
              <a:buChar char="•"/>
              <a:defRPr sz="2800">
                <a:solidFill>
                  <a:schemeClr val="dk1"/>
                </a:solidFill>
                <a:latin typeface="Arial"/>
                <a:ea typeface="Arial"/>
                <a:cs typeface="Arial"/>
                <a:sym typeface="Arial"/>
              </a:defRPr>
            </a:lvl1pPr>
            <a:lvl2pPr marL="914400" lvl="1" indent="-393700" algn="l">
              <a:lnSpc>
                <a:spcPct val="100000"/>
              </a:lnSpc>
              <a:spcBef>
                <a:spcPts val="624"/>
              </a:spcBef>
              <a:spcAft>
                <a:spcPts val="0"/>
              </a:spcAft>
              <a:buClr>
                <a:srgbClr val="4E4E4E"/>
              </a:buClr>
              <a:buSzPts val="2600"/>
              <a:buFont typeface="Arial"/>
              <a:buChar char="–"/>
              <a:defRPr sz="2600">
                <a:solidFill>
                  <a:schemeClr val="dk1"/>
                </a:solidFill>
                <a:latin typeface="Arial"/>
                <a:ea typeface="Arial"/>
                <a:cs typeface="Arial"/>
                <a:sym typeface="Arial"/>
              </a:defRPr>
            </a:lvl2pPr>
            <a:lvl3pPr marL="1371600" lvl="2" indent="-381000" algn="l">
              <a:lnSpc>
                <a:spcPct val="100000"/>
              </a:lnSpc>
              <a:spcBef>
                <a:spcPts val="624"/>
              </a:spcBef>
              <a:spcAft>
                <a:spcPts val="0"/>
              </a:spcAft>
              <a:buClr>
                <a:srgbClr val="4E4E4E"/>
              </a:buClr>
              <a:buSzPts val="2400"/>
              <a:buFont typeface="Noto Sans Symbols"/>
              <a:buChar char="▪"/>
              <a:defRPr sz="2400">
                <a:solidFill>
                  <a:schemeClr val="dk1"/>
                </a:solidFill>
                <a:latin typeface="Arial"/>
                <a:ea typeface="Arial"/>
                <a:cs typeface="Arial"/>
                <a:sym typeface="Arial"/>
              </a:defRPr>
            </a:lvl3pPr>
            <a:lvl4pPr marL="1828800" lvl="3" indent="-355600" algn="l">
              <a:lnSpc>
                <a:spcPct val="100000"/>
              </a:lnSpc>
              <a:spcBef>
                <a:spcPts val="624"/>
              </a:spcBef>
              <a:spcAft>
                <a:spcPts val="0"/>
              </a:spcAft>
              <a:buClr>
                <a:srgbClr val="4E4E4E"/>
              </a:buClr>
              <a:buSzPts val="2000"/>
              <a:buFont typeface="Noto Sans Symbols"/>
              <a:buChar char="❑"/>
              <a:defRPr sz="2000">
                <a:solidFill>
                  <a:schemeClr val="dk1"/>
                </a:solidFill>
                <a:latin typeface="Arial"/>
                <a:ea typeface="Arial"/>
                <a:cs typeface="Arial"/>
                <a:sym typeface="Arial"/>
              </a:defRPr>
            </a:lvl4pPr>
            <a:lvl5pPr marL="2286000" lvl="4" indent="-368300" algn="l">
              <a:lnSpc>
                <a:spcPct val="100000"/>
              </a:lnSpc>
              <a:spcBef>
                <a:spcPts val="624"/>
              </a:spcBef>
              <a:spcAft>
                <a:spcPts val="0"/>
              </a:spcAft>
              <a:buClr>
                <a:srgbClr val="4E4E4E"/>
              </a:buClr>
              <a:buSzPts val="2200"/>
              <a:buFont typeface="Arial"/>
              <a:buChar char="•"/>
              <a:defRPr>
                <a:solidFill>
                  <a:schemeClr val="dk1"/>
                </a:solidFill>
                <a:latin typeface="Arial"/>
                <a:ea typeface="Arial"/>
                <a:cs typeface="Arial"/>
                <a:sym typeface="Arial"/>
              </a:defRPr>
            </a:lvl5pPr>
            <a:lvl6pPr marL="2743200" lvl="5" indent="-342900" algn="l">
              <a:lnSpc>
                <a:spcPct val="100000"/>
              </a:lnSpc>
              <a:spcBef>
                <a:spcPts val="440"/>
              </a:spcBef>
              <a:spcAft>
                <a:spcPts val="0"/>
              </a:spcAft>
              <a:buSzPts val="1800"/>
              <a:buChar char="•"/>
              <a:defRPr/>
            </a:lvl6pPr>
            <a:lvl7pPr marL="3200400" lvl="6" indent="-342900" algn="l">
              <a:lnSpc>
                <a:spcPct val="100000"/>
              </a:lnSpc>
              <a:spcBef>
                <a:spcPts val="440"/>
              </a:spcBef>
              <a:spcAft>
                <a:spcPts val="0"/>
              </a:spcAft>
              <a:buSzPts val="1800"/>
              <a:buChar char="•"/>
              <a:defRPr/>
            </a:lvl7pPr>
            <a:lvl8pPr marL="3657600" lvl="7" indent="-342900" algn="l">
              <a:lnSpc>
                <a:spcPct val="100000"/>
              </a:lnSpc>
              <a:spcBef>
                <a:spcPts val="440"/>
              </a:spcBef>
              <a:spcAft>
                <a:spcPts val="0"/>
              </a:spcAft>
              <a:buSzPts val="1800"/>
              <a:buChar char="•"/>
              <a:defRPr/>
            </a:lvl8pPr>
            <a:lvl9pPr marL="4114800" lvl="8" indent="-342900" algn="l">
              <a:lnSpc>
                <a:spcPct val="100000"/>
              </a:lnSpc>
              <a:spcBef>
                <a:spcPts val="440"/>
              </a:spcBef>
              <a:spcAft>
                <a:spcPts val="0"/>
              </a:spcAft>
              <a:buSzPts val="1800"/>
              <a:buChar char="•"/>
              <a:defRPr/>
            </a:lvl9pPr>
          </a:lstStyle>
          <a:p>
            <a:endParaRPr/>
          </a:p>
        </p:txBody>
      </p:sp>
      <p:sp>
        <p:nvSpPr>
          <p:cNvPr id="34" name="Google Shape;34;p40"/>
          <p:cNvSpPr>
            <a:spLocks noGrp="1"/>
          </p:cNvSpPr>
          <p:nvPr>
            <p:ph type="pic" idx="2"/>
          </p:nvPr>
        </p:nvSpPr>
        <p:spPr>
          <a:xfrm>
            <a:off x="190500" y="5200650"/>
            <a:ext cx="3162300" cy="2114550"/>
          </a:xfrm>
          <a:prstGeom prst="rect">
            <a:avLst/>
          </a:prstGeom>
          <a:noFill/>
          <a:ln>
            <a:noFill/>
          </a:ln>
        </p:spPr>
      </p:sp>
      <p:sp>
        <p:nvSpPr>
          <p:cNvPr id="35" name="Google Shape;35;p40"/>
          <p:cNvSpPr>
            <a:spLocks noGrp="1"/>
          </p:cNvSpPr>
          <p:nvPr>
            <p:ph type="pic" idx="3"/>
          </p:nvPr>
        </p:nvSpPr>
        <p:spPr>
          <a:xfrm>
            <a:off x="6229350" y="5429250"/>
            <a:ext cx="3124200" cy="1885950"/>
          </a:xfrm>
          <a:prstGeom prst="rect">
            <a:avLst/>
          </a:prstGeom>
          <a:noFill/>
          <a:ln>
            <a:no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_w_pictures">
  <p:cSld name="title_w_pictures">
    <p:spTree>
      <p:nvGrpSpPr>
        <p:cNvPr id="1" name="Shape 36"/>
        <p:cNvGrpSpPr/>
        <p:nvPr/>
      </p:nvGrpSpPr>
      <p:grpSpPr>
        <a:xfrm>
          <a:off x="0" y="0"/>
          <a:ext cx="0" cy="0"/>
          <a:chOff x="0" y="0"/>
          <a:chExt cx="0" cy="0"/>
        </a:xfrm>
      </p:grpSpPr>
      <p:sp>
        <p:nvSpPr>
          <p:cNvPr id="37" name="Google Shape;37;p41"/>
          <p:cNvSpPr txBox="1">
            <a:spLocks noGrp="1"/>
          </p:cNvSpPr>
          <p:nvPr>
            <p:ph type="subTitle" idx="1"/>
          </p:nvPr>
        </p:nvSpPr>
        <p:spPr>
          <a:xfrm>
            <a:off x="370580" y="5029200"/>
            <a:ext cx="4980926" cy="1392809"/>
          </a:xfrm>
          <a:prstGeom prst="rect">
            <a:avLst/>
          </a:prstGeom>
          <a:noFill/>
          <a:ln>
            <a:noFill/>
          </a:ln>
        </p:spPr>
        <p:txBody>
          <a:bodyPr spcFirstLastPara="1" wrap="square" lIns="91425" tIns="91425" rIns="91425" bIns="91425" anchor="t" anchorCtr="0">
            <a:noAutofit/>
          </a:bodyPr>
          <a:lstStyle>
            <a:lvl1pPr marR="0" lvl="0" algn="l">
              <a:lnSpc>
                <a:spcPct val="100000"/>
              </a:lnSpc>
              <a:spcBef>
                <a:spcPts val="480"/>
              </a:spcBef>
              <a:spcAft>
                <a:spcPts val="0"/>
              </a:spcAft>
              <a:buClr>
                <a:srgbClr val="FFFFFF"/>
              </a:buClr>
              <a:buSzPts val="2400"/>
              <a:buFont typeface="Arial"/>
              <a:buNone/>
              <a:defRPr sz="2400" b="0" i="0" u="none" strike="noStrike" cap="none">
                <a:solidFill>
                  <a:srgbClr val="FFFFFF"/>
                </a:solidFill>
                <a:latin typeface="Helvetica Neue"/>
                <a:ea typeface="Helvetica Neue"/>
                <a:cs typeface="Helvetica Neue"/>
                <a:sym typeface="Helvetica Neue"/>
              </a:defRPr>
            </a:lvl1pPr>
            <a:lvl2pPr marR="0" lvl="1" algn="ctr">
              <a:lnSpc>
                <a:spcPct val="100000"/>
              </a:lnSpc>
              <a:spcBef>
                <a:spcPts val="620"/>
              </a:spcBef>
              <a:spcAft>
                <a:spcPts val="0"/>
              </a:spcAft>
              <a:buClr>
                <a:srgbClr val="888888"/>
              </a:buClr>
              <a:buSzPts val="3100"/>
              <a:buFont typeface="Arial"/>
              <a:buNone/>
              <a:defRPr sz="3100" b="0" i="0" u="none" strike="noStrike" cap="none">
                <a:solidFill>
                  <a:srgbClr val="888888"/>
                </a:solidFill>
                <a:latin typeface="Helvetica Neue"/>
                <a:ea typeface="Helvetica Neue"/>
                <a:cs typeface="Helvetica Neue"/>
                <a:sym typeface="Helvetica Neue"/>
              </a:defRPr>
            </a:lvl2pPr>
            <a:lvl3pPr marR="0" lvl="2" algn="ctr">
              <a:lnSpc>
                <a:spcPct val="100000"/>
              </a:lnSpc>
              <a:spcBef>
                <a:spcPts val="540"/>
              </a:spcBef>
              <a:spcAft>
                <a:spcPts val="0"/>
              </a:spcAft>
              <a:buClr>
                <a:srgbClr val="888888"/>
              </a:buClr>
              <a:buSzPts val="2700"/>
              <a:buFont typeface="Arial"/>
              <a:buNone/>
              <a:defRPr sz="2700" b="0" i="0" u="none" strike="noStrike" cap="none">
                <a:solidFill>
                  <a:srgbClr val="888888"/>
                </a:solidFill>
                <a:latin typeface="Helvetica Neue"/>
                <a:ea typeface="Helvetica Neue"/>
                <a:cs typeface="Helvetica Neue"/>
                <a:sym typeface="Helvetica Neue"/>
              </a:defRPr>
            </a:lvl3pPr>
            <a:lvl4pPr marR="0" lvl="3"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Helvetica Neue"/>
                <a:ea typeface="Helvetica Neue"/>
                <a:cs typeface="Helvetica Neue"/>
                <a:sym typeface="Helvetica Neue"/>
              </a:defRPr>
            </a:lvl4pPr>
            <a:lvl5pPr marR="0" lvl="4"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Helvetica Neue"/>
                <a:ea typeface="Helvetica Neue"/>
                <a:cs typeface="Helvetica Neue"/>
                <a:sym typeface="Helvetica Neue"/>
              </a:defRPr>
            </a:lvl5pPr>
            <a:lvl6pPr marR="0" lvl="5"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Calibri"/>
                <a:ea typeface="Calibri"/>
                <a:cs typeface="Calibri"/>
                <a:sym typeface="Calibri"/>
              </a:defRPr>
            </a:lvl6pPr>
            <a:lvl7pPr marR="0" lvl="6"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Calibri"/>
                <a:ea typeface="Calibri"/>
                <a:cs typeface="Calibri"/>
                <a:sym typeface="Calibri"/>
              </a:defRPr>
            </a:lvl7pPr>
            <a:lvl8pPr marR="0" lvl="7"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Calibri"/>
                <a:ea typeface="Calibri"/>
                <a:cs typeface="Calibri"/>
                <a:sym typeface="Calibri"/>
              </a:defRPr>
            </a:lvl8pPr>
            <a:lvl9pPr marR="0" lvl="8"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Calibri"/>
                <a:ea typeface="Calibri"/>
                <a:cs typeface="Calibri"/>
                <a:sym typeface="Calibri"/>
              </a:defRPr>
            </a:lvl9pPr>
          </a:lstStyle>
          <a:p>
            <a:endParaRPr/>
          </a:p>
        </p:txBody>
      </p:sp>
      <p:cxnSp>
        <p:nvCxnSpPr>
          <p:cNvPr id="38" name="Google Shape;38;p41"/>
          <p:cNvCxnSpPr/>
          <p:nvPr/>
        </p:nvCxnSpPr>
        <p:spPr>
          <a:xfrm>
            <a:off x="469743" y="4845794"/>
            <a:ext cx="3604823" cy="0"/>
          </a:xfrm>
          <a:prstGeom prst="straightConnector1">
            <a:avLst/>
          </a:prstGeom>
          <a:noFill/>
          <a:ln w="127000" cap="flat" cmpd="sng">
            <a:solidFill>
              <a:schemeClr val="lt1"/>
            </a:solidFill>
            <a:prstDash val="solid"/>
            <a:round/>
            <a:headEnd type="none" w="sm" len="sm"/>
            <a:tailEnd type="none" w="sm" len="sm"/>
          </a:ln>
        </p:spPr>
      </p:cxnSp>
      <p:sp>
        <p:nvSpPr>
          <p:cNvPr id="39" name="Google Shape;39;p41"/>
          <p:cNvSpPr txBox="1">
            <a:spLocks noGrp="1"/>
          </p:cNvSpPr>
          <p:nvPr>
            <p:ph type="body" idx="2"/>
          </p:nvPr>
        </p:nvSpPr>
        <p:spPr>
          <a:xfrm>
            <a:off x="364260" y="3588682"/>
            <a:ext cx="9313139" cy="1036320"/>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1360"/>
              </a:spcBef>
              <a:spcAft>
                <a:spcPts val="0"/>
              </a:spcAft>
              <a:buClr>
                <a:schemeClr val="lt1"/>
              </a:buClr>
              <a:buSzPts val="6800"/>
              <a:buFont typeface="Arial"/>
              <a:buNone/>
              <a:defRPr sz="6800" b="1" i="0" u="none" strike="noStrike" cap="none">
                <a:solidFill>
                  <a:schemeClr val="lt1"/>
                </a:solidFill>
                <a:latin typeface="Helvetica Neue"/>
                <a:ea typeface="Helvetica Neue"/>
                <a:cs typeface="Helvetica Neue"/>
                <a:sym typeface="Helvetica Neue"/>
              </a:defRPr>
            </a:lvl1pPr>
            <a:lvl2pPr marL="914400" marR="0" lvl="1" indent="-228600" algn="l">
              <a:lnSpc>
                <a:spcPct val="100000"/>
              </a:lnSpc>
              <a:spcBef>
                <a:spcPts val="620"/>
              </a:spcBef>
              <a:spcAft>
                <a:spcPts val="0"/>
              </a:spcAft>
              <a:buClr>
                <a:schemeClr val="lt1"/>
              </a:buClr>
              <a:buSzPts val="3100"/>
              <a:buFont typeface="Arial"/>
              <a:buNone/>
              <a:defRPr sz="3100" b="0" i="0" u="none" strike="noStrike" cap="none">
                <a:solidFill>
                  <a:schemeClr val="lt1"/>
                </a:solidFill>
                <a:latin typeface="Helvetica Neue"/>
                <a:ea typeface="Helvetica Neue"/>
                <a:cs typeface="Helvetica Neue"/>
                <a:sym typeface="Helvetica Neue"/>
              </a:defRPr>
            </a:lvl2pPr>
            <a:lvl3pPr marL="1371600" marR="0" lvl="2" indent="-228600" algn="l">
              <a:lnSpc>
                <a:spcPct val="100000"/>
              </a:lnSpc>
              <a:spcBef>
                <a:spcPts val="540"/>
              </a:spcBef>
              <a:spcAft>
                <a:spcPts val="0"/>
              </a:spcAft>
              <a:buClr>
                <a:schemeClr val="lt1"/>
              </a:buClr>
              <a:buSzPts val="2700"/>
              <a:buFont typeface="Arial"/>
              <a:buNone/>
              <a:defRPr sz="2700" b="0" i="0" u="none" strike="noStrike" cap="none">
                <a:solidFill>
                  <a:schemeClr val="lt1"/>
                </a:solidFill>
                <a:latin typeface="Helvetica Neue"/>
                <a:ea typeface="Helvetica Neue"/>
                <a:cs typeface="Helvetica Neue"/>
                <a:sym typeface="Helvetica Neue"/>
              </a:defRPr>
            </a:lvl3pPr>
            <a:lvl4pPr marL="1828800" marR="0" lvl="3" indent="-228600" algn="l">
              <a:lnSpc>
                <a:spcPct val="100000"/>
              </a:lnSpc>
              <a:spcBef>
                <a:spcPts val="440"/>
              </a:spcBef>
              <a:spcAft>
                <a:spcPts val="0"/>
              </a:spcAft>
              <a:buClr>
                <a:schemeClr val="lt1"/>
              </a:buClr>
              <a:buSzPts val="2200"/>
              <a:buFont typeface="Arial"/>
              <a:buNone/>
              <a:defRPr sz="2200" b="0" i="0" u="none" strike="noStrike" cap="none">
                <a:solidFill>
                  <a:schemeClr val="lt1"/>
                </a:solidFill>
                <a:latin typeface="Helvetica Neue"/>
                <a:ea typeface="Helvetica Neue"/>
                <a:cs typeface="Helvetica Neue"/>
                <a:sym typeface="Helvetica Neue"/>
              </a:defRPr>
            </a:lvl4pPr>
            <a:lvl5pPr marL="2286000" marR="0" lvl="4" indent="-228600" algn="l">
              <a:lnSpc>
                <a:spcPct val="100000"/>
              </a:lnSpc>
              <a:spcBef>
                <a:spcPts val="440"/>
              </a:spcBef>
              <a:spcAft>
                <a:spcPts val="0"/>
              </a:spcAft>
              <a:buClr>
                <a:schemeClr val="lt1"/>
              </a:buClr>
              <a:buSzPts val="2200"/>
              <a:buFont typeface="Arial"/>
              <a:buNone/>
              <a:defRPr sz="2200" b="0" i="0" u="none" strike="noStrike" cap="none">
                <a:solidFill>
                  <a:schemeClr val="lt1"/>
                </a:solidFill>
                <a:latin typeface="Helvetica Neue"/>
                <a:ea typeface="Helvetica Neue"/>
                <a:cs typeface="Helvetica Neue"/>
                <a:sym typeface="Helvetica Neue"/>
              </a:defRPr>
            </a:lvl5pPr>
            <a:lvl6pPr marL="2743200" marR="0" lvl="5" indent="-368300" algn="l">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6pPr>
            <a:lvl7pPr marL="3200400" marR="0" lvl="6" indent="-368300" algn="l">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7pPr>
            <a:lvl8pPr marL="3657600" marR="0" lvl="7" indent="-368300" algn="l">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8pPr>
            <a:lvl9pPr marL="4114800" marR="0" lvl="8" indent="-368300" algn="l">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2_title_w_pictures">
  <p:cSld name="2_title_w_pictures">
    <p:spTree>
      <p:nvGrpSpPr>
        <p:cNvPr id="1" name="Shape 40"/>
        <p:cNvGrpSpPr/>
        <p:nvPr/>
      </p:nvGrpSpPr>
      <p:grpSpPr>
        <a:xfrm>
          <a:off x="0" y="0"/>
          <a:ext cx="0" cy="0"/>
          <a:chOff x="0" y="0"/>
          <a:chExt cx="0" cy="0"/>
        </a:xfrm>
      </p:grpSpPr>
      <p:cxnSp>
        <p:nvCxnSpPr>
          <p:cNvPr id="41" name="Google Shape;41;p42"/>
          <p:cNvCxnSpPr/>
          <p:nvPr/>
        </p:nvCxnSpPr>
        <p:spPr>
          <a:xfrm>
            <a:off x="469743" y="4845794"/>
            <a:ext cx="3604823" cy="0"/>
          </a:xfrm>
          <a:prstGeom prst="straightConnector1">
            <a:avLst/>
          </a:prstGeom>
          <a:noFill/>
          <a:ln w="127000" cap="flat" cmpd="sng">
            <a:solidFill>
              <a:schemeClr val="lt1"/>
            </a:solidFill>
            <a:prstDash val="solid"/>
            <a:round/>
            <a:headEnd type="none" w="sm" len="sm"/>
            <a:tailEnd type="none" w="sm" len="sm"/>
          </a:ln>
        </p:spPr>
      </p:cxnSp>
      <p:sp>
        <p:nvSpPr>
          <p:cNvPr id="42" name="Google Shape;42;p42"/>
          <p:cNvSpPr txBox="1">
            <a:spLocks noGrp="1"/>
          </p:cNvSpPr>
          <p:nvPr>
            <p:ph type="subTitle" idx="1"/>
          </p:nvPr>
        </p:nvSpPr>
        <p:spPr>
          <a:xfrm>
            <a:off x="370580" y="5029200"/>
            <a:ext cx="4980926" cy="1392809"/>
          </a:xfrm>
          <a:prstGeom prst="rect">
            <a:avLst/>
          </a:prstGeom>
          <a:noFill/>
          <a:ln>
            <a:noFill/>
          </a:ln>
        </p:spPr>
        <p:txBody>
          <a:bodyPr spcFirstLastPara="1" wrap="square" lIns="91425" tIns="91425" rIns="91425" bIns="91425" anchor="t" anchorCtr="0">
            <a:noAutofit/>
          </a:bodyPr>
          <a:lstStyle>
            <a:lvl1pPr marR="0" lvl="0" algn="l">
              <a:lnSpc>
                <a:spcPct val="100000"/>
              </a:lnSpc>
              <a:spcBef>
                <a:spcPts val="480"/>
              </a:spcBef>
              <a:spcAft>
                <a:spcPts val="0"/>
              </a:spcAft>
              <a:buClr>
                <a:srgbClr val="FFFFFF"/>
              </a:buClr>
              <a:buSzPts val="2400"/>
              <a:buFont typeface="Arial"/>
              <a:buNone/>
              <a:defRPr sz="2400" b="0" i="0" u="none" strike="noStrike" cap="none">
                <a:solidFill>
                  <a:srgbClr val="FFFFFF"/>
                </a:solidFill>
                <a:latin typeface="Helvetica Neue"/>
                <a:ea typeface="Helvetica Neue"/>
                <a:cs typeface="Helvetica Neue"/>
                <a:sym typeface="Helvetica Neue"/>
              </a:defRPr>
            </a:lvl1pPr>
            <a:lvl2pPr marR="0" lvl="1" algn="ctr">
              <a:lnSpc>
                <a:spcPct val="100000"/>
              </a:lnSpc>
              <a:spcBef>
                <a:spcPts val="620"/>
              </a:spcBef>
              <a:spcAft>
                <a:spcPts val="0"/>
              </a:spcAft>
              <a:buClr>
                <a:srgbClr val="888888"/>
              </a:buClr>
              <a:buSzPts val="3100"/>
              <a:buFont typeface="Arial"/>
              <a:buNone/>
              <a:defRPr sz="3100" b="0" i="0" u="none" strike="noStrike" cap="none">
                <a:solidFill>
                  <a:srgbClr val="888888"/>
                </a:solidFill>
                <a:latin typeface="Helvetica Neue"/>
                <a:ea typeface="Helvetica Neue"/>
                <a:cs typeface="Helvetica Neue"/>
                <a:sym typeface="Helvetica Neue"/>
              </a:defRPr>
            </a:lvl2pPr>
            <a:lvl3pPr marR="0" lvl="2" algn="ctr">
              <a:lnSpc>
                <a:spcPct val="100000"/>
              </a:lnSpc>
              <a:spcBef>
                <a:spcPts val="540"/>
              </a:spcBef>
              <a:spcAft>
                <a:spcPts val="0"/>
              </a:spcAft>
              <a:buClr>
                <a:srgbClr val="888888"/>
              </a:buClr>
              <a:buSzPts val="2700"/>
              <a:buFont typeface="Arial"/>
              <a:buNone/>
              <a:defRPr sz="2700" b="0" i="0" u="none" strike="noStrike" cap="none">
                <a:solidFill>
                  <a:srgbClr val="888888"/>
                </a:solidFill>
                <a:latin typeface="Helvetica Neue"/>
                <a:ea typeface="Helvetica Neue"/>
                <a:cs typeface="Helvetica Neue"/>
                <a:sym typeface="Helvetica Neue"/>
              </a:defRPr>
            </a:lvl3pPr>
            <a:lvl4pPr marR="0" lvl="3"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Helvetica Neue"/>
                <a:ea typeface="Helvetica Neue"/>
                <a:cs typeface="Helvetica Neue"/>
                <a:sym typeface="Helvetica Neue"/>
              </a:defRPr>
            </a:lvl4pPr>
            <a:lvl5pPr marR="0" lvl="4"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Helvetica Neue"/>
                <a:ea typeface="Helvetica Neue"/>
                <a:cs typeface="Helvetica Neue"/>
                <a:sym typeface="Helvetica Neue"/>
              </a:defRPr>
            </a:lvl5pPr>
            <a:lvl6pPr marR="0" lvl="5"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Calibri"/>
                <a:ea typeface="Calibri"/>
                <a:cs typeface="Calibri"/>
                <a:sym typeface="Calibri"/>
              </a:defRPr>
            </a:lvl6pPr>
            <a:lvl7pPr marR="0" lvl="6"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Calibri"/>
                <a:ea typeface="Calibri"/>
                <a:cs typeface="Calibri"/>
                <a:sym typeface="Calibri"/>
              </a:defRPr>
            </a:lvl7pPr>
            <a:lvl8pPr marR="0" lvl="7"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Calibri"/>
                <a:ea typeface="Calibri"/>
                <a:cs typeface="Calibri"/>
                <a:sym typeface="Calibri"/>
              </a:defRPr>
            </a:lvl8pPr>
            <a:lvl9pPr marR="0" lvl="8"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Calibri"/>
                <a:ea typeface="Calibri"/>
                <a:cs typeface="Calibri"/>
                <a:sym typeface="Calibri"/>
              </a:defRPr>
            </a:lvl9pPr>
          </a:lstStyle>
          <a:p>
            <a:endParaRPr/>
          </a:p>
        </p:txBody>
      </p:sp>
      <p:sp>
        <p:nvSpPr>
          <p:cNvPr id="43" name="Google Shape;43;p42"/>
          <p:cNvSpPr txBox="1">
            <a:spLocks noGrp="1"/>
          </p:cNvSpPr>
          <p:nvPr>
            <p:ph type="body" idx="2"/>
          </p:nvPr>
        </p:nvSpPr>
        <p:spPr>
          <a:xfrm>
            <a:off x="364260" y="3611880"/>
            <a:ext cx="9313139" cy="1036320"/>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1360"/>
              </a:spcBef>
              <a:spcAft>
                <a:spcPts val="0"/>
              </a:spcAft>
              <a:buClr>
                <a:schemeClr val="lt1"/>
              </a:buClr>
              <a:buSzPts val="6800"/>
              <a:buFont typeface="Arial"/>
              <a:buNone/>
              <a:defRPr sz="6800" b="1" i="0" u="none" strike="noStrike" cap="none">
                <a:solidFill>
                  <a:schemeClr val="lt1"/>
                </a:solidFill>
                <a:latin typeface="Helvetica Neue"/>
                <a:ea typeface="Helvetica Neue"/>
                <a:cs typeface="Helvetica Neue"/>
                <a:sym typeface="Helvetica Neue"/>
              </a:defRPr>
            </a:lvl1pPr>
            <a:lvl2pPr marL="914400" marR="0" lvl="1" indent="-228600" algn="l">
              <a:lnSpc>
                <a:spcPct val="100000"/>
              </a:lnSpc>
              <a:spcBef>
                <a:spcPts val="620"/>
              </a:spcBef>
              <a:spcAft>
                <a:spcPts val="0"/>
              </a:spcAft>
              <a:buClr>
                <a:schemeClr val="lt1"/>
              </a:buClr>
              <a:buSzPts val="3100"/>
              <a:buFont typeface="Arial"/>
              <a:buNone/>
              <a:defRPr sz="3100" b="0" i="0" u="none" strike="noStrike" cap="none">
                <a:solidFill>
                  <a:schemeClr val="lt1"/>
                </a:solidFill>
                <a:latin typeface="Helvetica Neue"/>
                <a:ea typeface="Helvetica Neue"/>
                <a:cs typeface="Helvetica Neue"/>
                <a:sym typeface="Helvetica Neue"/>
              </a:defRPr>
            </a:lvl2pPr>
            <a:lvl3pPr marL="1371600" marR="0" lvl="2" indent="-228600" algn="l">
              <a:lnSpc>
                <a:spcPct val="100000"/>
              </a:lnSpc>
              <a:spcBef>
                <a:spcPts val="540"/>
              </a:spcBef>
              <a:spcAft>
                <a:spcPts val="0"/>
              </a:spcAft>
              <a:buClr>
                <a:schemeClr val="lt1"/>
              </a:buClr>
              <a:buSzPts val="2700"/>
              <a:buFont typeface="Arial"/>
              <a:buNone/>
              <a:defRPr sz="2700" b="0" i="0" u="none" strike="noStrike" cap="none">
                <a:solidFill>
                  <a:schemeClr val="lt1"/>
                </a:solidFill>
                <a:latin typeface="Helvetica Neue"/>
                <a:ea typeface="Helvetica Neue"/>
                <a:cs typeface="Helvetica Neue"/>
                <a:sym typeface="Helvetica Neue"/>
              </a:defRPr>
            </a:lvl3pPr>
            <a:lvl4pPr marL="1828800" marR="0" lvl="3" indent="-228600" algn="l">
              <a:lnSpc>
                <a:spcPct val="100000"/>
              </a:lnSpc>
              <a:spcBef>
                <a:spcPts val="440"/>
              </a:spcBef>
              <a:spcAft>
                <a:spcPts val="0"/>
              </a:spcAft>
              <a:buClr>
                <a:schemeClr val="lt1"/>
              </a:buClr>
              <a:buSzPts val="2200"/>
              <a:buFont typeface="Arial"/>
              <a:buNone/>
              <a:defRPr sz="2200" b="0" i="0" u="none" strike="noStrike" cap="none">
                <a:solidFill>
                  <a:schemeClr val="lt1"/>
                </a:solidFill>
                <a:latin typeface="Helvetica Neue"/>
                <a:ea typeface="Helvetica Neue"/>
                <a:cs typeface="Helvetica Neue"/>
                <a:sym typeface="Helvetica Neue"/>
              </a:defRPr>
            </a:lvl4pPr>
            <a:lvl5pPr marL="2286000" marR="0" lvl="4" indent="-228600" algn="l">
              <a:lnSpc>
                <a:spcPct val="100000"/>
              </a:lnSpc>
              <a:spcBef>
                <a:spcPts val="440"/>
              </a:spcBef>
              <a:spcAft>
                <a:spcPts val="0"/>
              </a:spcAft>
              <a:buClr>
                <a:schemeClr val="lt1"/>
              </a:buClr>
              <a:buSzPts val="2200"/>
              <a:buFont typeface="Arial"/>
              <a:buNone/>
              <a:defRPr sz="2200" b="0" i="0" u="none" strike="noStrike" cap="none">
                <a:solidFill>
                  <a:schemeClr val="lt1"/>
                </a:solidFill>
                <a:latin typeface="Helvetica Neue"/>
                <a:ea typeface="Helvetica Neue"/>
                <a:cs typeface="Helvetica Neue"/>
                <a:sym typeface="Helvetica Neue"/>
              </a:defRPr>
            </a:lvl5pPr>
            <a:lvl6pPr marL="2743200" marR="0" lvl="5" indent="-368300" algn="l">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6pPr>
            <a:lvl7pPr marL="3200400" marR="0" lvl="6" indent="-368300" algn="l">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7pPr>
            <a:lvl8pPr marL="3657600" marR="0" lvl="7" indent="-368300" algn="l">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8pPr>
            <a:lvl9pPr marL="4114800" marR="0" lvl="8" indent="-368300" algn="l">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1_Title and Content 1">
  <p:cSld name="1_Title and Content 1">
    <p:bg>
      <p:bgPr>
        <a:solidFill>
          <a:schemeClr val="lt1"/>
        </a:solidFill>
        <a:effectLst/>
      </p:bgPr>
    </p:bg>
    <p:spTree>
      <p:nvGrpSpPr>
        <p:cNvPr id="1" name="Shape 44"/>
        <p:cNvGrpSpPr/>
        <p:nvPr/>
      </p:nvGrpSpPr>
      <p:grpSpPr>
        <a:xfrm>
          <a:off x="0" y="0"/>
          <a:ext cx="0" cy="0"/>
          <a:chOff x="0" y="0"/>
          <a:chExt cx="0" cy="0"/>
        </a:xfrm>
      </p:grpSpPr>
      <p:sp>
        <p:nvSpPr>
          <p:cNvPr id="45" name="Google Shape;45;p43"/>
          <p:cNvSpPr txBox="1">
            <a:spLocks noGrp="1"/>
          </p:cNvSpPr>
          <p:nvPr>
            <p:ph type="title"/>
          </p:nvPr>
        </p:nvSpPr>
        <p:spPr>
          <a:xfrm>
            <a:off x="23515" y="739495"/>
            <a:ext cx="9996324" cy="910158"/>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624"/>
              </a:spcBef>
              <a:spcAft>
                <a:spcPts val="0"/>
              </a:spcAft>
              <a:buSzPts val="3600"/>
              <a:buNone/>
              <a:defRPr sz="3600" b="0">
                <a:solidFill>
                  <a:srgbClr val="002060"/>
                </a:solidFill>
                <a:latin typeface="Arial"/>
                <a:ea typeface="Arial"/>
                <a:cs typeface="Arial"/>
                <a:sym typeface="Aria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46" name="Google Shape;46;p43"/>
          <p:cNvSpPr txBox="1">
            <a:spLocks noGrp="1"/>
          </p:cNvSpPr>
          <p:nvPr>
            <p:ph type="body" idx="1"/>
          </p:nvPr>
        </p:nvSpPr>
        <p:spPr>
          <a:xfrm>
            <a:off x="117582" y="1933292"/>
            <a:ext cx="9804186" cy="5658416"/>
          </a:xfrm>
          <a:prstGeom prst="rect">
            <a:avLst/>
          </a:prstGeom>
          <a:noFill/>
          <a:ln>
            <a:noFill/>
          </a:ln>
        </p:spPr>
        <p:txBody>
          <a:bodyPr spcFirstLastPara="1" wrap="square" lIns="91425" tIns="91425" rIns="91425" bIns="91425" anchor="t" anchorCtr="0">
            <a:noAutofit/>
          </a:bodyPr>
          <a:lstStyle>
            <a:lvl1pPr marL="457200" lvl="0" indent="-406400" algn="l">
              <a:lnSpc>
                <a:spcPct val="100000"/>
              </a:lnSpc>
              <a:spcBef>
                <a:spcPts val="624"/>
              </a:spcBef>
              <a:spcAft>
                <a:spcPts val="0"/>
              </a:spcAft>
              <a:buClr>
                <a:srgbClr val="4E4E4E"/>
              </a:buClr>
              <a:buSzPts val="2800"/>
              <a:buFont typeface="Arial"/>
              <a:buChar char="•"/>
              <a:defRPr sz="2800">
                <a:solidFill>
                  <a:schemeClr val="dk1"/>
                </a:solidFill>
                <a:latin typeface="Arial"/>
                <a:ea typeface="Arial"/>
                <a:cs typeface="Arial"/>
                <a:sym typeface="Arial"/>
              </a:defRPr>
            </a:lvl1pPr>
            <a:lvl2pPr marL="914400" lvl="1" indent="-393700" algn="l">
              <a:lnSpc>
                <a:spcPct val="100000"/>
              </a:lnSpc>
              <a:spcBef>
                <a:spcPts val="624"/>
              </a:spcBef>
              <a:spcAft>
                <a:spcPts val="0"/>
              </a:spcAft>
              <a:buClr>
                <a:srgbClr val="4E4E4E"/>
              </a:buClr>
              <a:buSzPts val="2600"/>
              <a:buFont typeface="Arial"/>
              <a:buChar char="–"/>
              <a:defRPr sz="2600">
                <a:solidFill>
                  <a:schemeClr val="dk1"/>
                </a:solidFill>
                <a:latin typeface="Arial"/>
                <a:ea typeface="Arial"/>
                <a:cs typeface="Arial"/>
                <a:sym typeface="Arial"/>
              </a:defRPr>
            </a:lvl2pPr>
            <a:lvl3pPr marL="1371600" lvl="2" indent="-381000" algn="l">
              <a:lnSpc>
                <a:spcPct val="100000"/>
              </a:lnSpc>
              <a:spcBef>
                <a:spcPts val="624"/>
              </a:spcBef>
              <a:spcAft>
                <a:spcPts val="0"/>
              </a:spcAft>
              <a:buClr>
                <a:srgbClr val="4E4E4E"/>
              </a:buClr>
              <a:buSzPts val="2400"/>
              <a:buFont typeface="Noto Sans Symbols"/>
              <a:buChar char="▪"/>
              <a:defRPr sz="2400">
                <a:solidFill>
                  <a:schemeClr val="dk1"/>
                </a:solidFill>
                <a:latin typeface="Arial"/>
                <a:ea typeface="Arial"/>
                <a:cs typeface="Arial"/>
                <a:sym typeface="Arial"/>
              </a:defRPr>
            </a:lvl3pPr>
            <a:lvl4pPr marL="1828800" lvl="3" indent="-355600" algn="l">
              <a:lnSpc>
                <a:spcPct val="100000"/>
              </a:lnSpc>
              <a:spcBef>
                <a:spcPts val="624"/>
              </a:spcBef>
              <a:spcAft>
                <a:spcPts val="0"/>
              </a:spcAft>
              <a:buClr>
                <a:srgbClr val="4E4E4E"/>
              </a:buClr>
              <a:buSzPts val="2000"/>
              <a:buFont typeface="Noto Sans Symbols"/>
              <a:buChar char="❑"/>
              <a:defRPr sz="2000">
                <a:solidFill>
                  <a:schemeClr val="dk1"/>
                </a:solidFill>
                <a:latin typeface="Arial"/>
                <a:ea typeface="Arial"/>
                <a:cs typeface="Arial"/>
                <a:sym typeface="Arial"/>
              </a:defRPr>
            </a:lvl4pPr>
            <a:lvl5pPr marL="2286000" lvl="4" indent="-368300" algn="l">
              <a:lnSpc>
                <a:spcPct val="100000"/>
              </a:lnSpc>
              <a:spcBef>
                <a:spcPts val="624"/>
              </a:spcBef>
              <a:spcAft>
                <a:spcPts val="0"/>
              </a:spcAft>
              <a:buClr>
                <a:srgbClr val="4E4E4E"/>
              </a:buClr>
              <a:buSzPts val="2200"/>
              <a:buFont typeface="Arial"/>
              <a:buChar char="•"/>
              <a:defRPr>
                <a:solidFill>
                  <a:schemeClr val="dk1"/>
                </a:solidFill>
                <a:latin typeface="Arial"/>
                <a:ea typeface="Arial"/>
                <a:cs typeface="Arial"/>
                <a:sym typeface="Arial"/>
              </a:defRPr>
            </a:lvl5pPr>
            <a:lvl6pPr marL="2743200" lvl="5" indent="-342900" algn="l">
              <a:lnSpc>
                <a:spcPct val="100000"/>
              </a:lnSpc>
              <a:spcBef>
                <a:spcPts val="440"/>
              </a:spcBef>
              <a:spcAft>
                <a:spcPts val="0"/>
              </a:spcAft>
              <a:buSzPts val="1800"/>
              <a:buChar char="•"/>
              <a:defRPr/>
            </a:lvl6pPr>
            <a:lvl7pPr marL="3200400" lvl="6" indent="-342900" algn="l">
              <a:lnSpc>
                <a:spcPct val="100000"/>
              </a:lnSpc>
              <a:spcBef>
                <a:spcPts val="440"/>
              </a:spcBef>
              <a:spcAft>
                <a:spcPts val="0"/>
              </a:spcAft>
              <a:buSzPts val="1800"/>
              <a:buChar char="•"/>
              <a:defRPr/>
            </a:lvl7pPr>
            <a:lvl8pPr marL="3657600" lvl="7" indent="-342900" algn="l">
              <a:lnSpc>
                <a:spcPct val="100000"/>
              </a:lnSpc>
              <a:spcBef>
                <a:spcPts val="440"/>
              </a:spcBef>
              <a:spcAft>
                <a:spcPts val="0"/>
              </a:spcAft>
              <a:buSzPts val="1800"/>
              <a:buChar char="•"/>
              <a:defRPr/>
            </a:lvl8pPr>
            <a:lvl9pPr marL="4114800" lvl="8" indent="-342900" algn="l">
              <a:lnSpc>
                <a:spcPct val="100000"/>
              </a:lnSpc>
              <a:spcBef>
                <a:spcPts val="440"/>
              </a:spcBef>
              <a:spcAft>
                <a:spcPts val="0"/>
              </a:spcAft>
              <a:buSzPts val="18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36" descr="MacLearn_logo_reverse.png"/>
          <p:cNvPicPr preferRelativeResize="0"/>
          <p:nvPr/>
        </p:nvPicPr>
        <p:blipFill rotWithShape="1">
          <a:blip r:embed="rId10">
            <a:alphaModFix/>
          </a:blip>
          <a:srcRect/>
          <a:stretch/>
        </p:blipFill>
        <p:spPr>
          <a:xfrm>
            <a:off x="228600" y="217571"/>
            <a:ext cx="1524000" cy="468227"/>
          </a:xfrm>
          <a:prstGeom prst="rect">
            <a:avLst/>
          </a:prstGeom>
          <a:noFill/>
          <a:ln>
            <a:noFill/>
          </a:ln>
        </p:spPr>
      </p:pic>
      <p:sp>
        <p:nvSpPr>
          <p:cNvPr id="11" name="Google Shape;11;p36"/>
          <p:cNvSpPr txBox="1">
            <a:spLocks noGrp="1"/>
          </p:cNvSpPr>
          <p:nvPr>
            <p:ph type="title"/>
          </p:nvPr>
        </p:nvSpPr>
        <p:spPr>
          <a:xfrm>
            <a:off x="2659577" y="311256"/>
            <a:ext cx="6895900" cy="1295400"/>
          </a:xfrm>
          <a:prstGeom prst="rect">
            <a:avLst/>
          </a:prstGeom>
          <a:noFill/>
          <a:ln>
            <a:noFill/>
          </a:ln>
        </p:spPr>
        <p:txBody>
          <a:bodyPr spcFirstLastPara="1" wrap="square" lIns="91425" tIns="91425" rIns="91425" bIns="91425" anchor="ctr" anchorCtr="0">
            <a:noAutofit/>
          </a:bodyPr>
          <a:lstStyle>
            <a:lvl1pPr marR="0" lvl="0" algn="ctr" rtl="0">
              <a:lnSpc>
                <a:spcPct val="100000"/>
              </a:lnSpc>
              <a:spcBef>
                <a:spcPts val="0"/>
              </a:spcBef>
              <a:spcAft>
                <a:spcPts val="0"/>
              </a:spcAft>
              <a:buClr>
                <a:schemeClr val="lt1"/>
              </a:buClr>
              <a:buSzPts val="4900"/>
              <a:buFont typeface="Helvetica Neue"/>
              <a:buNone/>
              <a:defRPr sz="4900" b="1" i="0" u="none" strike="noStrike" cap="none">
                <a:solidFill>
                  <a:schemeClr val="lt1"/>
                </a:solidFill>
                <a:latin typeface="Helvetica Neue"/>
                <a:ea typeface="Helvetica Neue"/>
                <a:cs typeface="Helvetica Neue"/>
                <a:sym typeface="Helvetica Neue"/>
              </a:defRPr>
            </a:lvl1pPr>
            <a:lvl2pPr lvl="1">
              <a:spcBef>
                <a:spcPts val="0"/>
              </a:spcBef>
              <a:spcAft>
                <a:spcPts val="0"/>
              </a:spcAft>
              <a:buSzPts val="1800"/>
              <a:buFont typeface="Arial"/>
              <a:buNone/>
              <a:defRPr sz="1800"/>
            </a:lvl2pPr>
            <a:lvl3pPr lvl="2">
              <a:spcBef>
                <a:spcPts val="0"/>
              </a:spcBef>
              <a:spcAft>
                <a:spcPts val="0"/>
              </a:spcAft>
              <a:buSzPts val="1800"/>
              <a:buFont typeface="Arial"/>
              <a:buNone/>
              <a:defRPr sz="1800"/>
            </a:lvl3pPr>
            <a:lvl4pPr lvl="3">
              <a:spcBef>
                <a:spcPts val="0"/>
              </a:spcBef>
              <a:spcAft>
                <a:spcPts val="0"/>
              </a:spcAft>
              <a:buSzPts val="1800"/>
              <a:buFont typeface="Arial"/>
              <a:buNone/>
              <a:defRPr sz="1800"/>
            </a:lvl4pPr>
            <a:lvl5pPr lvl="4">
              <a:spcBef>
                <a:spcPts val="0"/>
              </a:spcBef>
              <a:spcAft>
                <a:spcPts val="0"/>
              </a:spcAft>
              <a:buSzPts val="1800"/>
              <a:buFont typeface="Arial"/>
              <a:buNone/>
              <a:defRPr sz="1800"/>
            </a:lvl5pPr>
            <a:lvl6pPr lvl="5">
              <a:spcBef>
                <a:spcPts val="0"/>
              </a:spcBef>
              <a:spcAft>
                <a:spcPts val="0"/>
              </a:spcAft>
              <a:buSzPts val="1800"/>
              <a:buFont typeface="Arial"/>
              <a:buNone/>
              <a:defRPr sz="1800"/>
            </a:lvl6pPr>
            <a:lvl7pPr lvl="6">
              <a:spcBef>
                <a:spcPts val="0"/>
              </a:spcBef>
              <a:spcAft>
                <a:spcPts val="0"/>
              </a:spcAft>
              <a:buSzPts val="1800"/>
              <a:buFont typeface="Arial"/>
              <a:buNone/>
              <a:defRPr sz="1800"/>
            </a:lvl7pPr>
            <a:lvl8pPr lvl="7">
              <a:spcBef>
                <a:spcPts val="0"/>
              </a:spcBef>
              <a:spcAft>
                <a:spcPts val="0"/>
              </a:spcAft>
              <a:buSzPts val="1800"/>
              <a:buFont typeface="Arial"/>
              <a:buNone/>
              <a:defRPr sz="1800"/>
            </a:lvl8pPr>
            <a:lvl9pPr lvl="8">
              <a:spcBef>
                <a:spcPts val="0"/>
              </a:spcBef>
              <a:spcAft>
                <a:spcPts val="0"/>
              </a:spcAft>
              <a:buSzPts val="1800"/>
              <a:buFont typeface="Arial"/>
              <a:buNone/>
              <a:defRPr sz="1800"/>
            </a:lvl9pPr>
          </a:lstStyle>
          <a:p>
            <a:endParaRPr/>
          </a:p>
        </p:txBody>
      </p:sp>
      <p:sp>
        <p:nvSpPr>
          <p:cNvPr id="12" name="Google Shape;12;p36"/>
          <p:cNvSpPr txBox="1">
            <a:spLocks noGrp="1"/>
          </p:cNvSpPr>
          <p:nvPr>
            <p:ph type="body" idx="1"/>
          </p:nvPr>
        </p:nvSpPr>
        <p:spPr>
          <a:xfrm>
            <a:off x="502920" y="1813559"/>
            <a:ext cx="9052559" cy="5129425"/>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720"/>
              </a:spcBef>
              <a:spcAft>
                <a:spcPts val="0"/>
              </a:spcAft>
              <a:buClr>
                <a:schemeClr val="lt1"/>
              </a:buClr>
              <a:buSzPts val="3600"/>
              <a:buFont typeface="Arial"/>
              <a:buNone/>
              <a:defRPr sz="3600" b="0" i="0" u="none" strike="noStrike" cap="none">
                <a:solidFill>
                  <a:schemeClr val="lt1"/>
                </a:solidFill>
                <a:latin typeface="Helvetica Neue"/>
                <a:ea typeface="Helvetica Neue"/>
                <a:cs typeface="Helvetica Neue"/>
                <a:sym typeface="Helvetica Neue"/>
              </a:defRPr>
            </a:lvl1pPr>
            <a:lvl2pPr marL="914400" marR="0" lvl="1" indent="-228600" algn="l" rtl="0">
              <a:lnSpc>
                <a:spcPct val="100000"/>
              </a:lnSpc>
              <a:spcBef>
                <a:spcPts val="620"/>
              </a:spcBef>
              <a:spcAft>
                <a:spcPts val="0"/>
              </a:spcAft>
              <a:buClr>
                <a:schemeClr val="lt1"/>
              </a:buClr>
              <a:buSzPts val="3100"/>
              <a:buFont typeface="Arial"/>
              <a:buNone/>
              <a:defRPr sz="3100" b="0" i="0" u="none" strike="noStrike" cap="none">
                <a:solidFill>
                  <a:schemeClr val="lt1"/>
                </a:solidFill>
                <a:latin typeface="Helvetica Neue"/>
                <a:ea typeface="Helvetica Neue"/>
                <a:cs typeface="Helvetica Neue"/>
                <a:sym typeface="Helvetica Neue"/>
              </a:defRPr>
            </a:lvl2pPr>
            <a:lvl3pPr marL="1371600" marR="0" lvl="2" indent="-228600" algn="l" rtl="0">
              <a:lnSpc>
                <a:spcPct val="100000"/>
              </a:lnSpc>
              <a:spcBef>
                <a:spcPts val="540"/>
              </a:spcBef>
              <a:spcAft>
                <a:spcPts val="0"/>
              </a:spcAft>
              <a:buClr>
                <a:schemeClr val="lt1"/>
              </a:buClr>
              <a:buSzPts val="2700"/>
              <a:buFont typeface="Arial"/>
              <a:buNone/>
              <a:defRPr sz="2700" b="0" i="0" u="none" strike="noStrike" cap="none">
                <a:solidFill>
                  <a:schemeClr val="lt1"/>
                </a:solidFill>
                <a:latin typeface="Helvetica Neue"/>
                <a:ea typeface="Helvetica Neue"/>
                <a:cs typeface="Helvetica Neue"/>
                <a:sym typeface="Helvetica Neue"/>
              </a:defRPr>
            </a:lvl3pPr>
            <a:lvl4pPr marL="1828800" marR="0" lvl="3" indent="-228600" algn="l" rtl="0">
              <a:lnSpc>
                <a:spcPct val="100000"/>
              </a:lnSpc>
              <a:spcBef>
                <a:spcPts val="440"/>
              </a:spcBef>
              <a:spcAft>
                <a:spcPts val="0"/>
              </a:spcAft>
              <a:buClr>
                <a:schemeClr val="lt1"/>
              </a:buClr>
              <a:buSzPts val="2200"/>
              <a:buFont typeface="Arial"/>
              <a:buNone/>
              <a:defRPr sz="2200" b="0" i="0" u="none" strike="noStrike" cap="none">
                <a:solidFill>
                  <a:schemeClr val="lt1"/>
                </a:solidFill>
                <a:latin typeface="Helvetica Neue"/>
                <a:ea typeface="Helvetica Neue"/>
                <a:cs typeface="Helvetica Neue"/>
                <a:sym typeface="Helvetica Neue"/>
              </a:defRPr>
            </a:lvl4pPr>
            <a:lvl5pPr marL="2286000" marR="0" lvl="4" indent="-228600" algn="l" rtl="0">
              <a:lnSpc>
                <a:spcPct val="100000"/>
              </a:lnSpc>
              <a:spcBef>
                <a:spcPts val="440"/>
              </a:spcBef>
              <a:spcAft>
                <a:spcPts val="0"/>
              </a:spcAft>
              <a:buClr>
                <a:schemeClr val="lt1"/>
              </a:buClr>
              <a:buSzPts val="2200"/>
              <a:buFont typeface="Arial"/>
              <a:buNone/>
              <a:defRPr sz="2200" b="0" i="0" u="none" strike="noStrike" cap="none">
                <a:solidFill>
                  <a:schemeClr val="lt1"/>
                </a:solidFill>
                <a:latin typeface="Helvetica Neue"/>
                <a:ea typeface="Helvetica Neue"/>
                <a:cs typeface="Helvetica Neue"/>
                <a:sym typeface="Helvetica Neue"/>
              </a:defRPr>
            </a:lvl5pPr>
            <a:lvl6pPr marL="2743200" marR="0" lvl="5" indent="-368300" algn="l" rtl="0">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6pPr>
            <a:lvl7pPr marL="3200400" marR="0" lvl="6" indent="-368300" algn="l" rtl="0">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7pPr>
            <a:lvl8pPr marL="3657600" marR="0" lvl="7" indent="-368300" algn="l" rtl="0">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8pPr>
            <a:lvl9pPr marL="4114800" marR="0" lvl="8" indent="-368300" algn="l" rtl="0">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9pPr>
          </a:lstStyle>
          <a:p>
            <a:endParaRPr/>
          </a:p>
        </p:txBody>
      </p:sp>
      <p:sp>
        <p:nvSpPr>
          <p:cNvPr id="13" name="Google Shape;13;p36"/>
          <p:cNvSpPr/>
          <p:nvPr/>
        </p:nvSpPr>
        <p:spPr>
          <a:xfrm>
            <a:off x="3954780" y="7401580"/>
            <a:ext cx="6103620" cy="307777"/>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chemeClr val="lt1"/>
              </a:buClr>
              <a:buSzPts val="1400"/>
              <a:buFont typeface="Arial"/>
              <a:buNone/>
            </a:pPr>
            <a:r>
              <a:rPr lang="en-US" sz="1400" b="0" i="0" u="none" strike="noStrike" cap="none" err="1">
                <a:solidFill>
                  <a:schemeClr val="lt1"/>
                </a:solidFill>
                <a:latin typeface="Arial"/>
                <a:ea typeface="Arial"/>
                <a:cs typeface="Arial"/>
                <a:sym typeface="Arial"/>
              </a:rPr>
              <a:t>Krugman</a:t>
            </a:r>
            <a:r>
              <a:rPr lang="en-US" sz="1400" b="0" i="0" u="none" strike="noStrike" cap="none">
                <a:solidFill>
                  <a:schemeClr val="lt1"/>
                </a:solidFill>
                <a:latin typeface="Arial"/>
                <a:ea typeface="Arial"/>
                <a:cs typeface="Arial"/>
                <a:sym typeface="Arial"/>
              </a:rPr>
              <a:t>, </a:t>
            </a:r>
            <a:r>
              <a:rPr lang="en-US" sz="1400" b="0" i="1" u="none" strike="noStrike" cap="none">
                <a:solidFill>
                  <a:schemeClr val="lt1"/>
                </a:solidFill>
                <a:latin typeface="Arial"/>
                <a:ea typeface="Arial"/>
                <a:cs typeface="Arial"/>
                <a:sym typeface="Arial"/>
              </a:rPr>
              <a:t>Economics</a:t>
            </a:r>
            <a:r>
              <a:rPr lang="en-US" sz="1400" b="0" i="0" u="none" strike="noStrike" cap="none">
                <a:solidFill>
                  <a:schemeClr val="lt1"/>
                </a:solidFill>
                <a:latin typeface="Arial"/>
                <a:ea typeface="Arial"/>
                <a:cs typeface="Arial"/>
                <a:sym typeface="Arial"/>
              </a:rPr>
              <a:t>, 6e, © 2020 Worth Publishers</a:t>
            </a:r>
            <a:endParaRPr/>
          </a:p>
        </p:txBody>
      </p:sp>
      <p:sp>
        <p:nvSpPr>
          <p:cNvPr id="14" name="Google Shape;14;p36"/>
          <p:cNvSpPr/>
          <p:nvPr/>
        </p:nvSpPr>
        <p:spPr>
          <a:xfrm>
            <a:off x="0" y="7374355"/>
            <a:ext cx="10058399" cy="398045"/>
          </a:xfrm>
          <a:prstGeom prst="rect">
            <a:avLst/>
          </a:prstGeom>
          <a:gradFill>
            <a:gsLst>
              <a:gs pos="0">
                <a:srgbClr val="192E47"/>
              </a:gs>
              <a:gs pos="100000">
                <a:srgbClr val="515B6F"/>
              </a:gs>
            </a:gsLst>
            <a:lin ang="3000000" scaled="0"/>
          </a:gradFill>
          <a:ln>
            <a:noFill/>
          </a:ln>
        </p:spPr>
        <p:txBody>
          <a:bodyPr spcFirstLastPara="1" wrap="square" lIns="101875" tIns="50925" rIns="101875" bIns="50925"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chemeClr val="lt1"/>
              </a:solidFill>
              <a:latin typeface="Calibri"/>
              <a:ea typeface="Calibri"/>
              <a:cs typeface="Calibri"/>
              <a:sym typeface="Calibri"/>
            </a:endParaRPr>
          </a:p>
        </p:txBody>
      </p:sp>
      <p:sp>
        <p:nvSpPr>
          <p:cNvPr id="15" name="Google Shape;15;p36"/>
          <p:cNvSpPr/>
          <p:nvPr/>
        </p:nvSpPr>
        <p:spPr>
          <a:xfrm>
            <a:off x="0" y="7401580"/>
            <a:ext cx="10058400" cy="307777"/>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chemeClr val="lt1"/>
              </a:buClr>
              <a:buSzPts val="1400"/>
              <a:buFont typeface="Arial"/>
              <a:buNone/>
            </a:pPr>
            <a:r>
              <a:rPr lang="en-US" sz="1400" b="0" i="0" u="none" strike="noStrike" cap="none">
                <a:solidFill>
                  <a:schemeClr val="lt1"/>
                </a:solidFill>
                <a:latin typeface="Arial"/>
                <a:ea typeface="Arial"/>
                <a:cs typeface="Arial"/>
                <a:sym typeface="Arial"/>
              </a:rPr>
              <a:t>Krugman, </a:t>
            </a:r>
            <a:r>
              <a:rPr lang="en-US" sz="1400" b="0" i="1" u="none" strike="noStrike" cap="none">
                <a:solidFill>
                  <a:schemeClr val="lt1"/>
                </a:solidFill>
                <a:latin typeface="Arial"/>
                <a:ea typeface="Arial"/>
                <a:cs typeface="Arial"/>
                <a:sym typeface="Arial"/>
              </a:rPr>
              <a:t>Economics</a:t>
            </a:r>
            <a:r>
              <a:rPr lang="en-US" sz="1400" b="0" i="0" u="none" strike="noStrike" cap="none">
                <a:solidFill>
                  <a:schemeClr val="lt1"/>
                </a:solidFill>
                <a:latin typeface="Arial"/>
                <a:ea typeface="Arial"/>
                <a:cs typeface="Arial"/>
                <a:sym typeface="Arial"/>
              </a:rPr>
              <a:t>, 7e, © 2024 Worth Publishers</a:t>
            </a:r>
            <a:endParaRPr/>
          </a:p>
        </p:txBody>
      </p:sp>
      <p:pic>
        <p:nvPicPr>
          <p:cNvPr id="16" name="Google Shape;16;p36" descr="MacLearn_logo_reverse.png"/>
          <p:cNvPicPr preferRelativeResize="0"/>
          <p:nvPr/>
        </p:nvPicPr>
        <p:blipFill rotWithShape="1">
          <a:blip r:embed="rId10">
            <a:alphaModFix/>
          </a:blip>
          <a:srcRect/>
          <a:stretch/>
        </p:blipFill>
        <p:spPr>
          <a:xfrm>
            <a:off x="76200" y="7424440"/>
            <a:ext cx="1001762" cy="307777"/>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6" r:id="rId3"/>
    <p:sldLayoutId id="2147483651" r:id="rId4"/>
    <p:sldLayoutId id="2147483652" r:id="rId5"/>
    <p:sldLayoutId id="2147483653" r:id="rId6"/>
    <p:sldLayoutId id="2147483654" r:id="rId7"/>
    <p:sldLayoutId id="2147483655"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nytimes.com/2023/06/05/nyregion/mta-fare-evasion.html"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nps.gov/subjects/infrastructure/deferred-maintenance.htm"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hyperlink" Target="https://www.spl.org/Seattle-Public-Library/documents/about-us/levy/reports/2023%204Q%20Levy%20Report%20Final.pdf"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www.ncbi.nlm.nih.gov/pmc/articles/PMC9975718/#:~:text=During%20the%20pandemic%20through%2031,and%20safety%20were%20fully%20defined."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www.ncbi.nlm.nih.gov/books/NBK253892/"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9.xml.rels><?xml version="1.0" encoding="UTF-8" standalone="yes"?>
<Relationships xmlns="http://schemas.openxmlformats.org/package/2006/relationships"><Relationship Id="rId3" Type="http://schemas.openxmlformats.org/officeDocument/2006/relationships/hyperlink" Target="https://www.gatesfoundation.org/about/financials/annual-reports/annual-report-2023"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2.png"/><Relationship Id="rId3" Type="http://schemas.openxmlformats.org/officeDocument/2006/relationships/image" Target="../media/image22.png"/><Relationship Id="rId7" Type="http://schemas.openxmlformats.org/officeDocument/2006/relationships/image" Target="../media/image26.png"/><Relationship Id="rId12" Type="http://schemas.openxmlformats.org/officeDocument/2006/relationships/image" Target="../media/image31.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25.png"/><Relationship Id="rId11" Type="http://schemas.openxmlformats.org/officeDocument/2006/relationships/image" Target="../media/image30.png"/><Relationship Id="rId5" Type="http://schemas.openxmlformats.org/officeDocument/2006/relationships/image" Target="../media/image24.pn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png"/><Relationship Id="rId14" Type="http://schemas.openxmlformats.org/officeDocument/2006/relationships/image" Target="../media/image33.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s://www.epi.org/publication/public-education-funding-in-the-us-needs-an-overhaul/"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39.xml.rels><?xml version="1.0" encoding="UTF-8" standalone="yes"?>
<Relationships xmlns="http://schemas.openxmlformats.org/package/2006/relationships"><Relationship Id="rId3" Type="http://schemas.openxmlformats.org/officeDocument/2006/relationships/hyperlink" Target="https://www.epi.org/publication/public-education-funding-in-the-us-needs-an-overhaul/" TargetMode="External"/><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4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s://youtu.be/CxC161GvMPc" TargetMode="External"/><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4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6.xml"/><Relationship Id="rId1" Type="http://schemas.openxmlformats.org/officeDocument/2006/relationships/slideLayout" Target="../slideLayouts/slideLayout3.xml"/><Relationship Id="rId6" Type="http://schemas.openxmlformats.org/officeDocument/2006/relationships/image" Target="../media/image33.png"/><Relationship Id="rId5" Type="http://schemas.openxmlformats.org/officeDocument/2006/relationships/image" Target="../media/image42.png"/><Relationship Id="rId4" Type="http://schemas.openxmlformats.org/officeDocument/2006/relationships/image" Target="../media/image41.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3.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45.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0"/>
        <p:cNvGrpSpPr/>
        <p:nvPr/>
      </p:nvGrpSpPr>
      <p:grpSpPr>
        <a:xfrm>
          <a:off x="0" y="0"/>
          <a:ext cx="0" cy="0"/>
          <a:chOff x="0" y="0"/>
          <a:chExt cx="0" cy="0"/>
        </a:xfrm>
      </p:grpSpPr>
      <p:sp>
        <p:nvSpPr>
          <p:cNvPr id="51" name="Google Shape;51;p1"/>
          <p:cNvSpPr txBox="1">
            <a:spLocks noGrp="1"/>
          </p:cNvSpPr>
          <p:nvPr>
            <p:ph type="title"/>
          </p:nvPr>
        </p:nvSpPr>
        <p:spPr>
          <a:xfrm>
            <a:off x="4876801" y="3662263"/>
            <a:ext cx="5029199" cy="12954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600"/>
              <a:buNone/>
            </a:pPr>
            <a:r>
              <a:rPr lang="en-US"/>
              <a:t>Public Goods and Common Resources</a:t>
            </a:r>
            <a:endParaRPr/>
          </a:p>
        </p:txBody>
      </p:sp>
      <p:pic>
        <p:nvPicPr>
          <p:cNvPr id="53" name="Google Shape;53;p1" descr="Cover: Economics, Seventh Edition by Paul Krugman and Robin Wells.">
            <a:extLst>
              <a:ext uri="{C183D7F6-B498-43B3-948B-1728B52AA6E4}">
                <adec:decorative xmlns:adec="http://schemas.microsoft.com/office/drawing/2017/decorative" val="0"/>
              </a:ext>
            </a:extLst>
          </p:cNvPr>
          <p:cNvPicPr preferRelativeResize="0">
            <a:picLocks noGrp="1"/>
          </p:cNvPicPr>
          <p:nvPr>
            <p:ph type="pic" idx="2"/>
          </p:nvPr>
        </p:nvPicPr>
        <p:blipFill rotWithShape="1">
          <a:blip r:embed="rId3">
            <a:alphaModFix/>
          </a:blip>
          <a:srcRect l="2739" r="2739"/>
          <a:stretch/>
        </p:blipFill>
        <p:spPr>
          <a:xfrm>
            <a:off x="152400" y="1074259"/>
            <a:ext cx="4419600" cy="5982179"/>
          </a:xfrm>
          <a:prstGeom prst="rect">
            <a:avLst/>
          </a:prstGeom>
          <a:noFill/>
          <a:ln>
            <a:noFill/>
          </a:ln>
        </p:spPr>
      </p:pic>
      <p:sp>
        <p:nvSpPr>
          <p:cNvPr id="52" name="Google Shape;52;p1"/>
          <p:cNvSpPr txBox="1">
            <a:spLocks noGrp="1"/>
          </p:cNvSpPr>
          <p:nvPr>
            <p:ph type="body" idx="1"/>
          </p:nvPr>
        </p:nvSpPr>
        <p:spPr>
          <a:xfrm>
            <a:off x="7954963" y="1006475"/>
            <a:ext cx="1530782" cy="1355725"/>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0000"/>
              <a:buNone/>
            </a:pPr>
            <a:r>
              <a:rPr lang="en-US">
                <a:solidFill>
                  <a:schemeClr val="bg1"/>
                </a:solidFill>
              </a:rPr>
              <a:t>11</a:t>
            </a:r>
            <a:endParaRPr>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58" name="Google Shape;58;p2"/>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a:t>Important Dates</a:t>
            </a:r>
            <a:endParaRPr/>
          </a:p>
        </p:txBody>
      </p:sp>
      <p:sp>
        <p:nvSpPr>
          <p:cNvPr id="59" name="Google Shape;59;p2"/>
          <p:cNvSpPr txBox="1">
            <a:spLocks noGrp="1"/>
          </p:cNvSpPr>
          <p:nvPr>
            <p:ph type="body" idx="1"/>
          </p:nvPr>
        </p:nvSpPr>
        <p:spPr>
          <a:xfrm>
            <a:off x="127107" y="1908810"/>
            <a:ext cx="9804186" cy="4490039"/>
          </a:xfrm>
          <a:prstGeom prst="rect">
            <a:avLst/>
          </a:prstGeom>
          <a:noFill/>
          <a:ln>
            <a:noFill/>
          </a:ln>
        </p:spPr>
        <p:txBody>
          <a:bodyPr spcFirstLastPara="1" wrap="square" lIns="91425" tIns="91425" rIns="91425" bIns="91425" anchor="t" anchorCtr="0">
            <a:normAutofit/>
          </a:bodyPr>
          <a:lstStyle/>
          <a:p>
            <a:pPr marL="354013" indent="-354013">
              <a:spcBef>
                <a:spcPts val="0"/>
              </a:spcBef>
              <a:buSzPct val="100000"/>
            </a:pPr>
            <a:r>
              <a:rPr lang="en-US"/>
              <a:t>Writing Assignment 2 is due this Saturday October 19</a:t>
            </a:r>
            <a:r>
              <a:rPr lang="en-US" baseline="30000"/>
              <a:t>th</a:t>
            </a:r>
            <a:r>
              <a:rPr lang="en-US"/>
              <a:t>.</a:t>
            </a:r>
          </a:p>
          <a:p>
            <a:pPr marL="354013" lvl="0" indent="-354013" algn="l" rtl="0">
              <a:lnSpc>
                <a:spcPct val="100000"/>
              </a:lnSpc>
              <a:spcBef>
                <a:spcPts val="0"/>
              </a:spcBef>
              <a:spcAft>
                <a:spcPts val="0"/>
              </a:spcAft>
              <a:buSzPct val="100000"/>
              <a:buFont typeface="Arial"/>
              <a:buChar char="•"/>
            </a:pPr>
            <a:endParaRPr lang="en-US"/>
          </a:p>
          <a:p>
            <a:pPr marL="354013" lvl="0" indent="-354013" algn="l" rtl="0">
              <a:lnSpc>
                <a:spcPct val="100000"/>
              </a:lnSpc>
              <a:spcBef>
                <a:spcPts val="0"/>
              </a:spcBef>
              <a:spcAft>
                <a:spcPts val="0"/>
              </a:spcAft>
              <a:buSzPct val="100000"/>
              <a:buFont typeface="Arial"/>
              <a:buChar char="•"/>
            </a:pPr>
            <a:endParaRPr lang="en-US"/>
          </a:p>
          <a:p>
            <a:pPr marL="354013" lvl="0" indent="-354013" algn="l" rtl="0">
              <a:lnSpc>
                <a:spcPct val="100000"/>
              </a:lnSpc>
              <a:spcBef>
                <a:spcPts val="0"/>
              </a:spcBef>
              <a:spcAft>
                <a:spcPts val="0"/>
              </a:spcAft>
              <a:buSzPct val="100000"/>
              <a:buFont typeface="Arial"/>
              <a:buChar char="•"/>
            </a:pPr>
            <a:r>
              <a:rPr lang="en-US"/>
              <a:t>Quiz #4 (Chapters 7 &amp; 9) is due this coming Sunday October 20th.</a:t>
            </a:r>
          </a:p>
          <a:p>
            <a:pPr marL="354013" lvl="0" indent="-354013" algn="l" rtl="0">
              <a:lnSpc>
                <a:spcPct val="100000"/>
              </a:lnSpc>
              <a:spcBef>
                <a:spcPts val="0"/>
              </a:spcBef>
              <a:spcAft>
                <a:spcPts val="0"/>
              </a:spcAft>
              <a:buSzPct val="100000"/>
              <a:buFont typeface="Arial"/>
              <a:buChar char="•"/>
            </a:pPr>
            <a:endParaRPr lang="en-US"/>
          </a:p>
          <a:p>
            <a:pPr marL="354013" lvl="0" indent="-354013" algn="l" rtl="0">
              <a:lnSpc>
                <a:spcPct val="100000"/>
              </a:lnSpc>
              <a:spcBef>
                <a:spcPts val="0"/>
              </a:spcBef>
              <a:spcAft>
                <a:spcPts val="0"/>
              </a:spcAft>
              <a:buSzPct val="100000"/>
              <a:buFont typeface="Arial"/>
              <a:buChar char="•"/>
            </a:pPr>
            <a:endParaRPr lang="en-US"/>
          </a:p>
          <a:p>
            <a:pPr marL="354013" lvl="0" indent="-354013" algn="l" rtl="0">
              <a:lnSpc>
                <a:spcPct val="100000"/>
              </a:lnSpc>
              <a:spcBef>
                <a:spcPts val="0"/>
              </a:spcBef>
              <a:spcAft>
                <a:spcPts val="0"/>
              </a:spcAft>
              <a:buSzPct val="100000"/>
              <a:buFont typeface="Arial"/>
              <a:buChar char="•"/>
            </a:pPr>
            <a:r>
              <a:rPr lang="en-US"/>
              <a:t>Homework #9 is due on Wednesday October 23</a:t>
            </a:r>
            <a:r>
              <a:rPr lang="en-US" baseline="30000"/>
              <a:t>rd</a:t>
            </a:r>
            <a:r>
              <a:rPr lang="en-US"/>
              <a:t>.</a:t>
            </a:r>
          </a:p>
          <a:p>
            <a:pPr marL="354013" lvl="0" indent="-354013" algn="l" rtl="0">
              <a:lnSpc>
                <a:spcPct val="100000"/>
              </a:lnSpc>
              <a:spcBef>
                <a:spcPts val="0"/>
              </a:spcBef>
              <a:spcAft>
                <a:spcPts val="0"/>
              </a:spcAft>
              <a:buSzPct val="100000"/>
              <a:buFont typeface="Arial"/>
              <a:buChar char="•"/>
            </a:pPr>
            <a:endParaRPr lang="en-US"/>
          </a:p>
          <a:p>
            <a:pPr marL="354013" lvl="0" indent="-354013" algn="l" rtl="0">
              <a:lnSpc>
                <a:spcPct val="100000"/>
              </a:lnSpc>
              <a:spcBef>
                <a:spcPts val="0"/>
              </a:spcBef>
              <a:spcAft>
                <a:spcPts val="0"/>
              </a:spcAft>
              <a:buSzPct val="100000"/>
              <a:buFont typeface="Arial"/>
              <a:buChar char="•"/>
            </a:pPr>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58" name="Google Shape;58;p2"/>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a:t>WHAT YOU WILL LEARN IN THIS CHAPTER</a:t>
            </a:r>
            <a:endParaRPr/>
          </a:p>
        </p:txBody>
      </p:sp>
      <p:sp>
        <p:nvSpPr>
          <p:cNvPr id="59" name="Google Shape;59;p2"/>
          <p:cNvSpPr txBox="1">
            <a:spLocks noGrp="1"/>
          </p:cNvSpPr>
          <p:nvPr>
            <p:ph type="body" idx="1"/>
          </p:nvPr>
        </p:nvSpPr>
        <p:spPr>
          <a:xfrm>
            <a:off x="0" y="1566721"/>
            <a:ext cx="9804186" cy="4638958"/>
          </a:xfrm>
          <a:prstGeom prst="rect">
            <a:avLst/>
          </a:prstGeom>
          <a:noFill/>
          <a:ln>
            <a:noFill/>
          </a:ln>
        </p:spPr>
        <p:txBody>
          <a:bodyPr spcFirstLastPara="1" wrap="square" lIns="91425" tIns="91425" rIns="91425" bIns="91425" anchor="t" anchorCtr="0">
            <a:normAutofit fontScale="92500"/>
          </a:bodyPr>
          <a:lstStyle/>
          <a:p>
            <a:pPr marL="354013" lvl="0" indent="-354013" algn="l" rtl="0">
              <a:lnSpc>
                <a:spcPct val="100000"/>
              </a:lnSpc>
              <a:spcBef>
                <a:spcPts val="0"/>
              </a:spcBef>
              <a:spcAft>
                <a:spcPts val="0"/>
              </a:spcAft>
              <a:buSzPct val="100000"/>
              <a:buFont typeface="Arial"/>
              <a:buChar char="•"/>
            </a:pPr>
            <a:r>
              <a:rPr lang="en-US"/>
              <a:t>What is a public good, and how is it different from a private good?</a:t>
            </a:r>
          </a:p>
          <a:p>
            <a:pPr marL="354013" lvl="0" indent="-354013" algn="l" rtl="0">
              <a:lnSpc>
                <a:spcPct val="100000"/>
              </a:lnSpc>
              <a:spcBef>
                <a:spcPts val="0"/>
              </a:spcBef>
              <a:spcAft>
                <a:spcPts val="0"/>
              </a:spcAft>
              <a:buSzPct val="100000"/>
              <a:buFont typeface="Arial"/>
              <a:buChar char="•"/>
            </a:pPr>
            <a:endParaRPr/>
          </a:p>
          <a:p>
            <a:pPr marL="354013" lvl="0" indent="-354013" algn="l" rtl="0">
              <a:lnSpc>
                <a:spcPct val="100000"/>
              </a:lnSpc>
              <a:spcBef>
                <a:spcPts val="624"/>
              </a:spcBef>
              <a:spcAft>
                <a:spcPts val="0"/>
              </a:spcAft>
              <a:buSzPct val="100000"/>
              <a:buFont typeface="Arial"/>
              <a:buChar char="•"/>
            </a:pPr>
            <a:r>
              <a:rPr lang="en-US"/>
              <a:t>What is a common resource, and why is it overused?</a:t>
            </a:r>
            <a:endParaRPr/>
          </a:p>
          <a:p>
            <a:pPr marL="354013" lvl="0" indent="-354013" algn="l" rtl="0">
              <a:lnSpc>
                <a:spcPct val="100000"/>
              </a:lnSpc>
              <a:spcBef>
                <a:spcPts val="624"/>
              </a:spcBef>
              <a:spcAft>
                <a:spcPts val="0"/>
              </a:spcAft>
              <a:buSzPct val="100000"/>
              <a:buFont typeface="Arial"/>
              <a:buChar char="•"/>
            </a:pPr>
            <a:r>
              <a:rPr lang="en-US"/>
              <a:t>What is an artificially scarce good, and why is it underconsumed?</a:t>
            </a:r>
            <a:endParaRPr/>
          </a:p>
          <a:p>
            <a:pPr marL="354013" lvl="0" indent="-354013" algn="l" rtl="0">
              <a:lnSpc>
                <a:spcPct val="100000"/>
              </a:lnSpc>
              <a:spcBef>
                <a:spcPts val="624"/>
              </a:spcBef>
              <a:spcAft>
                <a:spcPts val="0"/>
              </a:spcAft>
              <a:buSzPct val="100000"/>
              <a:buFont typeface="Arial"/>
              <a:buChar char="•"/>
            </a:pPr>
            <a:r>
              <a:rPr lang="en-US"/>
              <a:t>Why do markets typically fail to supply these types of goods efficiently?</a:t>
            </a:r>
            <a:endParaRPr/>
          </a:p>
          <a:p>
            <a:pPr marL="354013" lvl="0" indent="-354013" algn="l" rtl="0">
              <a:lnSpc>
                <a:spcPct val="100000"/>
              </a:lnSpc>
              <a:spcBef>
                <a:spcPts val="624"/>
              </a:spcBef>
              <a:spcAft>
                <a:spcPts val="0"/>
              </a:spcAft>
              <a:buSzPct val="100000"/>
              <a:buFont typeface="Arial"/>
              <a:buChar char="•"/>
            </a:pPr>
            <a:r>
              <a:rPr lang="en-US"/>
              <a:t>How can government intervention make society better off in the production and consumption of these types of goods?</a:t>
            </a:r>
            <a:endParaRPr/>
          </a:p>
        </p:txBody>
      </p:sp>
    </p:spTree>
    <p:extLst>
      <p:ext uri="{BB962C8B-B14F-4D97-AF65-F5344CB8AC3E}">
        <p14:creationId xmlns:p14="http://schemas.microsoft.com/office/powerpoint/2010/main" val="38311541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3"/>
          <p:cNvSpPr txBox="1">
            <a:spLocks noGrp="1"/>
          </p:cNvSpPr>
          <p:nvPr>
            <p:ph type="title"/>
          </p:nvPr>
        </p:nvSpPr>
        <p:spPr>
          <a:xfrm>
            <a:off x="0" y="20815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a:t>CHARACTERISTICS OF GOODS</a:t>
            </a:r>
            <a:endParaRPr/>
          </a:p>
        </p:txBody>
      </p:sp>
      <p:sp>
        <p:nvSpPr>
          <p:cNvPr id="65" name="Google Shape;65;p3"/>
          <p:cNvSpPr txBox="1">
            <a:spLocks noGrp="1"/>
          </p:cNvSpPr>
          <p:nvPr>
            <p:ph type="body" idx="1"/>
          </p:nvPr>
        </p:nvSpPr>
        <p:spPr>
          <a:xfrm>
            <a:off x="117582" y="1051560"/>
            <a:ext cx="9804186" cy="1245591"/>
          </a:xfrm>
          <a:prstGeom prst="rect">
            <a:avLst/>
          </a:prstGeom>
          <a:noFill/>
          <a:ln>
            <a:noFill/>
          </a:ln>
        </p:spPr>
        <p:txBody>
          <a:bodyPr spcFirstLastPara="1" wrap="square" lIns="91425" tIns="91425" rIns="91425" bIns="91425" anchor="t" anchorCtr="0">
            <a:noAutofit/>
          </a:bodyPr>
          <a:lstStyle/>
          <a:p>
            <a:pPr marL="720725" lvl="1" indent="-366713" algn="l" rtl="0">
              <a:lnSpc>
                <a:spcPct val="100000"/>
              </a:lnSpc>
              <a:spcBef>
                <a:spcPts val="0"/>
              </a:spcBef>
              <a:spcAft>
                <a:spcPts val="0"/>
              </a:spcAft>
              <a:buSzPts val="2200"/>
              <a:buChar char="–"/>
            </a:pPr>
            <a:r>
              <a:rPr lang="en-US" sz="2200" b="1"/>
              <a:t>Excludable:</a:t>
            </a:r>
            <a:r>
              <a:rPr lang="en-US" sz="2200"/>
              <a:t> People who don’t pay can be easily prevented from using a good.</a:t>
            </a:r>
            <a:endParaRPr sz="2200"/>
          </a:p>
          <a:p>
            <a:pPr marL="1074738" lvl="2" indent="-354013" algn="l" rtl="0">
              <a:lnSpc>
                <a:spcPct val="100000"/>
              </a:lnSpc>
              <a:spcBef>
                <a:spcPts val="624"/>
              </a:spcBef>
              <a:spcAft>
                <a:spcPts val="0"/>
              </a:spcAft>
              <a:buSzPts val="2200"/>
              <a:buChar char="▪"/>
            </a:pPr>
            <a:r>
              <a:rPr lang="en-US" sz="2200"/>
              <a:t>Example: jeans</a:t>
            </a:r>
            <a:endParaRPr/>
          </a:p>
        </p:txBody>
      </p:sp>
      <p:sp>
        <p:nvSpPr>
          <p:cNvPr id="5" name="TextBox 4">
            <a:extLst>
              <a:ext uri="{FF2B5EF4-FFF2-40B4-BE49-F238E27FC236}">
                <a16:creationId xmlns:a16="http://schemas.microsoft.com/office/drawing/2014/main" id="{2CE87DF2-FD89-44A2-891E-F44201FBF3AD}"/>
              </a:ext>
            </a:extLst>
          </p:cNvPr>
          <p:cNvSpPr txBox="1"/>
          <p:nvPr/>
        </p:nvSpPr>
        <p:spPr>
          <a:xfrm>
            <a:off x="0" y="2453792"/>
            <a:ext cx="9921768" cy="1754326"/>
          </a:xfrm>
          <a:prstGeom prst="rect">
            <a:avLst/>
          </a:prstGeom>
          <a:noFill/>
        </p:spPr>
        <p:txBody>
          <a:bodyPr wrap="square">
            <a:spAutoFit/>
          </a:bodyPr>
          <a:lstStyle/>
          <a:p>
            <a:pPr marL="720725" lvl="1" indent="-366713" algn="l" rtl="0">
              <a:lnSpc>
                <a:spcPct val="100000"/>
              </a:lnSpc>
              <a:spcBef>
                <a:spcPts val="1824"/>
              </a:spcBef>
              <a:spcAft>
                <a:spcPts val="0"/>
              </a:spcAft>
              <a:buSzPts val="2200"/>
              <a:buChar char="–"/>
            </a:pPr>
            <a:r>
              <a:rPr lang="en-US" sz="2200" b="1"/>
              <a:t>Rival in consumption:</a:t>
            </a:r>
            <a:r>
              <a:rPr lang="en-US" sz="2200"/>
              <a:t> The same unit of the good cannot be consumed by more than one person at a time (or at all).</a:t>
            </a:r>
            <a:endParaRPr lang="en-US"/>
          </a:p>
          <a:p>
            <a:pPr marL="1074738" lvl="2" indent="-354013" algn="l" rtl="0">
              <a:lnSpc>
                <a:spcPct val="100000"/>
              </a:lnSpc>
              <a:spcBef>
                <a:spcPts val="624"/>
              </a:spcBef>
              <a:spcAft>
                <a:spcPts val="1200"/>
              </a:spcAft>
              <a:buSzPts val="2200"/>
              <a:buChar char="▪"/>
            </a:pPr>
            <a:r>
              <a:rPr lang="en-US" sz="2200"/>
              <a:t>Example: cheeseburger</a:t>
            </a:r>
          </a:p>
          <a:p>
            <a:pPr marL="720725" lvl="2" indent="0" algn="l" rtl="0">
              <a:lnSpc>
                <a:spcPct val="100000"/>
              </a:lnSpc>
              <a:spcBef>
                <a:spcPts val="624"/>
              </a:spcBef>
              <a:spcAft>
                <a:spcPts val="0"/>
              </a:spcAft>
              <a:buSzPts val="2200"/>
              <a:buNone/>
            </a:pPr>
            <a:r>
              <a:rPr lang="en-US" sz="2200"/>
              <a:t>Your Happy Meal: both excludable and rival.</a:t>
            </a:r>
          </a:p>
        </p:txBody>
      </p:sp>
      <p:sp>
        <p:nvSpPr>
          <p:cNvPr id="7" name="TextBox 6">
            <a:extLst>
              <a:ext uri="{FF2B5EF4-FFF2-40B4-BE49-F238E27FC236}">
                <a16:creationId xmlns:a16="http://schemas.microsoft.com/office/drawing/2014/main" id="{ED2D3961-2995-401E-B5C7-B90C63B47565}"/>
              </a:ext>
            </a:extLst>
          </p:cNvPr>
          <p:cNvSpPr txBox="1"/>
          <p:nvPr/>
        </p:nvSpPr>
        <p:spPr>
          <a:xfrm>
            <a:off x="-76653" y="3985499"/>
            <a:ext cx="9921767" cy="1631216"/>
          </a:xfrm>
          <a:prstGeom prst="rect">
            <a:avLst/>
          </a:prstGeom>
          <a:noFill/>
        </p:spPr>
        <p:txBody>
          <a:bodyPr wrap="square">
            <a:spAutoFit/>
          </a:bodyPr>
          <a:lstStyle/>
          <a:p>
            <a:pPr marL="720725" lvl="2" indent="0" algn="l" rtl="0">
              <a:lnSpc>
                <a:spcPct val="100000"/>
              </a:lnSpc>
              <a:spcBef>
                <a:spcPts val="624"/>
              </a:spcBef>
              <a:spcAft>
                <a:spcPts val="0"/>
              </a:spcAft>
              <a:buSzPts val="2200"/>
              <a:buNone/>
            </a:pPr>
            <a:endParaRPr lang="en-US"/>
          </a:p>
          <a:p>
            <a:pPr marL="720725" lvl="1" indent="-366713" algn="l" rtl="0">
              <a:lnSpc>
                <a:spcPct val="100000"/>
              </a:lnSpc>
              <a:spcBef>
                <a:spcPts val="1824"/>
              </a:spcBef>
              <a:spcAft>
                <a:spcPts val="0"/>
              </a:spcAft>
              <a:buSzPts val="2200"/>
              <a:buChar char="–"/>
            </a:pPr>
            <a:r>
              <a:rPr lang="en-US" sz="2200" b="1"/>
              <a:t>Nonexcludable:</a:t>
            </a:r>
            <a:r>
              <a:rPr lang="en-US" sz="2200"/>
              <a:t> People who don’t pay cannot be easily prevented from using a good.</a:t>
            </a:r>
          </a:p>
          <a:p>
            <a:pPr marL="1074738" lvl="2" indent="-354013" algn="l" rtl="0">
              <a:lnSpc>
                <a:spcPct val="100000"/>
              </a:lnSpc>
              <a:spcBef>
                <a:spcPts val="624"/>
              </a:spcBef>
              <a:spcAft>
                <a:spcPts val="0"/>
              </a:spcAft>
              <a:buSzPts val="2200"/>
              <a:buChar char="▪"/>
            </a:pPr>
            <a:r>
              <a:rPr lang="en-US" sz="2200"/>
              <a:t>Example: national defense</a:t>
            </a:r>
          </a:p>
        </p:txBody>
      </p:sp>
      <p:sp>
        <p:nvSpPr>
          <p:cNvPr id="9" name="TextBox 8">
            <a:extLst>
              <a:ext uri="{FF2B5EF4-FFF2-40B4-BE49-F238E27FC236}">
                <a16:creationId xmlns:a16="http://schemas.microsoft.com/office/drawing/2014/main" id="{690910B6-D873-48D2-AEF0-D0309B78F71A}"/>
              </a:ext>
            </a:extLst>
          </p:cNvPr>
          <p:cNvSpPr txBox="1"/>
          <p:nvPr/>
        </p:nvSpPr>
        <p:spPr>
          <a:xfrm>
            <a:off x="-144968" y="5475250"/>
            <a:ext cx="10348335" cy="1631216"/>
          </a:xfrm>
          <a:prstGeom prst="rect">
            <a:avLst/>
          </a:prstGeom>
          <a:noFill/>
        </p:spPr>
        <p:txBody>
          <a:bodyPr wrap="square">
            <a:spAutoFit/>
          </a:bodyPr>
          <a:lstStyle/>
          <a:p>
            <a:pPr marL="1074738" lvl="2" indent="-354013" algn="l" rtl="0">
              <a:lnSpc>
                <a:spcPct val="100000"/>
              </a:lnSpc>
              <a:spcBef>
                <a:spcPts val="624"/>
              </a:spcBef>
              <a:spcAft>
                <a:spcPts val="0"/>
              </a:spcAft>
              <a:buSzPts val="2200"/>
              <a:buChar char="▪"/>
            </a:pPr>
            <a:endParaRPr lang="en-US"/>
          </a:p>
          <a:p>
            <a:pPr marL="720725" lvl="1" indent="-366713" algn="l" rtl="0">
              <a:lnSpc>
                <a:spcPct val="100000"/>
              </a:lnSpc>
              <a:spcBef>
                <a:spcPts val="1824"/>
              </a:spcBef>
              <a:spcAft>
                <a:spcPts val="0"/>
              </a:spcAft>
              <a:buSzPts val="2200"/>
              <a:buChar char="–"/>
            </a:pPr>
            <a:r>
              <a:rPr lang="en-US" sz="2200" b="1"/>
              <a:t>Nonrival:</a:t>
            </a:r>
            <a:r>
              <a:rPr lang="en-US" sz="2200"/>
              <a:t> More than one person can consume the same unit of the good at the same time.</a:t>
            </a:r>
            <a:endParaRPr lang="en-US"/>
          </a:p>
          <a:p>
            <a:pPr marL="1074738" lvl="2" indent="-354013" algn="l" rtl="0">
              <a:lnSpc>
                <a:spcPct val="100000"/>
              </a:lnSpc>
              <a:spcBef>
                <a:spcPts val="624"/>
              </a:spcBef>
              <a:spcAft>
                <a:spcPts val="1200"/>
              </a:spcAft>
              <a:buSzPts val="2200"/>
              <a:buChar char="▪"/>
            </a:pPr>
            <a:r>
              <a:rPr lang="en-US" sz="2200"/>
              <a:t>Example: digital music</a:t>
            </a:r>
            <a:endParaRPr lang="en-US"/>
          </a:p>
        </p:txBody>
      </p:sp>
      <p:pic>
        <p:nvPicPr>
          <p:cNvPr id="8" name="Picture 7">
            <a:extLst>
              <a:ext uri="{FF2B5EF4-FFF2-40B4-BE49-F238E27FC236}">
                <a16:creationId xmlns:a16="http://schemas.microsoft.com/office/drawing/2014/main" id="{67729254-01B6-45E5-9B85-D67DF53639A7}"/>
              </a:ext>
            </a:extLst>
          </p:cNvPr>
          <p:cNvPicPr>
            <a:picLocks noChangeAspect="1"/>
          </p:cNvPicPr>
          <p:nvPr/>
        </p:nvPicPr>
        <p:blipFill>
          <a:blip r:embed="rId3"/>
          <a:stretch>
            <a:fillRect/>
          </a:stretch>
        </p:blipFill>
        <p:spPr>
          <a:xfrm>
            <a:off x="7182781" y="2910468"/>
            <a:ext cx="1631216" cy="1631216"/>
          </a:xfrm>
          <a:prstGeom prst="rect">
            <a:avLst/>
          </a:prstGeom>
        </p:spPr>
      </p:pic>
      <p:pic>
        <p:nvPicPr>
          <p:cNvPr id="1028" name="Picture 4">
            <a:extLst>
              <a:ext uri="{FF2B5EF4-FFF2-40B4-BE49-F238E27FC236}">
                <a16:creationId xmlns:a16="http://schemas.microsoft.com/office/drawing/2014/main" id="{70CCC3A4-D3E7-4CDD-819C-69E91A52401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37142" y="4998360"/>
            <a:ext cx="2414217" cy="236447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5"/>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a:t>FOUR TYPES OF GOODS (1 of 2)</a:t>
            </a:r>
            <a:endParaRPr/>
          </a:p>
        </p:txBody>
      </p:sp>
      <p:sp>
        <p:nvSpPr>
          <p:cNvPr id="77" name="Google Shape;77;p5"/>
          <p:cNvSpPr txBox="1">
            <a:spLocks noGrp="1"/>
          </p:cNvSpPr>
          <p:nvPr>
            <p:ph type="body" idx="1"/>
          </p:nvPr>
        </p:nvSpPr>
        <p:spPr>
          <a:xfrm>
            <a:off x="117582" y="1933291"/>
            <a:ext cx="9804186" cy="4336879"/>
          </a:xfrm>
          <a:prstGeom prst="rect">
            <a:avLst/>
          </a:prstGeom>
          <a:noFill/>
          <a:ln>
            <a:noFill/>
          </a:ln>
        </p:spPr>
        <p:txBody>
          <a:bodyPr spcFirstLastPara="1" wrap="square" lIns="91425" tIns="91425" rIns="91425" bIns="91425" anchor="t" anchorCtr="0">
            <a:normAutofit/>
          </a:bodyPr>
          <a:lstStyle/>
          <a:p>
            <a:pPr marL="354013" lvl="0" indent="-354013" algn="l" rtl="0">
              <a:lnSpc>
                <a:spcPct val="100000"/>
              </a:lnSpc>
              <a:spcBef>
                <a:spcPts val="0"/>
              </a:spcBef>
              <a:spcAft>
                <a:spcPts val="0"/>
              </a:spcAft>
              <a:buSzPct val="100000"/>
              <a:buFont typeface="Arial"/>
              <a:buAutoNum type="arabicPeriod"/>
            </a:pPr>
            <a:r>
              <a:rPr lang="en-US" sz="2600" b="1"/>
              <a:t>Private goods</a:t>
            </a:r>
            <a:r>
              <a:rPr lang="en-US" sz="2600"/>
              <a:t> are excludable and rival in consumption, like wheat.</a:t>
            </a:r>
            <a:endParaRPr sz="2600"/>
          </a:p>
          <a:p>
            <a:pPr marL="354013" lvl="0" indent="-354013" algn="l" rtl="0">
              <a:lnSpc>
                <a:spcPct val="100000"/>
              </a:lnSpc>
              <a:spcBef>
                <a:spcPts val="1224"/>
              </a:spcBef>
              <a:spcAft>
                <a:spcPts val="0"/>
              </a:spcAft>
              <a:buSzPct val="100000"/>
              <a:buFont typeface="Arial"/>
              <a:buAutoNum type="arabicPeriod"/>
            </a:pPr>
            <a:r>
              <a:rPr lang="en-US" sz="2600" b="1"/>
              <a:t>Public goods</a:t>
            </a:r>
            <a:r>
              <a:rPr lang="en-US" sz="2600"/>
              <a:t> are nonexcludable and nonrival in consumption, like a public sewer system.</a:t>
            </a:r>
            <a:endParaRPr sz="2600"/>
          </a:p>
          <a:p>
            <a:pPr marL="354013" lvl="0" indent="-354013" algn="l" rtl="0">
              <a:lnSpc>
                <a:spcPct val="100000"/>
              </a:lnSpc>
              <a:spcBef>
                <a:spcPts val="1224"/>
              </a:spcBef>
              <a:spcAft>
                <a:spcPts val="0"/>
              </a:spcAft>
              <a:buSzPct val="100000"/>
              <a:buFont typeface="Arial"/>
              <a:buAutoNum type="arabicPeriod"/>
            </a:pPr>
            <a:r>
              <a:rPr lang="en-US" sz="2600" b="1"/>
              <a:t>Common resources</a:t>
            </a:r>
            <a:r>
              <a:rPr lang="en-US" sz="2600"/>
              <a:t> are goods that are nonexcludable but rival in consumption, like water in a river.</a:t>
            </a:r>
            <a:endParaRPr sz="2600"/>
          </a:p>
          <a:p>
            <a:pPr marL="354013" lvl="0" indent="-354013" algn="l" rtl="0">
              <a:lnSpc>
                <a:spcPct val="100000"/>
              </a:lnSpc>
              <a:spcBef>
                <a:spcPts val="1224"/>
              </a:spcBef>
              <a:spcAft>
                <a:spcPts val="0"/>
              </a:spcAft>
              <a:buSzPct val="100000"/>
              <a:buFont typeface="Arial"/>
              <a:buAutoNum type="arabicPeriod"/>
            </a:pPr>
            <a:r>
              <a:rPr lang="en-US" sz="2600" b="1"/>
              <a:t>Artificially scarce goods</a:t>
            </a:r>
            <a:r>
              <a:rPr lang="en-US" sz="2600"/>
              <a:t> are excludable but nonrival in consumption, like on-demand movies on Amazon Prime.</a:t>
            </a:r>
            <a:endParaRPr sz="26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5"/>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a:t>FOUR TYPES OF GOODS (1 of 2)</a:t>
            </a:r>
            <a:endParaRPr/>
          </a:p>
        </p:txBody>
      </p:sp>
      <p:sp>
        <p:nvSpPr>
          <p:cNvPr id="77" name="Google Shape;77;p5"/>
          <p:cNvSpPr txBox="1">
            <a:spLocks noGrp="1"/>
          </p:cNvSpPr>
          <p:nvPr>
            <p:ph type="body" idx="1"/>
          </p:nvPr>
        </p:nvSpPr>
        <p:spPr>
          <a:xfrm>
            <a:off x="117582" y="1933292"/>
            <a:ext cx="9804186" cy="1255958"/>
          </a:xfrm>
          <a:prstGeom prst="rect">
            <a:avLst/>
          </a:prstGeom>
          <a:noFill/>
          <a:ln>
            <a:noFill/>
          </a:ln>
        </p:spPr>
        <p:txBody>
          <a:bodyPr spcFirstLastPara="1" wrap="square" lIns="91425" tIns="91425" rIns="91425" bIns="91425" anchor="t" anchorCtr="0">
            <a:normAutofit/>
          </a:bodyPr>
          <a:lstStyle/>
          <a:p>
            <a:pPr marL="354013" lvl="0" indent="-354013" algn="l" rtl="0">
              <a:lnSpc>
                <a:spcPct val="100000"/>
              </a:lnSpc>
              <a:spcBef>
                <a:spcPts val="0"/>
              </a:spcBef>
              <a:spcAft>
                <a:spcPts val="0"/>
              </a:spcAft>
              <a:buSzPct val="100000"/>
              <a:buFont typeface="Arial"/>
              <a:buAutoNum type="arabicPeriod"/>
            </a:pPr>
            <a:r>
              <a:rPr lang="en-US" sz="2600" b="1"/>
              <a:t>Private goods</a:t>
            </a:r>
            <a:r>
              <a:rPr lang="en-US" sz="2600"/>
              <a:t> are excludable and rival in consumption, like wheat.</a:t>
            </a:r>
            <a:endParaRPr sz="2600"/>
          </a:p>
        </p:txBody>
      </p:sp>
      <p:pic>
        <p:nvPicPr>
          <p:cNvPr id="3" name="Picture 2">
            <a:extLst>
              <a:ext uri="{FF2B5EF4-FFF2-40B4-BE49-F238E27FC236}">
                <a16:creationId xmlns:a16="http://schemas.microsoft.com/office/drawing/2014/main" id="{9C2F4E5D-B6F6-44C6-8A8C-9CA1E3FAA313}"/>
              </a:ext>
            </a:extLst>
          </p:cNvPr>
          <p:cNvPicPr>
            <a:picLocks noChangeAspect="1"/>
          </p:cNvPicPr>
          <p:nvPr/>
        </p:nvPicPr>
        <p:blipFill>
          <a:blip r:embed="rId3"/>
          <a:stretch>
            <a:fillRect/>
          </a:stretch>
        </p:blipFill>
        <p:spPr>
          <a:xfrm>
            <a:off x="3148825" y="3189250"/>
            <a:ext cx="3760749" cy="3760749"/>
          </a:xfrm>
          <a:prstGeom prst="rect">
            <a:avLst/>
          </a:prstGeom>
        </p:spPr>
      </p:pic>
    </p:spTree>
    <p:extLst>
      <p:ext uri="{BB962C8B-B14F-4D97-AF65-F5344CB8AC3E}">
        <p14:creationId xmlns:p14="http://schemas.microsoft.com/office/powerpoint/2010/main" val="413146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5"/>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a:t>FOUR TYPES OF GOODS (1 of 2)</a:t>
            </a:r>
            <a:endParaRPr/>
          </a:p>
        </p:txBody>
      </p:sp>
      <p:sp>
        <p:nvSpPr>
          <p:cNvPr id="77" name="Google Shape;77;p5"/>
          <p:cNvSpPr txBox="1">
            <a:spLocks noGrp="1"/>
          </p:cNvSpPr>
          <p:nvPr>
            <p:ph type="body" idx="1"/>
          </p:nvPr>
        </p:nvSpPr>
        <p:spPr>
          <a:xfrm>
            <a:off x="117582" y="1933291"/>
            <a:ext cx="9804186" cy="1244807"/>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1224"/>
              </a:spcBef>
              <a:spcAft>
                <a:spcPts val="0"/>
              </a:spcAft>
              <a:buSzPct val="100000"/>
              <a:buNone/>
            </a:pPr>
            <a:r>
              <a:rPr lang="en-US" sz="2600" b="1"/>
              <a:t>2. Public goods</a:t>
            </a:r>
            <a:r>
              <a:rPr lang="en-US" sz="2600"/>
              <a:t> are nonexcludable and nonrival in consumption, like a public sewer system.</a:t>
            </a:r>
            <a:endParaRPr sz="2600"/>
          </a:p>
        </p:txBody>
      </p:sp>
      <p:pic>
        <p:nvPicPr>
          <p:cNvPr id="2" name="Picture 1">
            <a:extLst>
              <a:ext uri="{FF2B5EF4-FFF2-40B4-BE49-F238E27FC236}">
                <a16:creationId xmlns:a16="http://schemas.microsoft.com/office/drawing/2014/main" id="{B62C468C-8319-4E7F-971C-C4D3D02A4317}"/>
              </a:ext>
            </a:extLst>
          </p:cNvPr>
          <p:cNvPicPr>
            <a:picLocks noChangeAspect="1"/>
          </p:cNvPicPr>
          <p:nvPr/>
        </p:nvPicPr>
        <p:blipFill>
          <a:blip r:embed="rId3"/>
          <a:stretch>
            <a:fillRect/>
          </a:stretch>
        </p:blipFill>
        <p:spPr>
          <a:xfrm>
            <a:off x="2074127" y="3077254"/>
            <a:ext cx="5545411" cy="4179047"/>
          </a:xfrm>
          <a:prstGeom prst="rect">
            <a:avLst/>
          </a:prstGeom>
        </p:spPr>
      </p:pic>
    </p:spTree>
    <p:extLst>
      <p:ext uri="{BB962C8B-B14F-4D97-AF65-F5344CB8AC3E}">
        <p14:creationId xmlns:p14="http://schemas.microsoft.com/office/powerpoint/2010/main" val="32209988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5"/>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a:t>FOUR TYPES OF GOODS (1 of 2)</a:t>
            </a:r>
            <a:endParaRPr/>
          </a:p>
        </p:txBody>
      </p:sp>
      <p:sp>
        <p:nvSpPr>
          <p:cNvPr id="77" name="Google Shape;77;p5"/>
          <p:cNvSpPr txBox="1">
            <a:spLocks noGrp="1"/>
          </p:cNvSpPr>
          <p:nvPr>
            <p:ph type="body" idx="1"/>
          </p:nvPr>
        </p:nvSpPr>
        <p:spPr>
          <a:xfrm>
            <a:off x="0" y="1459677"/>
            <a:ext cx="9804186" cy="1289411"/>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1224"/>
              </a:spcBef>
              <a:spcAft>
                <a:spcPts val="0"/>
              </a:spcAft>
              <a:buSzPct val="100000"/>
              <a:buNone/>
            </a:pPr>
            <a:r>
              <a:rPr lang="en-US" sz="2600" b="1"/>
              <a:t>3. Common resources</a:t>
            </a:r>
            <a:r>
              <a:rPr lang="en-US" sz="2600"/>
              <a:t> are goods that are nonexcludable but rival in consumption, like water in a river.</a:t>
            </a:r>
            <a:endParaRPr sz="2600"/>
          </a:p>
        </p:txBody>
      </p:sp>
      <p:pic>
        <p:nvPicPr>
          <p:cNvPr id="2" name="Picture 1">
            <a:extLst>
              <a:ext uri="{FF2B5EF4-FFF2-40B4-BE49-F238E27FC236}">
                <a16:creationId xmlns:a16="http://schemas.microsoft.com/office/drawing/2014/main" id="{745B4D72-D95D-4E00-B434-F3919370D9D1}"/>
              </a:ext>
            </a:extLst>
          </p:cNvPr>
          <p:cNvPicPr>
            <a:picLocks noChangeAspect="1"/>
          </p:cNvPicPr>
          <p:nvPr/>
        </p:nvPicPr>
        <p:blipFill>
          <a:blip r:embed="rId3"/>
          <a:stretch>
            <a:fillRect/>
          </a:stretch>
        </p:blipFill>
        <p:spPr>
          <a:xfrm>
            <a:off x="2148468" y="2828802"/>
            <a:ext cx="6025376" cy="3987381"/>
          </a:xfrm>
          <a:prstGeom prst="rect">
            <a:avLst/>
          </a:prstGeom>
        </p:spPr>
      </p:pic>
    </p:spTree>
    <p:extLst>
      <p:ext uri="{BB962C8B-B14F-4D97-AF65-F5344CB8AC3E}">
        <p14:creationId xmlns:p14="http://schemas.microsoft.com/office/powerpoint/2010/main" val="22482850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5"/>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a:t>FOUR TYPES OF GOODS (1 of 2)</a:t>
            </a:r>
            <a:endParaRPr/>
          </a:p>
        </p:txBody>
      </p:sp>
      <p:sp>
        <p:nvSpPr>
          <p:cNvPr id="77" name="Google Shape;77;p5"/>
          <p:cNvSpPr txBox="1">
            <a:spLocks noGrp="1"/>
          </p:cNvSpPr>
          <p:nvPr>
            <p:ph type="body" idx="1"/>
          </p:nvPr>
        </p:nvSpPr>
        <p:spPr>
          <a:xfrm>
            <a:off x="254214" y="1699116"/>
            <a:ext cx="9804186" cy="1512436"/>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1224"/>
              </a:spcBef>
              <a:spcAft>
                <a:spcPts val="0"/>
              </a:spcAft>
              <a:buSzPct val="100000"/>
              <a:buNone/>
            </a:pPr>
            <a:r>
              <a:rPr lang="en-US" sz="2600" b="1"/>
              <a:t>4. Artificially scarce goods</a:t>
            </a:r>
            <a:r>
              <a:rPr lang="en-US" sz="2600"/>
              <a:t> are excludable but nonrival in consumption, like on-demand movies on Amazon Prime.</a:t>
            </a:r>
            <a:endParaRPr sz="2600"/>
          </a:p>
        </p:txBody>
      </p:sp>
      <p:pic>
        <p:nvPicPr>
          <p:cNvPr id="2" name="Picture 1">
            <a:extLst>
              <a:ext uri="{FF2B5EF4-FFF2-40B4-BE49-F238E27FC236}">
                <a16:creationId xmlns:a16="http://schemas.microsoft.com/office/drawing/2014/main" id="{223AEB84-CB34-4126-9D76-7320E7C8C816}"/>
              </a:ext>
            </a:extLst>
          </p:cNvPr>
          <p:cNvPicPr>
            <a:picLocks noChangeAspect="1"/>
          </p:cNvPicPr>
          <p:nvPr/>
        </p:nvPicPr>
        <p:blipFill>
          <a:blip r:embed="rId3"/>
          <a:stretch>
            <a:fillRect/>
          </a:stretch>
        </p:blipFill>
        <p:spPr>
          <a:xfrm>
            <a:off x="1416205" y="3342404"/>
            <a:ext cx="6423102" cy="3482121"/>
          </a:xfrm>
          <a:prstGeom prst="rect">
            <a:avLst/>
          </a:prstGeom>
        </p:spPr>
      </p:pic>
    </p:spTree>
    <p:extLst>
      <p:ext uri="{BB962C8B-B14F-4D97-AF65-F5344CB8AC3E}">
        <p14:creationId xmlns:p14="http://schemas.microsoft.com/office/powerpoint/2010/main" val="30475095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6"/>
          <p:cNvSpPr txBox="1">
            <a:spLocks noGrp="1"/>
          </p:cNvSpPr>
          <p:nvPr>
            <p:ph type="title"/>
          </p:nvPr>
        </p:nvSpPr>
        <p:spPr>
          <a:xfrm>
            <a:off x="4928" y="384212"/>
            <a:ext cx="10053472" cy="987115"/>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600"/>
              <a:buNone/>
            </a:pPr>
            <a:r>
              <a:rPr lang="en-US"/>
              <a:t>FOUR TYPES OF GOODS (2 of 2)</a:t>
            </a:r>
            <a:endParaRPr/>
          </a:p>
        </p:txBody>
      </p:sp>
      <p:sp>
        <p:nvSpPr>
          <p:cNvPr id="83" name="Google Shape;83;p6"/>
          <p:cNvSpPr txBox="1">
            <a:spLocks noGrp="1"/>
          </p:cNvSpPr>
          <p:nvPr>
            <p:ph type="body" idx="1"/>
          </p:nvPr>
        </p:nvSpPr>
        <p:spPr>
          <a:xfrm>
            <a:off x="3984212" y="1394301"/>
            <a:ext cx="2089976" cy="734389"/>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2200"/>
              <a:buNone/>
            </a:pPr>
            <a:r>
              <a:rPr lang="en-US" sz="2200"/>
              <a:t>Figure 1</a:t>
            </a:r>
            <a:endParaRPr/>
          </a:p>
        </p:txBody>
      </p:sp>
      <p:pic>
        <p:nvPicPr>
          <p:cNvPr id="84" name="Google Shape;84;p6" descr="A pay-off matrix shows four types of goods.&#10;The columns of the matrix are labeled Rival in consumption and Nonrival in consumption. The rows are labeled Excludable and Non-excludable.&#10;• Excludable and Rival in consumption:&#10;◦ Private goods&#10;▪ Wheat&#10;▪ Uber rides.&#10;&#10;• Excludable and Nonrival in consumption:&#10;◦ Artificially scarce goods&#10;▪ On-demand movies&#10;▪ Computer software.&#10;&#10;• Non-excludable and Rival in consumption:&#10;◦ Common resources&#10;▪ Clean water&#10;▪ Biodiversity.&#10;&#10;• Non-excludable and Nonrival in consumption:&#10;◦ Public goods&#10;▪ Public sanitation&#10;▪ National defense."/>
          <p:cNvPicPr preferRelativeResize="0">
            <a:picLocks noGrp="1"/>
          </p:cNvPicPr>
          <p:nvPr>
            <p:ph type="pic" idx="2"/>
          </p:nvPr>
        </p:nvPicPr>
        <p:blipFill rotWithShape="1">
          <a:blip r:embed="rId3">
            <a:alphaModFix/>
          </a:blip>
          <a:srcRect/>
          <a:stretch/>
        </p:blipFill>
        <p:spPr>
          <a:xfrm>
            <a:off x="820208" y="2044817"/>
            <a:ext cx="8339290" cy="510905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7"/>
          <p:cNvSpPr txBox="1">
            <a:spLocks noGrp="1"/>
          </p:cNvSpPr>
          <p:nvPr>
            <p:ph type="title"/>
          </p:nvPr>
        </p:nvSpPr>
        <p:spPr>
          <a:xfrm>
            <a:off x="0" y="379608"/>
            <a:ext cx="10058400" cy="1174872"/>
          </a:xfrm>
          <a:prstGeom prst="rect">
            <a:avLst/>
          </a:prstGeom>
          <a:noFill/>
          <a:ln>
            <a:noFill/>
          </a:ln>
        </p:spPr>
        <p:txBody>
          <a:bodyPr spcFirstLastPara="1" wrap="square" lIns="91425" tIns="91425" rIns="91425" bIns="91425" anchor="ctr" anchorCtr="0">
            <a:normAutofit fontScale="90000"/>
          </a:bodyPr>
          <a:lstStyle/>
          <a:p>
            <a:pPr marL="0" lvl="0" indent="0" algn="ctr" rtl="0">
              <a:lnSpc>
                <a:spcPct val="100000"/>
              </a:lnSpc>
              <a:spcBef>
                <a:spcPts val="0"/>
              </a:spcBef>
              <a:spcAft>
                <a:spcPts val="0"/>
              </a:spcAft>
              <a:buSzPct val="100000"/>
              <a:buNone/>
            </a:pPr>
            <a:r>
              <a:rPr lang="en-US"/>
              <a:t>WHY MARKETS CAN SUPPLY ONLY PRIVATE GOODS EFFICIENTLY</a:t>
            </a:r>
            <a:endParaRPr/>
          </a:p>
        </p:txBody>
      </p:sp>
      <p:sp>
        <p:nvSpPr>
          <p:cNvPr id="90" name="Google Shape;90;p7"/>
          <p:cNvSpPr txBox="1">
            <a:spLocks noGrp="1"/>
          </p:cNvSpPr>
          <p:nvPr>
            <p:ph type="body" idx="1"/>
          </p:nvPr>
        </p:nvSpPr>
        <p:spPr>
          <a:xfrm>
            <a:off x="117582" y="1818992"/>
            <a:ext cx="9804186" cy="1515223"/>
          </a:xfrm>
          <a:prstGeom prst="rect">
            <a:avLst/>
          </a:prstGeom>
          <a:noFill/>
          <a:ln>
            <a:noFill/>
          </a:ln>
        </p:spPr>
        <p:txBody>
          <a:bodyPr spcFirstLastPara="1" wrap="square" lIns="91425" tIns="91425" rIns="91425" bIns="91425" anchor="t" anchorCtr="0">
            <a:normAutofit fontScale="92500"/>
          </a:bodyPr>
          <a:lstStyle/>
          <a:p>
            <a:pPr marL="354013" lvl="0" indent="-354013" algn="l" rtl="0">
              <a:lnSpc>
                <a:spcPct val="110000"/>
              </a:lnSpc>
              <a:spcAft>
                <a:spcPts val="0"/>
              </a:spcAft>
              <a:buClr>
                <a:srgbClr val="4E4E4E"/>
              </a:buClr>
              <a:buSzPct val="100000"/>
              <a:buFont typeface="Arial"/>
              <a:buChar char="•"/>
            </a:pPr>
            <a:r>
              <a:rPr lang="en-US"/>
              <a:t>Markets cannot supply goods and services efficiently unless they are private goods—excludable and rival in consumption.</a:t>
            </a:r>
            <a:endParaRPr/>
          </a:p>
        </p:txBody>
      </p:sp>
      <p:sp>
        <p:nvSpPr>
          <p:cNvPr id="5" name="TextBox 4">
            <a:extLst>
              <a:ext uri="{FF2B5EF4-FFF2-40B4-BE49-F238E27FC236}">
                <a16:creationId xmlns:a16="http://schemas.microsoft.com/office/drawing/2014/main" id="{9ECEC2A0-A113-41B4-A6A1-F5C0111F1829}"/>
              </a:ext>
            </a:extLst>
          </p:cNvPr>
          <p:cNvSpPr txBox="1"/>
          <p:nvPr/>
        </p:nvSpPr>
        <p:spPr>
          <a:xfrm>
            <a:off x="0" y="4081106"/>
            <a:ext cx="9595130" cy="2425472"/>
          </a:xfrm>
          <a:prstGeom prst="rect">
            <a:avLst/>
          </a:prstGeom>
          <a:noFill/>
        </p:spPr>
        <p:txBody>
          <a:bodyPr wrap="square">
            <a:spAutoFit/>
          </a:bodyPr>
          <a:lstStyle/>
          <a:p>
            <a:pPr marL="354013" lvl="0" indent="-354013" algn="l" rtl="0">
              <a:lnSpc>
                <a:spcPct val="110000"/>
              </a:lnSpc>
              <a:spcAft>
                <a:spcPts val="0"/>
              </a:spcAft>
              <a:buClr>
                <a:srgbClr val="4E4E4E"/>
              </a:buClr>
              <a:buSzPct val="100000"/>
              <a:buFont typeface="Arial"/>
              <a:buChar char="•"/>
            </a:pPr>
            <a:r>
              <a:rPr lang="en-US" sz="2800"/>
              <a:t>Nonexcludable goods have the </a:t>
            </a:r>
            <a:r>
              <a:rPr lang="en-US" sz="2800" b="1">
                <a:solidFill>
                  <a:srgbClr val="FF0000"/>
                </a:solidFill>
              </a:rPr>
              <a:t>free-rider problem</a:t>
            </a:r>
            <a:r>
              <a:rPr lang="en-US" sz="2800" b="1"/>
              <a:t>:</a:t>
            </a:r>
            <a:r>
              <a:rPr lang="en-US" sz="2800"/>
              <a:t> many individuals are unwilling to pay for consumption of nonexcludable goods and instead will take a “free ride” on anyone who does pay.</a:t>
            </a:r>
          </a:p>
          <a:p>
            <a:pPr marL="354013" lvl="0" indent="-354013" algn="l" rtl="0">
              <a:lnSpc>
                <a:spcPct val="110000"/>
              </a:lnSpc>
              <a:spcAft>
                <a:spcPts val="0"/>
              </a:spcAft>
              <a:buClr>
                <a:srgbClr val="4E4E4E"/>
              </a:buClr>
              <a:buSzPct val="100000"/>
              <a:buFont typeface="Arial"/>
              <a:buChar char="•"/>
            </a:pPr>
            <a:endParaRPr lang="en-US" sz="2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7"/>
          <p:cNvSpPr txBox="1">
            <a:spLocks noGrp="1"/>
          </p:cNvSpPr>
          <p:nvPr>
            <p:ph type="title"/>
          </p:nvPr>
        </p:nvSpPr>
        <p:spPr>
          <a:xfrm>
            <a:off x="9525" y="0"/>
            <a:ext cx="10058400" cy="1174872"/>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ct val="100000"/>
              <a:buNone/>
            </a:pPr>
            <a:r>
              <a:rPr lang="en-US"/>
              <a:t>Free-rider problem</a:t>
            </a:r>
            <a:endParaRPr/>
          </a:p>
        </p:txBody>
      </p:sp>
      <p:sp>
        <p:nvSpPr>
          <p:cNvPr id="90" name="Google Shape;90;p7"/>
          <p:cNvSpPr txBox="1">
            <a:spLocks noGrp="1"/>
          </p:cNvSpPr>
          <p:nvPr>
            <p:ph type="body" idx="1"/>
          </p:nvPr>
        </p:nvSpPr>
        <p:spPr>
          <a:xfrm>
            <a:off x="136632" y="1628623"/>
            <a:ext cx="9804186" cy="1515223"/>
          </a:xfrm>
          <a:prstGeom prst="rect">
            <a:avLst/>
          </a:prstGeom>
          <a:noFill/>
          <a:ln>
            <a:noFill/>
          </a:ln>
        </p:spPr>
        <p:txBody>
          <a:bodyPr spcFirstLastPara="1" wrap="square" lIns="91425" tIns="91425" rIns="91425" bIns="91425" anchor="t" anchorCtr="0">
            <a:normAutofit fontScale="92500" lnSpcReduction="10000"/>
          </a:bodyPr>
          <a:lstStyle/>
          <a:p>
            <a:pPr marL="354013" lvl="0" indent="-354013" algn="l" rtl="0">
              <a:lnSpc>
                <a:spcPct val="110000"/>
              </a:lnSpc>
              <a:spcAft>
                <a:spcPts val="0"/>
              </a:spcAft>
              <a:buClr>
                <a:srgbClr val="4E4E4E"/>
              </a:buClr>
              <a:buSzPct val="100000"/>
              <a:buFont typeface="Arial"/>
              <a:buChar char="•"/>
            </a:pPr>
            <a:r>
              <a:rPr lang="en-US"/>
              <a:t>The free rider problem is an economic concept of a market failure that occurs when people are benefiting from resources, goods, or services that they do not pay.</a:t>
            </a:r>
            <a:endParaRPr/>
          </a:p>
        </p:txBody>
      </p:sp>
      <p:sp>
        <p:nvSpPr>
          <p:cNvPr id="5" name="TextBox 4">
            <a:extLst>
              <a:ext uri="{FF2B5EF4-FFF2-40B4-BE49-F238E27FC236}">
                <a16:creationId xmlns:a16="http://schemas.microsoft.com/office/drawing/2014/main" id="{9ECEC2A0-A113-41B4-A6A1-F5C0111F1829}"/>
              </a:ext>
            </a:extLst>
          </p:cNvPr>
          <p:cNvSpPr txBox="1"/>
          <p:nvPr/>
        </p:nvSpPr>
        <p:spPr>
          <a:xfrm>
            <a:off x="0" y="2896876"/>
            <a:ext cx="9595130" cy="1477520"/>
          </a:xfrm>
          <a:prstGeom prst="rect">
            <a:avLst/>
          </a:prstGeom>
          <a:noFill/>
        </p:spPr>
        <p:txBody>
          <a:bodyPr wrap="square">
            <a:spAutoFit/>
          </a:bodyPr>
          <a:lstStyle/>
          <a:p>
            <a:pPr marL="354013" lvl="0" indent="-354013" algn="l" rtl="0">
              <a:lnSpc>
                <a:spcPct val="110000"/>
              </a:lnSpc>
              <a:spcAft>
                <a:spcPts val="0"/>
              </a:spcAft>
              <a:buClr>
                <a:srgbClr val="4E4E4E"/>
              </a:buClr>
              <a:buSzPct val="100000"/>
              <a:buFont typeface="Arial"/>
              <a:buChar char="•"/>
            </a:pPr>
            <a:endParaRPr lang="en-US" sz="2800"/>
          </a:p>
          <a:p>
            <a:pPr marL="354013" lvl="0" indent="-354013" algn="l" rtl="0">
              <a:lnSpc>
                <a:spcPct val="110000"/>
              </a:lnSpc>
              <a:spcAft>
                <a:spcPts val="0"/>
              </a:spcAft>
              <a:buClr>
                <a:srgbClr val="4E4E4E"/>
              </a:buClr>
              <a:buSzPct val="100000"/>
              <a:buFont typeface="Arial"/>
              <a:buChar char="•"/>
            </a:pPr>
            <a:r>
              <a:rPr lang="en-US" sz="2800"/>
              <a:t>Example: in a student group project, shirkers free ride on someone else’s effort.</a:t>
            </a:r>
          </a:p>
        </p:txBody>
      </p:sp>
      <p:pic>
        <p:nvPicPr>
          <p:cNvPr id="2" name="Picture 1">
            <a:extLst>
              <a:ext uri="{FF2B5EF4-FFF2-40B4-BE49-F238E27FC236}">
                <a16:creationId xmlns:a16="http://schemas.microsoft.com/office/drawing/2014/main" id="{7A464854-EAE0-729D-44FB-2A277D3FB952}"/>
              </a:ext>
            </a:extLst>
          </p:cNvPr>
          <p:cNvPicPr>
            <a:picLocks noChangeAspect="1"/>
          </p:cNvPicPr>
          <p:nvPr/>
        </p:nvPicPr>
        <p:blipFill>
          <a:blip r:embed="rId3"/>
          <a:stretch>
            <a:fillRect/>
          </a:stretch>
        </p:blipFill>
        <p:spPr>
          <a:xfrm>
            <a:off x="5231775" y="4126229"/>
            <a:ext cx="3957945" cy="3270335"/>
          </a:xfrm>
          <a:prstGeom prst="rect">
            <a:avLst/>
          </a:prstGeom>
        </p:spPr>
      </p:pic>
    </p:spTree>
    <p:extLst>
      <p:ext uri="{BB962C8B-B14F-4D97-AF65-F5344CB8AC3E}">
        <p14:creationId xmlns:p14="http://schemas.microsoft.com/office/powerpoint/2010/main" val="3894460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7"/>
          <p:cNvSpPr txBox="1">
            <a:spLocks noGrp="1"/>
          </p:cNvSpPr>
          <p:nvPr>
            <p:ph type="title"/>
          </p:nvPr>
        </p:nvSpPr>
        <p:spPr>
          <a:xfrm>
            <a:off x="9525" y="0"/>
            <a:ext cx="10058400" cy="1174872"/>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ct val="100000"/>
              <a:buNone/>
            </a:pPr>
            <a:r>
              <a:rPr lang="en-US"/>
              <a:t>Free-rider problem</a:t>
            </a:r>
            <a:endParaRPr/>
          </a:p>
        </p:txBody>
      </p:sp>
      <p:sp>
        <p:nvSpPr>
          <p:cNvPr id="90" name="Google Shape;90;p7"/>
          <p:cNvSpPr txBox="1">
            <a:spLocks noGrp="1"/>
          </p:cNvSpPr>
          <p:nvPr>
            <p:ph type="body" idx="1"/>
          </p:nvPr>
        </p:nvSpPr>
        <p:spPr>
          <a:xfrm>
            <a:off x="136632" y="1026282"/>
            <a:ext cx="9804186" cy="1515223"/>
          </a:xfrm>
          <a:prstGeom prst="rect">
            <a:avLst/>
          </a:prstGeom>
          <a:noFill/>
          <a:ln>
            <a:noFill/>
          </a:ln>
        </p:spPr>
        <p:txBody>
          <a:bodyPr spcFirstLastPara="1" wrap="square" lIns="91425" tIns="91425" rIns="91425" bIns="91425" anchor="t" anchorCtr="0">
            <a:normAutofit/>
          </a:bodyPr>
          <a:lstStyle/>
          <a:p>
            <a:pPr marL="354013" lvl="0" indent="-354013">
              <a:lnSpc>
                <a:spcPct val="110000"/>
              </a:lnSpc>
              <a:buSzPct val="100000"/>
            </a:pPr>
            <a:r>
              <a:rPr lang="en-US"/>
              <a:t>Yet even after a dramatic increase in enforcement, the </a:t>
            </a:r>
            <a:r>
              <a:rPr lang="en-US">
                <a:hlinkClick r:id="rId3"/>
              </a:rPr>
              <a:t>NY transit system lost $690 </a:t>
            </a:r>
            <a:r>
              <a:rPr lang="en-US"/>
              <a:t>million to fare evasion in 2022.</a:t>
            </a:r>
            <a:endParaRPr/>
          </a:p>
        </p:txBody>
      </p:sp>
      <p:pic>
        <p:nvPicPr>
          <p:cNvPr id="3" name="Picture 2">
            <a:extLst>
              <a:ext uri="{FF2B5EF4-FFF2-40B4-BE49-F238E27FC236}">
                <a16:creationId xmlns:a16="http://schemas.microsoft.com/office/drawing/2014/main" id="{FB6D8F0B-16C3-B9C3-FD91-B578A5E688DB}"/>
              </a:ext>
            </a:extLst>
          </p:cNvPr>
          <p:cNvPicPr>
            <a:picLocks noChangeAspect="1"/>
          </p:cNvPicPr>
          <p:nvPr/>
        </p:nvPicPr>
        <p:blipFill>
          <a:blip r:embed="rId4"/>
          <a:stretch>
            <a:fillRect/>
          </a:stretch>
        </p:blipFill>
        <p:spPr>
          <a:xfrm>
            <a:off x="1154430" y="2541505"/>
            <a:ext cx="4733420" cy="4359623"/>
          </a:xfrm>
          <a:prstGeom prst="rect">
            <a:avLst/>
          </a:prstGeom>
        </p:spPr>
      </p:pic>
      <p:sp>
        <p:nvSpPr>
          <p:cNvPr id="7" name="Google Shape;90;p7">
            <a:extLst>
              <a:ext uri="{FF2B5EF4-FFF2-40B4-BE49-F238E27FC236}">
                <a16:creationId xmlns:a16="http://schemas.microsoft.com/office/drawing/2014/main" id="{79C57ABE-C035-5212-EC33-D0557BD7D648}"/>
              </a:ext>
            </a:extLst>
          </p:cNvPr>
          <p:cNvSpPr txBox="1">
            <a:spLocks/>
          </p:cNvSpPr>
          <p:nvPr/>
        </p:nvSpPr>
        <p:spPr>
          <a:xfrm>
            <a:off x="6404082" y="2386495"/>
            <a:ext cx="3654318" cy="4514633"/>
          </a:xfrm>
          <a:prstGeom prst="rect">
            <a:avLst/>
          </a:prstGeom>
          <a:noFill/>
          <a:ln>
            <a:noFill/>
          </a:ln>
        </p:spPr>
        <p:txBody>
          <a:bodyPr spcFirstLastPara="1" wrap="square" lIns="91425" tIns="91425" rIns="91425" bIns="91425" anchor="t" anchorCtr="0">
            <a:normAutofit fontScale="85000" lnSpcReduction="20000"/>
          </a:bodyPr>
          <a:lstStyle>
            <a:defPPr marR="0" lvl="0" algn="l" rtl="0">
              <a:lnSpc>
                <a:spcPct val="100000"/>
              </a:lnSpc>
              <a:spcBef>
                <a:spcPts val="0"/>
              </a:spcBef>
              <a:spcAft>
                <a:spcPts val="0"/>
              </a:spcAft>
            </a:defPPr>
            <a:lvl1pPr marL="457200" marR="0" lvl="0" indent="-406400" algn="l" rtl="0">
              <a:lnSpc>
                <a:spcPct val="100000"/>
              </a:lnSpc>
              <a:spcBef>
                <a:spcPts val="624"/>
              </a:spcBef>
              <a:spcAft>
                <a:spcPts val="0"/>
              </a:spcAft>
              <a:buClr>
                <a:srgbClr val="4E4E4E"/>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93700" algn="l" rtl="0">
              <a:lnSpc>
                <a:spcPct val="100000"/>
              </a:lnSpc>
              <a:spcBef>
                <a:spcPts val="624"/>
              </a:spcBef>
              <a:spcAft>
                <a:spcPts val="0"/>
              </a:spcAft>
              <a:buClr>
                <a:srgbClr val="4E4E4E"/>
              </a:buClr>
              <a:buSzPts val="2600"/>
              <a:buFont typeface="Arial"/>
              <a:buChar char="–"/>
              <a:defRPr sz="2600" b="0" i="0" u="none" strike="noStrike" cap="none">
                <a:solidFill>
                  <a:schemeClr val="dk1"/>
                </a:solidFill>
                <a:latin typeface="Arial"/>
                <a:ea typeface="Arial"/>
                <a:cs typeface="Arial"/>
                <a:sym typeface="Arial"/>
              </a:defRPr>
            </a:lvl2pPr>
            <a:lvl3pPr marL="1371600" marR="0" lvl="2" indent="-381000" algn="l" rtl="0">
              <a:lnSpc>
                <a:spcPct val="100000"/>
              </a:lnSpc>
              <a:spcBef>
                <a:spcPts val="624"/>
              </a:spcBef>
              <a:spcAft>
                <a:spcPts val="0"/>
              </a:spcAft>
              <a:buClr>
                <a:srgbClr val="4E4E4E"/>
              </a:buClr>
              <a:buSzPts val="2400"/>
              <a:buFont typeface="Noto Sans Symbols"/>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624"/>
              </a:spcBef>
              <a:spcAft>
                <a:spcPts val="0"/>
              </a:spcAft>
              <a:buClr>
                <a:srgbClr val="4E4E4E"/>
              </a:buClr>
              <a:buSzPts val="2000"/>
              <a:buFont typeface="Noto Sans Symbols"/>
              <a:buChar char="❑"/>
              <a:defRPr sz="2000" b="0" i="0" u="none" strike="noStrike" cap="none">
                <a:solidFill>
                  <a:schemeClr val="dk1"/>
                </a:solidFill>
                <a:latin typeface="Arial"/>
                <a:ea typeface="Arial"/>
                <a:cs typeface="Arial"/>
                <a:sym typeface="Arial"/>
              </a:defRPr>
            </a:lvl4pPr>
            <a:lvl5pPr marL="2286000" marR="0" lvl="4" indent="-368300" algn="l" rtl="0">
              <a:lnSpc>
                <a:spcPct val="100000"/>
              </a:lnSpc>
              <a:spcBef>
                <a:spcPts val="624"/>
              </a:spcBef>
              <a:spcAft>
                <a:spcPts val="0"/>
              </a:spcAft>
              <a:buClr>
                <a:srgbClr val="4E4E4E"/>
              </a:buClr>
              <a:buSzPts val="2200"/>
              <a:buFont typeface="Arial"/>
              <a:buChar char="•"/>
              <a:defRPr sz="2200" b="0" i="0" u="none" strike="noStrike" cap="none">
                <a:solidFill>
                  <a:schemeClr val="dk1"/>
                </a:solidFill>
                <a:latin typeface="Arial"/>
                <a:ea typeface="Arial"/>
                <a:cs typeface="Arial"/>
                <a:sym typeface="Arial"/>
              </a:defRPr>
            </a:lvl5pPr>
            <a:lvl6pPr marL="2743200" marR="0" lvl="5" indent="-342900" algn="l" rtl="0">
              <a:lnSpc>
                <a:spcPct val="100000"/>
              </a:lnSpc>
              <a:spcBef>
                <a:spcPts val="440"/>
              </a:spcBef>
              <a:spcAft>
                <a:spcPts val="0"/>
              </a:spcAft>
              <a:buClr>
                <a:schemeClr val="dk1"/>
              </a:buClr>
              <a:buSzPts val="1800"/>
              <a:buFont typeface="Arial"/>
              <a:buChar char="•"/>
              <a:defRPr sz="22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440"/>
              </a:spcBef>
              <a:spcAft>
                <a:spcPts val="0"/>
              </a:spcAft>
              <a:buClr>
                <a:schemeClr val="dk1"/>
              </a:buClr>
              <a:buSzPts val="1800"/>
              <a:buFont typeface="Arial"/>
              <a:buChar char="•"/>
              <a:defRPr sz="22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440"/>
              </a:spcBef>
              <a:spcAft>
                <a:spcPts val="0"/>
              </a:spcAft>
              <a:buClr>
                <a:schemeClr val="dk1"/>
              </a:buClr>
              <a:buSzPts val="1800"/>
              <a:buFont typeface="Arial"/>
              <a:buChar char="•"/>
              <a:defRPr sz="22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440"/>
              </a:spcBef>
              <a:spcAft>
                <a:spcPts val="0"/>
              </a:spcAft>
              <a:buClr>
                <a:schemeClr val="dk1"/>
              </a:buClr>
              <a:buSzPts val="1800"/>
              <a:buFont typeface="Arial"/>
              <a:buChar char="•"/>
              <a:defRPr sz="2200" b="0" i="0" u="none" strike="noStrike" cap="none">
                <a:solidFill>
                  <a:schemeClr val="dk1"/>
                </a:solidFill>
                <a:latin typeface="Calibri"/>
                <a:ea typeface="Calibri"/>
                <a:cs typeface="Calibri"/>
                <a:sym typeface="Calibri"/>
              </a:defRPr>
            </a:lvl9pPr>
          </a:lstStyle>
          <a:p>
            <a:pPr marL="354013" indent="-354013">
              <a:lnSpc>
                <a:spcPct val="110000"/>
              </a:lnSpc>
              <a:buSzPct val="100000"/>
            </a:pPr>
            <a:r>
              <a:rPr lang="en-US"/>
              <a:t>Potential solutions:</a:t>
            </a:r>
          </a:p>
          <a:p>
            <a:pPr marL="354013" indent="-354013">
              <a:lnSpc>
                <a:spcPct val="110000"/>
              </a:lnSpc>
              <a:buSzPct val="100000"/>
            </a:pPr>
            <a:endParaRPr lang="en-US"/>
          </a:p>
          <a:p>
            <a:pPr marL="354013" indent="-354013">
              <a:lnSpc>
                <a:spcPct val="110000"/>
              </a:lnSpc>
              <a:buSzPct val="100000"/>
            </a:pPr>
            <a:r>
              <a:rPr lang="en-US"/>
              <a:t> A program that subsidizes the cost of public transit for low-income New Yorkers.</a:t>
            </a:r>
          </a:p>
          <a:p>
            <a:pPr marL="354013" indent="-354013">
              <a:lnSpc>
                <a:spcPct val="110000"/>
              </a:lnSpc>
              <a:buSzPct val="100000"/>
            </a:pPr>
            <a:r>
              <a:rPr lang="en-US"/>
              <a:t>Posting more advertisements urging riders to pay.</a:t>
            </a:r>
          </a:p>
          <a:p>
            <a:pPr marL="354013" indent="-354013">
              <a:lnSpc>
                <a:spcPct val="110000"/>
              </a:lnSpc>
              <a:buSzPct val="100000"/>
            </a:pPr>
            <a:r>
              <a:rPr lang="en-US"/>
              <a:t>Adding new fare gates that are harder to climb.</a:t>
            </a:r>
          </a:p>
        </p:txBody>
      </p:sp>
    </p:spTree>
    <p:extLst>
      <p:ext uri="{BB962C8B-B14F-4D97-AF65-F5344CB8AC3E}">
        <p14:creationId xmlns:p14="http://schemas.microsoft.com/office/powerpoint/2010/main" val="1143843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7"/>
          <p:cNvSpPr txBox="1">
            <a:spLocks noGrp="1"/>
          </p:cNvSpPr>
          <p:nvPr>
            <p:ph type="title"/>
          </p:nvPr>
        </p:nvSpPr>
        <p:spPr>
          <a:xfrm>
            <a:off x="0" y="0"/>
            <a:ext cx="10058400" cy="1174872"/>
          </a:xfrm>
          <a:prstGeom prst="rect">
            <a:avLst/>
          </a:prstGeom>
          <a:noFill/>
          <a:ln>
            <a:noFill/>
          </a:ln>
        </p:spPr>
        <p:txBody>
          <a:bodyPr spcFirstLastPara="1" wrap="square" lIns="91425" tIns="91425" rIns="91425" bIns="91425" anchor="ctr" anchorCtr="0">
            <a:normAutofit fontScale="90000"/>
          </a:bodyPr>
          <a:lstStyle/>
          <a:p>
            <a:pPr marL="0" lvl="0" indent="0" algn="ctr" rtl="0">
              <a:lnSpc>
                <a:spcPct val="100000"/>
              </a:lnSpc>
              <a:spcBef>
                <a:spcPts val="0"/>
              </a:spcBef>
              <a:spcAft>
                <a:spcPts val="0"/>
              </a:spcAft>
              <a:buSzPct val="100000"/>
              <a:buNone/>
            </a:pPr>
            <a:r>
              <a:rPr lang="en-US"/>
              <a:t>WHY MARKETS CAN SUPPLY ONLY PRIVATE GOODS EFFICIENTLY</a:t>
            </a:r>
            <a:endParaRPr/>
          </a:p>
        </p:txBody>
      </p:sp>
      <p:sp>
        <p:nvSpPr>
          <p:cNvPr id="90" name="Google Shape;90;p7"/>
          <p:cNvSpPr txBox="1">
            <a:spLocks noGrp="1"/>
          </p:cNvSpPr>
          <p:nvPr>
            <p:ph type="body" idx="1"/>
          </p:nvPr>
        </p:nvSpPr>
        <p:spPr>
          <a:xfrm>
            <a:off x="0" y="1074420"/>
            <a:ext cx="10058400" cy="3370228"/>
          </a:xfrm>
          <a:prstGeom prst="rect">
            <a:avLst/>
          </a:prstGeom>
          <a:noFill/>
          <a:ln>
            <a:noFill/>
          </a:ln>
        </p:spPr>
        <p:txBody>
          <a:bodyPr spcFirstLastPara="1" wrap="square" lIns="91425" tIns="91425" rIns="91425" bIns="91425" anchor="t" anchorCtr="0">
            <a:normAutofit/>
          </a:bodyPr>
          <a:lstStyle/>
          <a:p>
            <a:pPr marL="354013" lvl="0" indent="-354013" algn="l" rtl="0">
              <a:lnSpc>
                <a:spcPct val="110000"/>
              </a:lnSpc>
              <a:spcAft>
                <a:spcPts val="0"/>
              </a:spcAft>
              <a:buClr>
                <a:srgbClr val="4E4E4E"/>
              </a:buClr>
              <a:buSzPct val="100000"/>
              <a:buFont typeface="Arial"/>
              <a:buChar char="•"/>
            </a:pPr>
            <a:r>
              <a:rPr lang="en-US" b="1"/>
              <a:t>Nonexcludable goods suffer from inefficiently low production—they are undersupplied.</a:t>
            </a:r>
          </a:p>
          <a:p>
            <a:pPr marL="354013" lvl="0" indent="-354013" algn="l" rtl="0">
              <a:lnSpc>
                <a:spcPct val="110000"/>
              </a:lnSpc>
              <a:spcAft>
                <a:spcPts val="0"/>
              </a:spcAft>
              <a:buClr>
                <a:srgbClr val="4E4E4E"/>
              </a:buClr>
              <a:buSzPct val="100000"/>
              <a:buFont typeface="Arial"/>
              <a:buChar char="•"/>
            </a:pPr>
            <a:endParaRPr/>
          </a:p>
          <a:p>
            <a:pPr marL="354013" lvl="0" indent="-354013" algn="l" rtl="0">
              <a:lnSpc>
                <a:spcPct val="110000"/>
              </a:lnSpc>
              <a:spcAft>
                <a:spcPts val="0"/>
              </a:spcAft>
              <a:buClr>
                <a:srgbClr val="4E4E4E"/>
              </a:buClr>
              <a:buSzPct val="100000"/>
              <a:buFont typeface="Arial"/>
              <a:buChar char="•"/>
            </a:pPr>
            <a:r>
              <a:rPr lang="en-US" b="1"/>
              <a:t>Goods that are excludable and nonrival in consumption suffer from inefficiently low consumption—they are underconsumed. </a:t>
            </a:r>
          </a:p>
          <a:p>
            <a:pPr marL="354013" lvl="0" indent="-354013" algn="l" rtl="0">
              <a:lnSpc>
                <a:spcPct val="110000"/>
              </a:lnSpc>
              <a:spcAft>
                <a:spcPts val="0"/>
              </a:spcAft>
              <a:buClr>
                <a:srgbClr val="4E4E4E"/>
              </a:buClr>
              <a:buSzPct val="100000"/>
              <a:buFont typeface="Arial"/>
              <a:buChar char="•"/>
            </a:pPr>
            <a:endParaRPr/>
          </a:p>
        </p:txBody>
      </p:sp>
      <p:sp>
        <p:nvSpPr>
          <p:cNvPr id="5" name="TextBox 4">
            <a:extLst>
              <a:ext uri="{FF2B5EF4-FFF2-40B4-BE49-F238E27FC236}">
                <a16:creationId xmlns:a16="http://schemas.microsoft.com/office/drawing/2014/main" id="{19B63D24-A2D5-579E-F977-97C60ABF97C6}"/>
              </a:ext>
            </a:extLst>
          </p:cNvPr>
          <p:cNvSpPr txBox="1"/>
          <p:nvPr/>
        </p:nvSpPr>
        <p:spPr>
          <a:xfrm>
            <a:off x="148590" y="5578129"/>
            <a:ext cx="9521190" cy="1279581"/>
          </a:xfrm>
          <a:prstGeom prst="rect">
            <a:avLst/>
          </a:prstGeom>
          <a:noFill/>
        </p:spPr>
        <p:txBody>
          <a:bodyPr wrap="square">
            <a:spAutoFit/>
          </a:bodyPr>
          <a:lstStyle/>
          <a:p>
            <a:pPr marL="354013" lvl="0" indent="-354013" algn="l" rtl="0">
              <a:lnSpc>
                <a:spcPct val="110000"/>
              </a:lnSpc>
              <a:spcAft>
                <a:spcPts val="0"/>
              </a:spcAft>
              <a:buClr>
                <a:srgbClr val="4E4E4E"/>
              </a:buClr>
              <a:buSzPct val="100000"/>
              <a:buFont typeface="Arial"/>
              <a:buChar char="•"/>
            </a:pPr>
            <a:r>
              <a:rPr lang="en-US" sz="2400"/>
              <a:t>Example: Amazon Prime has a marginal cost of zero but charges $4 per movie so that viewers will only consume movies up to the point where their marginal benefit is $4 instead of zero.</a:t>
            </a:r>
          </a:p>
        </p:txBody>
      </p:sp>
      <p:pic>
        <p:nvPicPr>
          <p:cNvPr id="3" name="Picture 2">
            <a:extLst>
              <a:ext uri="{FF2B5EF4-FFF2-40B4-BE49-F238E27FC236}">
                <a16:creationId xmlns:a16="http://schemas.microsoft.com/office/drawing/2014/main" id="{A2A6717A-4A62-B909-3044-4E3687BF48B2}"/>
              </a:ext>
            </a:extLst>
          </p:cNvPr>
          <p:cNvPicPr>
            <a:picLocks noChangeAspect="1"/>
          </p:cNvPicPr>
          <p:nvPr/>
        </p:nvPicPr>
        <p:blipFill>
          <a:blip r:embed="rId3"/>
          <a:stretch>
            <a:fillRect/>
          </a:stretch>
        </p:blipFill>
        <p:spPr>
          <a:xfrm>
            <a:off x="4356755" y="3954201"/>
            <a:ext cx="5553055" cy="3405711"/>
          </a:xfrm>
          <a:prstGeom prst="rect">
            <a:avLst/>
          </a:prstGeom>
        </p:spPr>
      </p:pic>
      <p:sp>
        <p:nvSpPr>
          <p:cNvPr id="4" name="Oval 3">
            <a:extLst>
              <a:ext uri="{FF2B5EF4-FFF2-40B4-BE49-F238E27FC236}">
                <a16:creationId xmlns:a16="http://schemas.microsoft.com/office/drawing/2014/main" id="{A3F6B5AF-BBB2-21F4-CEF3-D06D54E13C9F}"/>
              </a:ext>
            </a:extLst>
          </p:cNvPr>
          <p:cNvSpPr/>
          <p:nvPr/>
        </p:nvSpPr>
        <p:spPr>
          <a:xfrm>
            <a:off x="7749540" y="4800600"/>
            <a:ext cx="2160270" cy="1279581"/>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90479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0" presetClass="exit" presetSubtype="0" fill="hold" grpId="0" nodeType="withEffect">
                                  <p:stCondLst>
                                    <p:cond delay="0"/>
                                  </p:stCondLst>
                                  <p:childTnLst>
                                    <p:animEffect transition="out" filter="fade">
                                      <p:cBhvr>
                                        <p:cTn id="8" dur="500"/>
                                        <p:tgtEl>
                                          <p:spTgt spid="4"/>
                                        </p:tgtEl>
                                      </p:cBhvr>
                                    </p:animEffect>
                                    <p:set>
                                      <p:cBhvr>
                                        <p:cTn id="9" dur="1" fill="hold">
                                          <p:stCondLst>
                                            <p:cond delay="499"/>
                                          </p:stCondLst>
                                        </p:cTn>
                                        <p:tgtEl>
                                          <p:spTgt spid="4"/>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0" presetClass="exit" presetSubtype="0" fill="hold" nodeType="clickEffect">
                                  <p:stCondLst>
                                    <p:cond delay="0"/>
                                  </p:stCondLst>
                                  <p:childTnLst>
                                    <p:animEffect transition="out" filter="fade">
                                      <p:cBhvr>
                                        <p:cTn id="13" dur="500"/>
                                        <p:tgtEl>
                                          <p:spTgt spid="3"/>
                                        </p:tgtEl>
                                      </p:cBhvr>
                                    </p:animEffect>
                                    <p:set>
                                      <p:cBhvr>
                                        <p:cTn id="14" dur="1" fill="hold">
                                          <p:stCondLst>
                                            <p:cond delay="499"/>
                                          </p:stCondLst>
                                        </p:cTn>
                                        <p:tgtEl>
                                          <p:spTgt spid="3"/>
                                        </p:tgtEl>
                                        <p:attrNameLst>
                                          <p:attrName>style.visibility</p:attrName>
                                        </p:attrNameLst>
                                      </p:cBhvr>
                                      <p:to>
                                        <p:strVal val="hidden"/>
                                      </p:to>
                                    </p:set>
                                  </p:childTnLst>
                                </p:cTn>
                              </p:par>
                              <p:par>
                                <p:cTn id="15" presetID="10" presetClass="exit" presetSubtype="0" fill="hold" grpId="1" nodeType="withEffect">
                                  <p:stCondLst>
                                    <p:cond delay="0"/>
                                  </p:stCondLst>
                                  <p:childTnLst>
                                    <p:animEffect transition="out" filter="fade">
                                      <p:cBhvr>
                                        <p:cTn id="16" dur="500"/>
                                        <p:tgtEl>
                                          <p:spTgt spid="4"/>
                                        </p:tgtEl>
                                      </p:cBhvr>
                                    </p:animEffect>
                                    <p:set>
                                      <p:cBhvr>
                                        <p:cTn id="17" dur="1" fill="hold">
                                          <p:stCondLst>
                                            <p:cond delay="499"/>
                                          </p:stCondLst>
                                        </p:cTn>
                                        <p:tgtEl>
                                          <p:spTgt spid="4"/>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animBg="1"/>
      <p:bldP spid="4"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7"/>
          <p:cNvSpPr txBox="1">
            <a:spLocks noGrp="1"/>
          </p:cNvSpPr>
          <p:nvPr>
            <p:ph type="title"/>
          </p:nvPr>
        </p:nvSpPr>
        <p:spPr>
          <a:xfrm>
            <a:off x="0" y="379608"/>
            <a:ext cx="10058400" cy="1174872"/>
          </a:xfrm>
          <a:prstGeom prst="rect">
            <a:avLst/>
          </a:prstGeom>
          <a:noFill/>
          <a:ln>
            <a:noFill/>
          </a:ln>
        </p:spPr>
        <p:txBody>
          <a:bodyPr spcFirstLastPara="1" wrap="square" lIns="91425" tIns="91425" rIns="91425" bIns="91425" anchor="ctr" anchorCtr="0">
            <a:normAutofit fontScale="90000"/>
          </a:bodyPr>
          <a:lstStyle/>
          <a:p>
            <a:pPr marL="0" lvl="0" indent="0" algn="ctr" rtl="0">
              <a:lnSpc>
                <a:spcPct val="100000"/>
              </a:lnSpc>
              <a:spcBef>
                <a:spcPts val="0"/>
              </a:spcBef>
              <a:spcAft>
                <a:spcPts val="0"/>
              </a:spcAft>
              <a:buSzPct val="100000"/>
              <a:buNone/>
            </a:pPr>
            <a:r>
              <a:rPr lang="en-US">
                <a:hlinkClick r:id="rId3"/>
              </a:rPr>
              <a:t>Fiscal Year 2023 Quarter 4 Deferred Maintenance and Repair by Region</a:t>
            </a:r>
            <a:endParaRPr/>
          </a:p>
        </p:txBody>
      </p:sp>
      <p:pic>
        <p:nvPicPr>
          <p:cNvPr id="5" name="Picture 4">
            <a:extLst>
              <a:ext uri="{FF2B5EF4-FFF2-40B4-BE49-F238E27FC236}">
                <a16:creationId xmlns:a16="http://schemas.microsoft.com/office/drawing/2014/main" id="{06EAF1B2-B564-433F-A6EE-81A1068D34E9}"/>
              </a:ext>
            </a:extLst>
          </p:cNvPr>
          <p:cNvPicPr>
            <a:picLocks noChangeAspect="1"/>
          </p:cNvPicPr>
          <p:nvPr/>
        </p:nvPicPr>
        <p:blipFill>
          <a:blip r:embed="rId4"/>
          <a:stretch>
            <a:fillRect/>
          </a:stretch>
        </p:blipFill>
        <p:spPr>
          <a:xfrm>
            <a:off x="2341756" y="1659818"/>
            <a:ext cx="5041513" cy="4106989"/>
          </a:xfrm>
          <a:prstGeom prst="rect">
            <a:avLst/>
          </a:prstGeom>
        </p:spPr>
      </p:pic>
      <p:sp>
        <p:nvSpPr>
          <p:cNvPr id="9" name="TextBox 8">
            <a:extLst>
              <a:ext uri="{FF2B5EF4-FFF2-40B4-BE49-F238E27FC236}">
                <a16:creationId xmlns:a16="http://schemas.microsoft.com/office/drawing/2014/main" id="{6BF24A42-EA0F-4C4E-94AA-E27B2EACCD19}"/>
              </a:ext>
            </a:extLst>
          </p:cNvPr>
          <p:cNvSpPr txBox="1"/>
          <p:nvPr/>
        </p:nvSpPr>
        <p:spPr>
          <a:xfrm>
            <a:off x="424327" y="6235246"/>
            <a:ext cx="9366444" cy="523220"/>
          </a:xfrm>
          <a:prstGeom prst="rect">
            <a:avLst/>
          </a:prstGeom>
          <a:noFill/>
        </p:spPr>
        <p:txBody>
          <a:bodyPr wrap="square">
            <a:spAutoFit/>
          </a:bodyPr>
          <a:lstStyle/>
          <a:p>
            <a:r>
              <a:rPr lang="en-US" b="1"/>
              <a:t>Intermountain Region (IMR) </a:t>
            </a:r>
            <a:r>
              <a:rPr lang="en-US"/>
              <a:t>is a National Park Service (NPS) region that includes parks in eight Western states: Arizona, Colorado, Montana, New Mexico, Oklahoma, Texas, Utah, and Wyoming</a:t>
            </a:r>
          </a:p>
        </p:txBody>
      </p:sp>
    </p:spTree>
    <p:extLst>
      <p:ext uri="{BB962C8B-B14F-4D97-AF65-F5344CB8AC3E}">
        <p14:creationId xmlns:p14="http://schemas.microsoft.com/office/powerpoint/2010/main" val="18526978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7"/>
          <p:cNvSpPr txBox="1">
            <a:spLocks noGrp="1"/>
          </p:cNvSpPr>
          <p:nvPr>
            <p:ph type="title"/>
          </p:nvPr>
        </p:nvSpPr>
        <p:spPr>
          <a:xfrm>
            <a:off x="0" y="379608"/>
            <a:ext cx="10058400" cy="1174872"/>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ct val="100000"/>
              <a:buNone/>
            </a:pPr>
            <a:r>
              <a:rPr lang="en-US">
                <a:hlinkClick r:id="rId3"/>
              </a:rPr>
              <a:t>The Seattle Public Library</a:t>
            </a:r>
            <a:endParaRPr/>
          </a:p>
        </p:txBody>
      </p:sp>
      <p:sp>
        <p:nvSpPr>
          <p:cNvPr id="9" name="TextBox 8">
            <a:extLst>
              <a:ext uri="{FF2B5EF4-FFF2-40B4-BE49-F238E27FC236}">
                <a16:creationId xmlns:a16="http://schemas.microsoft.com/office/drawing/2014/main" id="{6BF24A42-EA0F-4C4E-94AA-E27B2EACCD19}"/>
              </a:ext>
            </a:extLst>
          </p:cNvPr>
          <p:cNvSpPr txBox="1"/>
          <p:nvPr/>
        </p:nvSpPr>
        <p:spPr>
          <a:xfrm>
            <a:off x="424327" y="6235246"/>
            <a:ext cx="9366444" cy="523220"/>
          </a:xfrm>
          <a:prstGeom prst="rect">
            <a:avLst/>
          </a:prstGeom>
          <a:noFill/>
        </p:spPr>
        <p:txBody>
          <a:bodyPr wrap="square">
            <a:spAutoFit/>
          </a:bodyPr>
          <a:lstStyle/>
          <a:p>
            <a:r>
              <a:rPr lang="en-US" b="1"/>
              <a:t> 2023 Operations Plan Budget plus encumbrances and unspent budget authority from prior years in the revised budget columns.</a:t>
            </a:r>
            <a:endParaRPr lang="en-US"/>
          </a:p>
        </p:txBody>
      </p:sp>
      <p:pic>
        <p:nvPicPr>
          <p:cNvPr id="3" name="Picture 2">
            <a:extLst>
              <a:ext uri="{FF2B5EF4-FFF2-40B4-BE49-F238E27FC236}">
                <a16:creationId xmlns:a16="http://schemas.microsoft.com/office/drawing/2014/main" id="{97F8C97F-A083-45A7-83F9-3BD976CE2282}"/>
              </a:ext>
            </a:extLst>
          </p:cNvPr>
          <p:cNvPicPr>
            <a:picLocks noChangeAspect="1"/>
          </p:cNvPicPr>
          <p:nvPr/>
        </p:nvPicPr>
        <p:blipFill>
          <a:blip r:embed="rId4"/>
          <a:stretch>
            <a:fillRect/>
          </a:stretch>
        </p:blipFill>
        <p:spPr>
          <a:xfrm>
            <a:off x="1048215" y="1784195"/>
            <a:ext cx="8481812" cy="3992137"/>
          </a:xfrm>
          <a:prstGeom prst="rect">
            <a:avLst/>
          </a:prstGeom>
        </p:spPr>
      </p:pic>
    </p:spTree>
    <p:extLst>
      <p:ext uri="{BB962C8B-B14F-4D97-AF65-F5344CB8AC3E}">
        <p14:creationId xmlns:p14="http://schemas.microsoft.com/office/powerpoint/2010/main" val="22662355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8"/>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a:t>LEARN BY DOING: PRACTICE QUESTION 1</a:t>
            </a:r>
            <a:endParaRPr/>
          </a:p>
        </p:txBody>
      </p:sp>
      <p:sp>
        <p:nvSpPr>
          <p:cNvPr id="96" name="Google Shape;96;p8"/>
          <p:cNvSpPr txBox="1">
            <a:spLocks noGrp="1"/>
          </p:cNvSpPr>
          <p:nvPr>
            <p:ph type="body" idx="1"/>
          </p:nvPr>
        </p:nvSpPr>
        <p:spPr>
          <a:xfrm>
            <a:off x="117582" y="1933292"/>
            <a:ext cx="9804186" cy="2581558"/>
          </a:xfrm>
          <a:prstGeom prst="rect">
            <a:avLst/>
          </a:prstGeom>
          <a:noFill/>
          <a:ln>
            <a:noFill/>
          </a:ln>
        </p:spPr>
        <p:txBody>
          <a:bodyPr spcFirstLastPara="1" wrap="square" lIns="91425" tIns="91425" rIns="91425" bIns="91425" anchor="t" anchorCtr="0">
            <a:normAutofit fontScale="92500" lnSpcReduction="10000"/>
          </a:bodyPr>
          <a:lstStyle/>
          <a:p>
            <a:pPr marL="354013" lvl="0" indent="-354013" algn="l" rtl="0">
              <a:lnSpc>
                <a:spcPct val="100000"/>
              </a:lnSpc>
              <a:spcBef>
                <a:spcPts val="0"/>
              </a:spcBef>
              <a:spcAft>
                <a:spcPts val="0"/>
              </a:spcAft>
              <a:buSzPct val="100000"/>
              <a:buChar char="•"/>
            </a:pPr>
            <a:r>
              <a:rPr lang="en-US"/>
              <a:t>Street cleaning is best characterized as a:</a:t>
            </a:r>
            <a:endParaRPr/>
          </a:p>
          <a:p>
            <a:pPr marL="811213" lvl="0" indent="-457200" algn="l" rtl="0">
              <a:lnSpc>
                <a:spcPct val="100000"/>
              </a:lnSpc>
              <a:spcBef>
                <a:spcPts val="1224"/>
              </a:spcBef>
              <a:spcAft>
                <a:spcPts val="0"/>
              </a:spcAft>
              <a:buSzPct val="100000"/>
              <a:buFont typeface="Arial"/>
              <a:buAutoNum type="alphaLcParenR"/>
            </a:pPr>
            <a:r>
              <a:rPr lang="en-US" sz="2600"/>
              <a:t>private good.</a:t>
            </a:r>
            <a:endParaRPr/>
          </a:p>
          <a:p>
            <a:pPr marL="811213" lvl="0" indent="-457200" algn="l" rtl="0">
              <a:lnSpc>
                <a:spcPct val="100000"/>
              </a:lnSpc>
              <a:spcBef>
                <a:spcPts val="1224"/>
              </a:spcBef>
              <a:spcAft>
                <a:spcPts val="0"/>
              </a:spcAft>
              <a:buSzPct val="100000"/>
              <a:buFont typeface="Arial"/>
              <a:buAutoNum type="alphaLcParenR"/>
            </a:pPr>
            <a:r>
              <a:rPr lang="en-US" sz="2600"/>
              <a:t>nonrival private good.</a:t>
            </a:r>
            <a:endParaRPr/>
          </a:p>
          <a:p>
            <a:pPr marL="811213" lvl="0" indent="-457200" algn="l" rtl="0">
              <a:lnSpc>
                <a:spcPct val="100000"/>
              </a:lnSpc>
              <a:spcBef>
                <a:spcPts val="1224"/>
              </a:spcBef>
              <a:spcAft>
                <a:spcPts val="0"/>
              </a:spcAft>
              <a:buSzPct val="100000"/>
              <a:buFont typeface="Arial"/>
              <a:buAutoNum type="alphaLcParenR"/>
            </a:pPr>
            <a:r>
              <a:rPr lang="en-US" sz="2600"/>
              <a:t>common resource.</a:t>
            </a:r>
            <a:endParaRPr/>
          </a:p>
          <a:p>
            <a:pPr marL="811213" lvl="0" indent="-457200" algn="l" rtl="0">
              <a:lnSpc>
                <a:spcPct val="100000"/>
              </a:lnSpc>
              <a:spcBef>
                <a:spcPts val="1224"/>
              </a:spcBef>
              <a:spcAft>
                <a:spcPts val="0"/>
              </a:spcAft>
              <a:buSzPct val="100000"/>
              <a:buFont typeface="Arial"/>
              <a:buAutoNum type="alphaLcParenR"/>
            </a:pPr>
            <a:r>
              <a:rPr lang="en-US" sz="2600"/>
              <a:t>public good.</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9"/>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a:t>LEARN BY DOING: PRACTICE QUESTION 1</a:t>
            </a:r>
            <a:br>
              <a:rPr lang="en-US"/>
            </a:br>
            <a:r>
              <a:rPr lang="en-US"/>
              <a:t>(ANSWER)</a:t>
            </a:r>
            <a:endParaRPr/>
          </a:p>
        </p:txBody>
      </p:sp>
      <p:sp>
        <p:nvSpPr>
          <p:cNvPr id="102" name="Google Shape;102;p9"/>
          <p:cNvSpPr txBox="1">
            <a:spLocks noGrp="1"/>
          </p:cNvSpPr>
          <p:nvPr>
            <p:ph type="body" idx="1"/>
          </p:nvPr>
        </p:nvSpPr>
        <p:spPr>
          <a:xfrm>
            <a:off x="117582" y="1933292"/>
            <a:ext cx="9804186" cy="2672998"/>
          </a:xfrm>
          <a:prstGeom prst="rect">
            <a:avLst/>
          </a:prstGeom>
          <a:noFill/>
          <a:ln>
            <a:noFill/>
          </a:ln>
        </p:spPr>
        <p:txBody>
          <a:bodyPr spcFirstLastPara="1" wrap="square" lIns="91425" tIns="91425" rIns="91425" bIns="91425" anchor="t" anchorCtr="0">
            <a:normAutofit lnSpcReduction="10000"/>
          </a:bodyPr>
          <a:lstStyle/>
          <a:p>
            <a:pPr marL="354013" lvl="0" indent="-354013" algn="l" rtl="0">
              <a:lnSpc>
                <a:spcPct val="100000"/>
              </a:lnSpc>
              <a:spcBef>
                <a:spcPts val="0"/>
              </a:spcBef>
              <a:spcAft>
                <a:spcPts val="0"/>
              </a:spcAft>
              <a:buSzPct val="100000"/>
              <a:buChar char="•"/>
            </a:pPr>
            <a:r>
              <a:rPr lang="en-US"/>
              <a:t>Street cleaning is best characterized as a:</a:t>
            </a:r>
            <a:endParaRPr/>
          </a:p>
          <a:p>
            <a:pPr marL="811213" lvl="0" indent="-457200" algn="l" rtl="0">
              <a:lnSpc>
                <a:spcPct val="100000"/>
              </a:lnSpc>
              <a:spcBef>
                <a:spcPts val="1224"/>
              </a:spcBef>
              <a:spcAft>
                <a:spcPts val="0"/>
              </a:spcAft>
              <a:buSzPct val="100000"/>
              <a:buFont typeface="Arial"/>
              <a:buAutoNum type="alphaLcParenR"/>
            </a:pPr>
            <a:r>
              <a:rPr lang="en-US" sz="2600"/>
              <a:t>private good.</a:t>
            </a:r>
            <a:endParaRPr/>
          </a:p>
          <a:p>
            <a:pPr marL="811213" lvl="0" indent="-457200" algn="l" rtl="0">
              <a:lnSpc>
                <a:spcPct val="100000"/>
              </a:lnSpc>
              <a:spcBef>
                <a:spcPts val="1224"/>
              </a:spcBef>
              <a:spcAft>
                <a:spcPts val="0"/>
              </a:spcAft>
              <a:buSzPct val="100000"/>
              <a:buFont typeface="Arial"/>
              <a:buAutoNum type="alphaLcParenR"/>
            </a:pPr>
            <a:r>
              <a:rPr lang="en-US" sz="2600"/>
              <a:t>nonrival private good.</a:t>
            </a:r>
            <a:endParaRPr/>
          </a:p>
          <a:p>
            <a:pPr marL="811213" lvl="0" indent="-457200" algn="l" rtl="0">
              <a:lnSpc>
                <a:spcPct val="100000"/>
              </a:lnSpc>
              <a:spcBef>
                <a:spcPts val="1224"/>
              </a:spcBef>
              <a:spcAft>
                <a:spcPts val="0"/>
              </a:spcAft>
              <a:buSzPct val="100000"/>
              <a:buFont typeface="Arial"/>
              <a:buAutoNum type="alphaLcParenR"/>
            </a:pPr>
            <a:r>
              <a:rPr lang="en-US" sz="2600"/>
              <a:t>common resource.</a:t>
            </a:r>
            <a:endParaRPr/>
          </a:p>
          <a:p>
            <a:pPr marL="811213" lvl="0" indent="-457200" algn="l" rtl="0">
              <a:lnSpc>
                <a:spcPct val="100000"/>
              </a:lnSpc>
              <a:spcBef>
                <a:spcPts val="1224"/>
              </a:spcBef>
              <a:spcAft>
                <a:spcPts val="0"/>
              </a:spcAft>
              <a:buSzPct val="100000"/>
              <a:buFont typeface="Arial"/>
              <a:buAutoNum type="alphaLcParenR"/>
            </a:pPr>
            <a:r>
              <a:rPr lang="en-US" sz="2600" b="1"/>
              <a:t>public good. (correct answer)</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11"/>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a:t>LEARN BY DOING: PRACTICE QUESTION 2</a:t>
            </a:r>
            <a:endParaRPr/>
          </a:p>
        </p:txBody>
      </p:sp>
      <p:sp>
        <p:nvSpPr>
          <p:cNvPr id="114" name="Google Shape;114;p11"/>
          <p:cNvSpPr txBox="1">
            <a:spLocks noGrp="1"/>
          </p:cNvSpPr>
          <p:nvPr>
            <p:ph type="body" idx="1"/>
          </p:nvPr>
        </p:nvSpPr>
        <p:spPr>
          <a:xfrm>
            <a:off x="117582" y="1933292"/>
            <a:ext cx="9804186" cy="3084478"/>
          </a:xfrm>
          <a:prstGeom prst="rect">
            <a:avLst/>
          </a:prstGeom>
          <a:noFill/>
          <a:ln>
            <a:noFill/>
          </a:ln>
        </p:spPr>
        <p:txBody>
          <a:bodyPr spcFirstLastPara="1" wrap="square" lIns="91425" tIns="91425" rIns="91425" bIns="91425" anchor="t" anchorCtr="0">
            <a:noAutofit/>
          </a:bodyPr>
          <a:lstStyle/>
          <a:p>
            <a:pPr marL="354013" lvl="0" indent="-354013" algn="l" rtl="0">
              <a:lnSpc>
                <a:spcPct val="100000"/>
              </a:lnSpc>
              <a:spcBef>
                <a:spcPts val="0"/>
              </a:spcBef>
              <a:spcAft>
                <a:spcPts val="0"/>
              </a:spcAft>
              <a:buSzPts val="2400"/>
              <a:buChar char="•"/>
            </a:pPr>
            <a:r>
              <a:rPr lang="en-US" sz="2400"/>
              <a:t>Toilet paper is a rival good because:</a:t>
            </a:r>
            <a:endParaRPr/>
          </a:p>
          <a:p>
            <a:pPr marL="811213" lvl="0" indent="-457200" algn="l" rtl="0">
              <a:lnSpc>
                <a:spcPct val="100000"/>
              </a:lnSpc>
              <a:spcBef>
                <a:spcPts val="1224"/>
              </a:spcBef>
              <a:spcAft>
                <a:spcPts val="0"/>
              </a:spcAft>
              <a:buSzPts val="2400"/>
              <a:buFont typeface="Arial"/>
              <a:buAutoNum type="alphaLcParenR"/>
            </a:pPr>
            <a:r>
              <a:rPr lang="en-US" sz="2400"/>
              <a:t>there is a lot of competition in the toilet paper market.</a:t>
            </a:r>
            <a:endParaRPr/>
          </a:p>
          <a:p>
            <a:pPr marL="811213" lvl="0" indent="-457200" algn="l" rtl="0">
              <a:lnSpc>
                <a:spcPct val="100000"/>
              </a:lnSpc>
              <a:spcBef>
                <a:spcPts val="1224"/>
              </a:spcBef>
              <a:spcAft>
                <a:spcPts val="0"/>
              </a:spcAft>
              <a:buSzPts val="2400"/>
              <a:buFont typeface="Arial"/>
              <a:buAutoNum type="alphaLcParenR"/>
            </a:pPr>
            <a:r>
              <a:rPr lang="en-US" sz="2400"/>
              <a:t>it is a substitute good for a bidet.</a:t>
            </a:r>
            <a:endParaRPr/>
          </a:p>
          <a:p>
            <a:pPr marL="811213" lvl="0" indent="-457200" algn="l" rtl="0">
              <a:lnSpc>
                <a:spcPct val="100000"/>
              </a:lnSpc>
              <a:spcBef>
                <a:spcPts val="1224"/>
              </a:spcBef>
              <a:spcAft>
                <a:spcPts val="0"/>
              </a:spcAft>
              <a:buSzPts val="2400"/>
              <a:buFont typeface="Arial"/>
              <a:buAutoNum type="alphaLcParenR"/>
            </a:pPr>
            <a:r>
              <a:rPr lang="en-US" sz="2400"/>
              <a:t>if one person uses several sheets of toilet paper, no one else can.</a:t>
            </a:r>
            <a:endParaRPr/>
          </a:p>
          <a:p>
            <a:pPr marL="811213" lvl="0" indent="-457200" algn="l" rtl="0">
              <a:lnSpc>
                <a:spcPct val="100000"/>
              </a:lnSpc>
              <a:spcBef>
                <a:spcPts val="1224"/>
              </a:spcBef>
              <a:spcAft>
                <a:spcPts val="0"/>
              </a:spcAft>
              <a:buSzPts val="2400"/>
              <a:buFont typeface="Arial"/>
              <a:buAutoNum type="alphaLcParenR"/>
            </a:pPr>
            <a:r>
              <a:rPr lang="en-US" sz="2400"/>
              <a:t>it is made from natural resources.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12"/>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a:t>LEARN BY DOING: PRACTICE QUESTION 2</a:t>
            </a:r>
            <a:br>
              <a:rPr lang="en-US"/>
            </a:br>
            <a:r>
              <a:rPr lang="en-US"/>
              <a:t>(ANSWER)</a:t>
            </a:r>
            <a:endParaRPr/>
          </a:p>
        </p:txBody>
      </p:sp>
      <p:sp>
        <p:nvSpPr>
          <p:cNvPr id="120" name="Google Shape;120;p12"/>
          <p:cNvSpPr txBox="1">
            <a:spLocks noGrp="1"/>
          </p:cNvSpPr>
          <p:nvPr>
            <p:ph type="body" idx="1"/>
          </p:nvPr>
        </p:nvSpPr>
        <p:spPr>
          <a:xfrm>
            <a:off x="117582" y="1933292"/>
            <a:ext cx="9804186" cy="3073048"/>
          </a:xfrm>
          <a:prstGeom prst="rect">
            <a:avLst/>
          </a:prstGeom>
          <a:noFill/>
          <a:ln>
            <a:noFill/>
          </a:ln>
        </p:spPr>
        <p:txBody>
          <a:bodyPr spcFirstLastPara="1" wrap="square" lIns="91425" tIns="91425" rIns="91425" bIns="91425" anchor="t" anchorCtr="0">
            <a:noAutofit/>
          </a:bodyPr>
          <a:lstStyle/>
          <a:p>
            <a:pPr marL="354013" lvl="0" indent="-354013" algn="l" rtl="0">
              <a:lnSpc>
                <a:spcPct val="100000"/>
              </a:lnSpc>
              <a:spcBef>
                <a:spcPts val="0"/>
              </a:spcBef>
              <a:spcAft>
                <a:spcPts val="0"/>
              </a:spcAft>
              <a:buSzPts val="2400"/>
              <a:buChar char="•"/>
            </a:pPr>
            <a:r>
              <a:rPr lang="en-US" sz="2400"/>
              <a:t>Toilet paper is a rival good because:</a:t>
            </a:r>
            <a:endParaRPr/>
          </a:p>
          <a:p>
            <a:pPr marL="811213" lvl="0" indent="-457200" algn="l" rtl="0">
              <a:lnSpc>
                <a:spcPct val="100000"/>
              </a:lnSpc>
              <a:spcBef>
                <a:spcPts val="1224"/>
              </a:spcBef>
              <a:spcAft>
                <a:spcPts val="0"/>
              </a:spcAft>
              <a:buSzPts val="2400"/>
              <a:buFont typeface="Arial"/>
              <a:buAutoNum type="alphaLcParenR"/>
              <a:tabLst>
                <a:tab pos="446088" algn="l"/>
              </a:tabLst>
            </a:pPr>
            <a:r>
              <a:rPr lang="en-US" sz="2400"/>
              <a:t>there is a lot of competition in the toilet paper market.</a:t>
            </a:r>
            <a:endParaRPr/>
          </a:p>
          <a:p>
            <a:pPr marL="811213" lvl="0" indent="-457200" algn="l" rtl="0">
              <a:lnSpc>
                <a:spcPct val="100000"/>
              </a:lnSpc>
              <a:spcBef>
                <a:spcPts val="1224"/>
              </a:spcBef>
              <a:spcAft>
                <a:spcPts val="0"/>
              </a:spcAft>
              <a:buSzPts val="2400"/>
              <a:buFont typeface="Arial"/>
              <a:buAutoNum type="alphaLcParenR"/>
              <a:tabLst>
                <a:tab pos="446088" algn="l"/>
              </a:tabLst>
            </a:pPr>
            <a:r>
              <a:rPr lang="en-US" sz="2400"/>
              <a:t>it is a substitute good for a bidet.</a:t>
            </a:r>
            <a:endParaRPr/>
          </a:p>
          <a:p>
            <a:pPr marL="811213" lvl="0" indent="-457200" algn="l" rtl="0">
              <a:lnSpc>
                <a:spcPct val="100000"/>
              </a:lnSpc>
              <a:spcBef>
                <a:spcPts val="1224"/>
              </a:spcBef>
              <a:spcAft>
                <a:spcPts val="0"/>
              </a:spcAft>
              <a:buSzPts val="2400"/>
              <a:buFont typeface="Arial"/>
              <a:buAutoNum type="alphaLcParenR"/>
              <a:tabLst>
                <a:tab pos="446088" algn="l"/>
              </a:tabLst>
            </a:pPr>
            <a:r>
              <a:rPr lang="en-US" sz="2400" b="1"/>
              <a:t>if one person uses several sheets of toilet paper, no one else can. (correct answer)</a:t>
            </a:r>
            <a:endParaRPr/>
          </a:p>
          <a:p>
            <a:pPr marL="811213" lvl="0" indent="-457200" algn="l" rtl="0">
              <a:lnSpc>
                <a:spcPct val="100000"/>
              </a:lnSpc>
              <a:spcBef>
                <a:spcPts val="1224"/>
              </a:spcBef>
              <a:spcAft>
                <a:spcPts val="0"/>
              </a:spcAft>
              <a:buSzPts val="2400"/>
              <a:buFont typeface="Arial"/>
              <a:buAutoNum type="alphaLcParenR"/>
              <a:tabLst>
                <a:tab pos="446088" algn="l"/>
              </a:tabLst>
            </a:pPr>
            <a:r>
              <a:rPr lang="en-US" sz="2400"/>
              <a:t>it is made from natural resources.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13"/>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a:t>LEARN BY DOING: PRACTICE QUESTION 3</a:t>
            </a:r>
            <a:endParaRPr/>
          </a:p>
        </p:txBody>
      </p:sp>
      <p:sp>
        <p:nvSpPr>
          <p:cNvPr id="126" name="Google Shape;126;p13"/>
          <p:cNvSpPr txBox="1">
            <a:spLocks noGrp="1"/>
          </p:cNvSpPr>
          <p:nvPr>
            <p:ph type="body" idx="1"/>
          </p:nvPr>
        </p:nvSpPr>
        <p:spPr>
          <a:xfrm>
            <a:off x="117582" y="1933292"/>
            <a:ext cx="9804186" cy="3450238"/>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400"/>
              <a:buNone/>
            </a:pPr>
            <a:r>
              <a:rPr lang="en-US" sz="2400">
                <a:solidFill>
                  <a:srgbClr val="000000"/>
                </a:solidFill>
              </a:rPr>
              <a:t>Characterize each </a:t>
            </a:r>
            <a:r>
              <a:rPr lang="en-US" sz="2400">
                <a:solidFill>
                  <a:schemeClr val="tx1"/>
                </a:solidFill>
              </a:rPr>
              <a:t>of these items </a:t>
            </a:r>
            <a:r>
              <a:rPr lang="en-US" sz="2400">
                <a:solidFill>
                  <a:srgbClr val="000000"/>
                </a:solidFill>
              </a:rPr>
              <a:t>as excludable or nonexcludable.</a:t>
            </a:r>
            <a:endParaRPr/>
          </a:p>
          <a:p>
            <a:pPr marL="457200" lvl="0" indent="-457200" algn="l" rtl="0">
              <a:lnSpc>
                <a:spcPct val="100000"/>
              </a:lnSpc>
              <a:spcBef>
                <a:spcPts val="1224"/>
              </a:spcBef>
              <a:spcAft>
                <a:spcPts val="0"/>
              </a:spcAft>
              <a:buSzPts val="2400"/>
              <a:buFont typeface="Arial"/>
              <a:buAutoNum type="romanUcPeriod"/>
            </a:pPr>
            <a:r>
              <a:rPr lang="en-US" sz="2400"/>
              <a:t>Central Park, New York</a:t>
            </a:r>
            <a:endParaRPr/>
          </a:p>
          <a:p>
            <a:pPr marL="457200" lvl="0" indent="-457200" algn="l" rtl="0">
              <a:lnSpc>
                <a:spcPct val="100000"/>
              </a:lnSpc>
              <a:spcBef>
                <a:spcPts val="1224"/>
              </a:spcBef>
              <a:spcAft>
                <a:spcPts val="0"/>
              </a:spcAft>
              <a:buSzPts val="2400"/>
              <a:buFont typeface="Arial"/>
              <a:buAutoNum type="romanUcPeriod"/>
            </a:pPr>
            <a:r>
              <a:rPr lang="en-US" sz="2400"/>
              <a:t>Cable television</a:t>
            </a:r>
            <a:endParaRPr/>
          </a:p>
          <a:p>
            <a:pPr marL="811213" lvl="0" indent="-365125" algn="l" rtl="0">
              <a:lnSpc>
                <a:spcPct val="100000"/>
              </a:lnSpc>
              <a:spcBef>
                <a:spcPts val="1224"/>
              </a:spcBef>
              <a:spcAft>
                <a:spcPts val="0"/>
              </a:spcAft>
              <a:buSzPts val="2400"/>
              <a:buFont typeface="Arial"/>
              <a:buAutoNum type="alphaLcParenR"/>
            </a:pPr>
            <a:r>
              <a:rPr lang="en-US" sz="2400">
                <a:solidFill>
                  <a:srgbClr val="000000"/>
                </a:solidFill>
              </a:rPr>
              <a:t>Both I and II are excludable.</a:t>
            </a:r>
            <a:endParaRPr/>
          </a:p>
          <a:p>
            <a:pPr marL="811213" lvl="0" indent="-365125" algn="l" rtl="0">
              <a:lnSpc>
                <a:spcPct val="100000"/>
              </a:lnSpc>
              <a:spcBef>
                <a:spcPts val="1224"/>
              </a:spcBef>
              <a:spcAft>
                <a:spcPts val="0"/>
              </a:spcAft>
              <a:buSzPts val="2400"/>
              <a:buFont typeface="Arial"/>
              <a:buAutoNum type="alphaLcParenR"/>
            </a:pPr>
            <a:r>
              <a:rPr lang="en-US" sz="2400">
                <a:solidFill>
                  <a:srgbClr val="000000"/>
                </a:solidFill>
              </a:rPr>
              <a:t>I is excludable; II is nonexcludable.</a:t>
            </a:r>
            <a:endParaRPr/>
          </a:p>
          <a:p>
            <a:pPr marL="811213" lvl="0" indent="-365125" algn="l" rtl="0">
              <a:lnSpc>
                <a:spcPct val="100000"/>
              </a:lnSpc>
              <a:spcBef>
                <a:spcPts val="1224"/>
              </a:spcBef>
              <a:spcAft>
                <a:spcPts val="0"/>
              </a:spcAft>
              <a:buSzPts val="2400"/>
              <a:buFont typeface="Arial"/>
              <a:buAutoNum type="alphaLcParenR"/>
            </a:pPr>
            <a:r>
              <a:rPr lang="en-US" sz="2400">
                <a:solidFill>
                  <a:srgbClr val="000000"/>
                </a:solidFill>
              </a:rPr>
              <a:t>I is nonexcludable; II is excludable.</a:t>
            </a:r>
            <a:endParaRPr/>
          </a:p>
          <a:p>
            <a:pPr marL="811213" lvl="0" indent="-365125" algn="l" rtl="0">
              <a:lnSpc>
                <a:spcPct val="100000"/>
              </a:lnSpc>
              <a:spcBef>
                <a:spcPts val="1224"/>
              </a:spcBef>
              <a:spcAft>
                <a:spcPts val="0"/>
              </a:spcAft>
              <a:buSzPts val="2400"/>
              <a:buFont typeface="Arial"/>
              <a:buAutoNum type="alphaLcParenR"/>
            </a:pPr>
            <a:r>
              <a:rPr lang="en-US" sz="2400">
                <a:solidFill>
                  <a:srgbClr val="000000"/>
                </a:solidFill>
              </a:rPr>
              <a:t>Both I and II are nonexcludable.</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14"/>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a:t>LEARN BY DOING: PRACTICE QUESTION 3</a:t>
            </a:r>
            <a:br>
              <a:rPr lang="en-US"/>
            </a:br>
            <a:r>
              <a:rPr lang="en-US"/>
              <a:t>(ANSWER)</a:t>
            </a:r>
            <a:endParaRPr/>
          </a:p>
        </p:txBody>
      </p:sp>
      <p:sp>
        <p:nvSpPr>
          <p:cNvPr id="132" name="Google Shape;132;p14"/>
          <p:cNvSpPr txBox="1">
            <a:spLocks noGrp="1"/>
          </p:cNvSpPr>
          <p:nvPr>
            <p:ph type="body" idx="1"/>
          </p:nvPr>
        </p:nvSpPr>
        <p:spPr>
          <a:xfrm>
            <a:off x="117582" y="1933292"/>
            <a:ext cx="9804186" cy="3450238"/>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400"/>
              <a:buNone/>
            </a:pPr>
            <a:r>
              <a:rPr lang="en-US" sz="2400">
                <a:solidFill>
                  <a:srgbClr val="000000"/>
                </a:solidFill>
              </a:rPr>
              <a:t>Characterize each </a:t>
            </a:r>
            <a:r>
              <a:rPr lang="en-US" sz="2400">
                <a:solidFill>
                  <a:schemeClr val="tx1"/>
                </a:solidFill>
              </a:rPr>
              <a:t>of these items </a:t>
            </a:r>
            <a:r>
              <a:rPr lang="en-US" sz="2400">
                <a:solidFill>
                  <a:srgbClr val="000000"/>
                </a:solidFill>
              </a:rPr>
              <a:t>as excludable or nonexcludable.</a:t>
            </a:r>
            <a:endParaRPr/>
          </a:p>
          <a:p>
            <a:pPr marL="457200" lvl="0" indent="-457200" algn="l" rtl="0">
              <a:lnSpc>
                <a:spcPct val="100000"/>
              </a:lnSpc>
              <a:spcBef>
                <a:spcPts val="1224"/>
              </a:spcBef>
              <a:spcAft>
                <a:spcPts val="0"/>
              </a:spcAft>
              <a:buSzPts val="2400"/>
              <a:buFont typeface="Arial"/>
              <a:buAutoNum type="romanUcPeriod"/>
            </a:pPr>
            <a:r>
              <a:rPr lang="en-US" sz="2400"/>
              <a:t>Central Park, New York</a:t>
            </a:r>
            <a:endParaRPr/>
          </a:p>
          <a:p>
            <a:pPr marL="457200" lvl="0" indent="-457200" algn="l" rtl="0">
              <a:lnSpc>
                <a:spcPct val="100000"/>
              </a:lnSpc>
              <a:spcBef>
                <a:spcPts val="1224"/>
              </a:spcBef>
              <a:spcAft>
                <a:spcPts val="0"/>
              </a:spcAft>
              <a:buSzPts val="2400"/>
              <a:buFont typeface="Arial"/>
              <a:buAutoNum type="romanUcPeriod"/>
            </a:pPr>
            <a:r>
              <a:rPr lang="en-US" sz="2400"/>
              <a:t>Cable television</a:t>
            </a:r>
            <a:endParaRPr/>
          </a:p>
          <a:p>
            <a:pPr marL="811213" lvl="0" indent="-344488" algn="l" rtl="0">
              <a:lnSpc>
                <a:spcPct val="100000"/>
              </a:lnSpc>
              <a:spcBef>
                <a:spcPts val="1224"/>
              </a:spcBef>
              <a:spcAft>
                <a:spcPts val="0"/>
              </a:spcAft>
              <a:buSzPts val="2400"/>
              <a:buFont typeface="Arial"/>
              <a:buAutoNum type="alphaLcParenR"/>
            </a:pPr>
            <a:r>
              <a:rPr lang="en-US" sz="2400">
                <a:solidFill>
                  <a:srgbClr val="000000"/>
                </a:solidFill>
              </a:rPr>
              <a:t>Both I and II are excludable.</a:t>
            </a:r>
            <a:endParaRPr/>
          </a:p>
          <a:p>
            <a:pPr marL="811213" lvl="0" indent="-344488" algn="l" rtl="0">
              <a:lnSpc>
                <a:spcPct val="100000"/>
              </a:lnSpc>
              <a:spcBef>
                <a:spcPts val="1224"/>
              </a:spcBef>
              <a:spcAft>
                <a:spcPts val="0"/>
              </a:spcAft>
              <a:buSzPts val="2400"/>
              <a:buFont typeface="Arial"/>
              <a:buAutoNum type="alphaLcParenR"/>
            </a:pPr>
            <a:r>
              <a:rPr lang="en-US" sz="2400">
                <a:solidFill>
                  <a:srgbClr val="000000"/>
                </a:solidFill>
              </a:rPr>
              <a:t>I is excludable; II is nonexcludable.</a:t>
            </a:r>
            <a:endParaRPr/>
          </a:p>
          <a:p>
            <a:pPr marL="811213" lvl="0" indent="-344488" algn="l" rtl="0">
              <a:lnSpc>
                <a:spcPct val="100000"/>
              </a:lnSpc>
              <a:spcBef>
                <a:spcPts val="1224"/>
              </a:spcBef>
              <a:spcAft>
                <a:spcPts val="0"/>
              </a:spcAft>
              <a:buSzPts val="2400"/>
              <a:buFont typeface="Arial"/>
              <a:buAutoNum type="alphaLcParenR"/>
            </a:pPr>
            <a:r>
              <a:rPr lang="en-US" sz="2400" b="1">
                <a:solidFill>
                  <a:srgbClr val="000000"/>
                </a:solidFill>
              </a:rPr>
              <a:t>I is nonexcludable; II is excludable. (correct answer)</a:t>
            </a:r>
            <a:endParaRPr/>
          </a:p>
          <a:p>
            <a:pPr marL="811213" lvl="0" indent="-344488" algn="l" rtl="0">
              <a:lnSpc>
                <a:spcPct val="100000"/>
              </a:lnSpc>
              <a:spcBef>
                <a:spcPts val="1224"/>
              </a:spcBef>
              <a:spcAft>
                <a:spcPts val="0"/>
              </a:spcAft>
              <a:buSzPts val="2400"/>
              <a:buFont typeface="Arial"/>
              <a:buAutoNum type="alphaLcParenR"/>
            </a:pPr>
            <a:r>
              <a:rPr lang="en-US" sz="2400">
                <a:solidFill>
                  <a:srgbClr val="000000"/>
                </a:solidFill>
              </a:rPr>
              <a:t>Both I and II are nonexcludable.</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15"/>
          <p:cNvSpPr txBox="1">
            <a:spLocks noGrp="1"/>
          </p:cNvSpPr>
          <p:nvPr>
            <p:ph type="title"/>
          </p:nvPr>
        </p:nvSpPr>
        <p:spPr>
          <a:xfrm>
            <a:off x="0" y="737299"/>
            <a:ext cx="9996324" cy="987115"/>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600"/>
              <a:buNone/>
            </a:pPr>
            <a:r>
              <a:rPr lang="en-US"/>
              <a:t>FROM MAYHEM TO RENAISSANCE</a:t>
            </a:r>
            <a:endParaRPr/>
          </a:p>
        </p:txBody>
      </p:sp>
      <p:sp>
        <p:nvSpPr>
          <p:cNvPr id="138" name="Google Shape;138;p15"/>
          <p:cNvSpPr txBox="1">
            <a:spLocks noGrp="1"/>
          </p:cNvSpPr>
          <p:nvPr>
            <p:ph type="body" idx="1"/>
          </p:nvPr>
        </p:nvSpPr>
        <p:spPr>
          <a:xfrm>
            <a:off x="136632" y="2127445"/>
            <a:ext cx="5121168" cy="5065835"/>
          </a:xfrm>
          <a:prstGeom prst="rect">
            <a:avLst/>
          </a:prstGeom>
          <a:noFill/>
          <a:ln>
            <a:noFill/>
          </a:ln>
        </p:spPr>
        <p:txBody>
          <a:bodyPr spcFirstLastPara="1" wrap="square" lIns="91425" tIns="91425" rIns="91425" bIns="91425" anchor="t" anchorCtr="0">
            <a:noAutofit/>
          </a:bodyPr>
          <a:lstStyle/>
          <a:p>
            <a:pPr marL="354013" lvl="0" indent="-354013" algn="l" rtl="0">
              <a:lnSpc>
                <a:spcPct val="100000"/>
              </a:lnSpc>
              <a:spcBef>
                <a:spcPts val="0"/>
              </a:spcBef>
              <a:spcAft>
                <a:spcPts val="0"/>
              </a:spcAft>
              <a:buSzPts val="2800"/>
              <a:buChar char="•"/>
            </a:pPr>
            <a:r>
              <a:rPr lang="en-US"/>
              <a:t>The murder rate during the European Middle Ages was 30 to 40 times higher than it is today.</a:t>
            </a:r>
            <a:endParaRPr/>
          </a:p>
          <a:p>
            <a:pPr marL="354013" lvl="0" indent="-354013" algn="l" rtl="0">
              <a:lnSpc>
                <a:spcPct val="100000"/>
              </a:lnSpc>
              <a:spcBef>
                <a:spcPts val="1824"/>
              </a:spcBef>
              <a:spcAft>
                <a:spcPts val="0"/>
              </a:spcAft>
              <a:buClr>
                <a:srgbClr val="4E4E4E"/>
              </a:buClr>
              <a:buSzPts val="2800"/>
              <a:buFont typeface="Arial"/>
              <a:buChar char="•"/>
            </a:pPr>
            <a:r>
              <a:rPr lang="en-US"/>
              <a:t>What changed? Italian city-states created public institutions of law and order.</a:t>
            </a:r>
            <a:endParaRPr/>
          </a:p>
        </p:txBody>
      </p:sp>
      <p:pic>
        <p:nvPicPr>
          <p:cNvPr id="139" name="Google Shape;139;p15" descr="A painting set in a forest shows three people. A dark figure representing the Middle Ages is trying to stop the person representing Law and Order from adorning another person representing Renaissance with flowers.&#10;"/>
          <p:cNvPicPr preferRelativeResize="0">
            <a:picLocks noGrp="1"/>
          </p:cNvPicPr>
          <p:nvPr>
            <p:ph type="pic" idx="2"/>
          </p:nvPr>
        </p:nvPicPr>
        <p:blipFill rotWithShape="1">
          <a:blip r:embed="rId3">
            <a:alphaModFix/>
          </a:blip>
          <a:srcRect/>
          <a:stretch/>
        </p:blipFill>
        <p:spPr>
          <a:xfrm>
            <a:off x="5482939" y="1607710"/>
            <a:ext cx="4331785" cy="558557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16"/>
          <p:cNvSpPr txBox="1">
            <a:spLocks noGrp="1"/>
          </p:cNvSpPr>
          <p:nvPr>
            <p:ph type="title"/>
          </p:nvPr>
        </p:nvSpPr>
        <p:spPr>
          <a:xfrm>
            <a:off x="23515" y="-7053"/>
            <a:ext cx="9996324" cy="650521"/>
          </a:xfrm>
          <a:prstGeom prst="rect">
            <a:avLst/>
          </a:prstGeom>
          <a:noFill/>
          <a:ln>
            <a:noFill/>
          </a:ln>
        </p:spPr>
        <p:txBody>
          <a:bodyPr spcFirstLastPara="1" wrap="square" lIns="91425" tIns="91425" rIns="91425" bIns="91425" anchor="ctr" anchorCtr="0">
            <a:normAutofit fontScale="90000"/>
          </a:bodyPr>
          <a:lstStyle/>
          <a:p>
            <a:pPr marL="0" lvl="0" indent="0" algn="ctr" rtl="0">
              <a:lnSpc>
                <a:spcPct val="100000"/>
              </a:lnSpc>
              <a:spcBef>
                <a:spcPts val="0"/>
              </a:spcBef>
              <a:spcAft>
                <a:spcPts val="0"/>
              </a:spcAft>
              <a:buSzPts val="3600"/>
              <a:buNone/>
            </a:pPr>
            <a:r>
              <a:rPr lang="en-US"/>
              <a:t>PUBLIC GOODS</a:t>
            </a:r>
            <a:endParaRPr/>
          </a:p>
        </p:txBody>
      </p:sp>
      <p:sp>
        <p:nvSpPr>
          <p:cNvPr id="145" name="Google Shape;145;p16"/>
          <p:cNvSpPr txBox="1">
            <a:spLocks noGrp="1"/>
          </p:cNvSpPr>
          <p:nvPr>
            <p:ph type="body" idx="1"/>
          </p:nvPr>
        </p:nvSpPr>
        <p:spPr>
          <a:xfrm>
            <a:off x="117582" y="643468"/>
            <a:ext cx="9804186" cy="1397206"/>
          </a:xfrm>
          <a:prstGeom prst="rect">
            <a:avLst/>
          </a:prstGeom>
          <a:noFill/>
          <a:ln>
            <a:noFill/>
          </a:ln>
        </p:spPr>
        <p:txBody>
          <a:bodyPr spcFirstLastPara="1" wrap="square" lIns="91425" tIns="91425" rIns="91425" bIns="91425" anchor="t" anchorCtr="0">
            <a:normAutofit lnSpcReduction="10000"/>
          </a:bodyPr>
          <a:lstStyle/>
          <a:p>
            <a:pPr marL="354013" lvl="0" indent="-354013" algn="l" rtl="0">
              <a:lnSpc>
                <a:spcPct val="100000"/>
              </a:lnSpc>
              <a:spcBef>
                <a:spcPts val="0"/>
              </a:spcBef>
              <a:spcAft>
                <a:spcPts val="0"/>
              </a:spcAft>
              <a:buSzPct val="100000"/>
              <a:buChar char="•"/>
            </a:pPr>
            <a:r>
              <a:rPr lang="en-US"/>
              <a:t>A </a:t>
            </a:r>
            <a:r>
              <a:rPr lang="en-US" b="1"/>
              <a:t>public good</a:t>
            </a:r>
            <a:r>
              <a:rPr lang="en-US"/>
              <a:t> is a good that is both nonexcludable and nonrival in consumption. Examples: disease prevention, defense, scientific research.</a:t>
            </a:r>
            <a:endParaRPr/>
          </a:p>
        </p:txBody>
      </p:sp>
      <p:pic>
        <p:nvPicPr>
          <p:cNvPr id="146" name="Google Shape;146;p16" descr="A photo shows public workers fixing a road. A road roller is seen on the left portion of the photo."/>
          <p:cNvPicPr preferRelativeResize="0"/>
          <p:nvPr/>
        </p:nvPicPr>
        <p:blipFill rotWithShape="1">
          <a:blip r:embed="rId3">
            <a:alphaModFix/>
          </a:blip>
          <a:srcRect/>
          <a:stretch/>
        </p:blipFill>
        <p:spPr>
          <a:xfrm>
            <a:off x="2352854" y="4717197"/>
            <a:ext cx="5135342" cy="2661128"/>
          </a:xfrm>
          <a:prstGeom prst="rect">
            <a:avLst/>
          </a:prstGeom>
          <a:noFill/>
          <a:ln>
            <a:noFill/>
          </a:ln>
        </p:spPr>
      </p:pic>
      <p:sp>
        <p:nvSpPr>
          <p:cNvPr id="6" name="TextBox 5">
            <a:extLst>
              <a:ext uri="{FF2B5EF4-FFF2-40B4-BE49-F238E27FC236}">
                <a16:creationId xmlns:a16="http://schemas.microsoft.com/office/drawing/2014/main" id="{A454E2BB-A5DC-444C-BF51-A12D1FEE2DB0}"/>
              </a:ext>
            </a:extLst>
          </p:cNvPr>
          <p:cNvSpPr txBox="1"/>
          <p:nvPr/>
        </p:nvSpPr>
        <p:spPr>
          <a:xfrm>
            <a:off x="21513" y="1966497"/>
            <a:ext cx="9996323" cy="1384995"/>
          </a:xfrm>
          <a:prstGeom prst="rect">
            <a:avLst/>
          </a:prstGeom>
          <a:noFill/>
        </p:spPr>
        <p:txBody>
          <a:bodyPr wrap="square">
            <a:spAutoFit/>
          </a:bodyPr>
          <a:lstStyle/>
          <a:p>
            <a:pPr marL="354013" lvl="0" indent="-354013" algn="l" rtl="0">
              <a:lnSpc>
                <a:spcPct val="100000"/>
              </a:lnSpc>
              <a:spcBef>
                <a:spcPts val="1224"/>
              </a:spcBef>
              <a:spcAft>
                <a:spcPts val="0"/>
              </a:spcAft>
              <a:buSzPct val="100000"/>
              <a:buChar char="•"/>
            </a:pPr>
            <a:r>
              <a:rPr lang="en-US" sz="2800"/>
              <a:t>Because these goods are nonexcludable, they suffer from the free-rider problem, so no private firm would be willing to produce them.</a:t>
            </a:r>
          </a:p>
        </p:txBody>
      </p:sp>
      <p:sp>
        <p:nvSpPr>
          <p:cNvPr id="8" name="TextBox 7">
            <a:extLst>
              <a:ext uri="{FF2B5EF4-FFF2-40B4-BE49-F238E27FC236}">
                <a16:creationId xmlns:a16="http://schemas.microsoft.com/office/drawing/2014/main" id="{F73393CE-67D9-41FF-B063-B002DB57A12A}"/>
              </a:ext>
            </a:extLst>
          </p:cNvPr>
          <p:cNvSpPr txBox="1"/>
          <p:nvPr/>
        </p:nvSpPr>
        <p:spPr>
          <a:xfrm>
            <a:off x="40564" y="3332202"/>
            <a:ext cx="9977272" cy="954107"/>
          </a:xfrm>
          <a:prstGeom prst="rect">
            <a:avLst/>
          </a:prstGeom>
          <a:noFill/>
        </p:spPr>
        <p:txBody>
          <a:bodyPr wrap="square">
            <a:spAutoFit/>
          </a:bodyPr>
          <a:lstStyle/>
          <a:p>
            <a:pPr marL="354013" lvl="0" indent="-354013" algn="l" rtl="0">
              <a:lnSpc>
                <a:spcPct val="100000"/>
              </a:lnSpc>
              <a:spcBef>
                <a:spcPts val="1224"/>
              </a:spcBef>
              <a:spcAft>
                <a:spcPts val="0"/>
              </a:spcAft>
              <a:buSzPct val="100000"/>
              <a:buChar char="•"/>
            </a:pPr>
            <a:r>
              <a:rPr lang="en-US" sz="2800"/>
              <a:t>And because they are nonrival in consumption, it would be inefficient to charge people for consuming them.</a:t>
            </a:r>
          </a:p>
        </p:txBody>
      </p:sp>
      <p:sp>
        <p:nvSpPr>
          <p:cNvPr id="10" name="TextBox 9">
            <a:extLst>
              <a:ext uri="{FF2B5EF4-FFF2-40B4-BE49-F238E27FC236}">
                <a16:creationId xmlns:a16="http://schemas.microsoft.com/office/drawing/2014/main" id="{97064AB9-ED21-4013-B37E-564B23AE3F3E}"/>
              </a:ext>
            </a:extLst>
          </p:cNvPr>
          <p:cNvSpPr txBox="1"/>
          <p:nvPr/>
        </p:nvSpPr>
        <p:spPr>
          <a:xfrm>
            <a:off x="117582" y="4286309"/>
            <a:ext cx="9804186" cy="954107"/>
          </a:xfrm>
          <a:prstGeom prst="rect">
            <a:avLst/>
          </a:prstGeom>
          <a:noFill/>
        </p:spPr>
        <p:txBody>
          <a:bodyPr wrap="square">
            <a:spAutoFit/>
          </a:bodyPr>
          <a:lstStyle/>
          <a:p>
            <a:pPr marL="354013" lvl="0" indent="-354013" algn="l" rtl="0">
              <a:lnSpc>
                <a:spcPct val="100000"/>
              </a:lnSpc>
              <a:spcBef>
                <a:spcPts val="1224"/>
              </a:spcBef>
              <a:spcAft>
                <a:spcPts val="0"/>
              </a:spcAft>
              <a:buSzPct val="100000"/>
              <a:buChar char="•"/>
            </a:pPr>
            <a:r>
              <a:rPr lang="en-US" sz="2800"/>
              <a:t>Society must find nonmarket methods for providing these goods.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16"/>
          <p:cNvSpPr txBox="1">
            <a:spLocks noGrp="1"/>
          </p:cNvSpPr>
          <p:nvPr>
            <p:ph type="title"/>
          </p:nvPr>
        </p:nvSpPr>
        <p:spPr>
          <a:xfrm>
            <a:off x="23515" y="-7053"/>
            <a:ext cx="9996324" cy="1001174"/>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600"/>
              <a:buNone/>
            </a:pPr>
            <a:r>
              <a:rPr lang="en-US" sz="2800">
                <a:hlinkClick r:id="rId3"/>
              </a:rPr>
              <a:t>US public investment in development of mRNA covid-19 vaccines</a:t>
            </a:r>
            <a:endParaRPr sz="2800"/>
          </a:p>
        </p:txBody>
      </p:sp>
      <p:sp>
        <p:nvSpPr>
          <p:cNvPr id="145" name="Google Shape;145;p16"/>
          <p:cNvSpPr txBox="1">
            <a:spLocks noGrp="1"/>
          </p:cNvSpPr>
          <p:nvPr>
            <p:ph type="body" idx="1"/>
          </p:nvPr>
        </p:nvSpPr>
        <p:spPr>
          <a:xfrm>
            <a:off x="0" y="994122"/>
            <a:ext cx="9804186" cy="1838288"/>
          </a:xfrm>
          <a:prstGeom prst="rect">
            <a:avLst/>
          </a:prstGeom>
          <a:noFill/>
          <a:ln>
            <a:noFill/>
          </a:ln>
        </p:spPr>
        <p:txBody>
          <a:bodyPr spcFirstLastPara="1" wrap="square" lIns="91425" tIns="91425" rIns="91425" bIns="91425" anchor="t" anchorCtr="0">
            <a:normAutofit lnSpcReduction="10000"/>
          </a:bodyPr>
          <a:lstStyle/>
          <a:p>
            <a:pPr marL="354013" lvl="0" indent="-354013" algn="l" rtl="0">
              <a:lnSpc>
                <a:spcPct val="100000"/>
              </a:lnSpc>
              <a:spcBef>
                <a:spcPts val="0"/>
              </a:spcBef>
              <a:spcAft>
                <a:spcPts val="0"/>
              </a:spcAft>
              <a:buSzPct val="100000"/>
              <a:buChar char="•"/>
            </a:pPr>
            <a:r>
              <a:rPr lang="en-US"/>
              <a:t>The US government invested at least $31.9bn to develop, produce, and purchase mRNA covid-19 vaccines, including sizeable investments in the three decades before the pandemic through March 2022. </a:t>
            </a:r>
            <a:endParaRPr/>
          </a:p>
        </p:txBody>
      </p:sp>
      <p:pic>
        <p:nvPicPr>
          <p:cNvPr id="2" name="Picture 1">
            <a:extLst>
              <a:ext uri="{FF2B5EF4-FFF2-40B4-BE49-F238E27FC236}">
                <a16:creationId xmlns:a16="http://schemas.microsoft.com/office/drawing/2014/main" id="{FF148EFF-0802-4FA6-A4A9-0CF7B1DDBC83}"/>
              </a:ext>
            </a:extLst>
          </p:cNvPr>
          <p:cNvPicPr>
            <a:picLocks noChangeAspect="1"/>
          </p:cNvPicPr>
          <p:nvPr/>
        </p:nvPicPr>
        <p:blipFill>
          <a:blip r:embed="rId4"/>
          <a:stretch>
            <a:fillRect/>
          </a:stretch>
        </p:blipFill>
        <p:spPr>
          <a:xfrm>
            <a:off x="5525897" y="4778381"/>
            <a:ext cx="4493942" cy="2528555"/>
          </a:xfrm>
          <a:prstGeom prst="rect">
            <a:avLst/>
          </a:prstGeom>
        </p:spPr>
      </p:pic>
      <p:sp>
        <p:nvSpPr>
          <p:cNvPr id="6" name="TextBox 5">
            <a:extLst>
              <a:ext uri="{FF2B5EF4-FFF2-40B4-BE49-F238E27FC236}">
                <a16:creationId xmlns:a16="http://schemas.microsoft.com/office/drawing/2014/main" id="{9DF48DE3-156A-4AE9-8BDB-19A2627D53BE}"/>
              </a:ext>
            </a:extLst>
          </p:cNvPr>
          <p:cNvSpPr txBox="1"/>
          <p:nvPr/>
        </p:nvSpPr>
        <p:spPr>
          <a:xfrm>
            <a:off x="0" y="2994019"/>
            <a:ext cx="9924586" cy="1384995"/>
          </a:xfrm>
          <a:prstGeom prst="rect">
            <a:avLst/>
          </a:prstGeom>
          <a:noFill/>
        </p:spPr>
        <p:txBody>
          <a:bodyPr wrap="square">
            <a:spAutoFit/>
          </a:bodyPr>
          <a:lstStyle/>
          <a:p>
            <a:pPr marL="457200" indent="-457200">
              <a:buFont typeface="Arial" panose="020B0604020202020204" pitchFamily="34" charset="0"/>
              <a:buChar char="•"/>
            </a:pPr>
            <a:r>
              <a:rPr lang="en-US" sz="2800"/>
              <a:t>These public investments translated into millions of lives saved and were crucial in developing the mRNA vaccine technology.</a:t>
            </a:r>
          </a:p>
        </p:txBody>
      </p:sp>
    </p:spTree>
    <p:extLst>
      <p:ext uri="{BB962C8B-B14F-4D97-AF65-F5344CB8AC3E}">
        <p14:creationId xmlns:p14="http://schemas.microsoft.com/office/powerpoint/2010/main" val="1632417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16"/>
          <p:cNvSpPr txBox="1">
            <a:spLocks noGrp="1"/>
          </p:cNvSpPr>
          <p:nvPr>
            <p:ph type="title"/>
          </p:nvPr>
        </p:nvSpPr>
        <p:spPr>
          <a:xfrm>
            <a:off x="23515" y="-7053"/>
            <a:ext cx="9996324" cy="1001174"/>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600"/>
              <a:buNone/>
            </a:pPr>
            <a:r>
              <a:rPr lang="en-US" sz="3200"/>
              <a:t>Hurricane Katrina</a:t>
            </a:r>
            <a:endParaRPr sz="3200"/>
          </a:p>
        </p:txBody>
      </p:sp>
      <p:sp>
        <p:nvSpPr>
          <p:cNvPr id="145" name="Google Shape;145;p16"/>
          <p:cNvSpPr txBox="1">
            <a:spLocks noGrp="1"/>
          </p:cNvSpPr>
          <p:nvPr>
            <p:ph type="body" idx="1"/>
          </p:nvPr>
        </p:nvSpPr>
        <p:spPr>
          <a:xfrm>
            <a:off x="0" y="994121"/>
            <a:ext cx="9804186" cy="4500033"/>
          </a:xfrm>
          <a:prstGeom prst="rect">
            <a:avLst/>
          </a:prstGeom>
          <a:noFill/>
          <a:ln>
            <a:noFill/>
          </a:ln>
        </p:spPr>
        <p:txBody>
          <a:bodyPr spcFirstLastPara="1" wrap="square" lIns="91425" tIns="91425" rIns="91425" bIns="91425" anchor="t" anchorCtr="0">
            <a:normAutofit/>
          </a:bodyPr>
          <a:lstStyle/>
          <a:p>
            <a:pPr marL="354013" lvl="0" indent="-354013" algn="l" rtl="0">
              <a:lnSpc>
                <a:spcPct val="100000"/>
              </a:lnSpc>
              <a:spcBef>
                <a:spcPts val="0"/>
              </a:spcBef>
              <a:spcAft>
                <a:spcPts val="0"/>
              </a:spcAft>
              <a:buSzPct val="100000"/>
              <a:buChar char="•"/>
            </a:pPr>
            <a:r>
              <a:rPr lang="en-US"/>
              <a:t>Hurricane Katrina struck the Gulf Coast of the United States on August 29, 2005, as a Category 3 hurricane.</a:t>
            </a:r>
          </a:p>
          <a:p>
            <a:pPr marL="354013" lvl="0" indent="-354013" algn="l" rtl="0">
              <a:lnSpc>
                <a:spcPct val="100000"/>
              </a:lnSpc>
              <a:spcBef>
                <a:spcPts val="0"/>
              </a:spcBef>
              <a:spcAft>
                <a:spcPts val="0"/>
              </a:spcAft>
              <a:buSzPct val="100000"/>
              <a:buChar char="•"/>
            </a:pPr>
            <a:endParaRPr lang="en-US"/>
          </a:p>
          <a:p>
            <a:pPr marL="354013" lvl="0" indent="-354013" algn="l" rtl="0">
              <a:lnSpc>
                <a:spcPct val="100000"/>
              </a:lnSpc>
              <a:spcBef>
                <a:spcPts val="0"/>
              </a:spcBef>
              <a:spcAft>
                <a:spcPts val="0"/>
              </a:spcAft>
              <a:buSzPct val="100000"/>
              <a:buChar char="•"/>
            </a:pPr>
            <a:endParaRPr lang="en-US"/>
          </a:p>
          <a:p>
            <a:pPr marL="354013" lvl="0" indent="-354013" algn="l" rtl="0">
              <a:lnSpc>
                <a:spcPct val="100000"/>
              </a:lnSpc>
              <a:spcBef>
                <a:spcPts val="0"/>
              </a:spcBef>
              <a:spcAft>
                <a:spcPts val="0"/>
              </a:spcAft>
              <a:buSzPct val="100000"/>
              <a:buChar char="•"/>
            </a:pPr>
            <a:r>
              <a:rPr lang="en-US"/>
              <a:t>The economic cost of Hurricane Katrina's damage was estimated to be approximately $125 billion, making it one of the costliest natural disasters in U.S. history</a:t>
            </a:r>
            <a:endParaRPr/>
          </a:p>
        </p:txBody>
      </p:sp>
      <p:pic>
        <p:nvPicPr>
          <p:cNvPr id="3" name="Picture 2">
            <a:extLst>
              <a:ext uri="{FF2B5EF4-FFF2-40B4-BE49-F238E27FC236}">
                <a16:creationId xmlns:a16="http://schemas.microsoft.com/office/drawing/2014/main" id="{D3670F9A-387F-4D50-A5D6-749CC90B740F}"/>
              </a:ext>
            </a:extLst>
          </p:cNvPr>
          <p:cNvPicPr>
            <a:picLocks noChangeAspect="1"/>
          </p:cNvPicPr>
          <p:nvPr/>
        </p:nvPicPr>
        <p:blipFill>
          <a:blip r:embed="rId3"/>
          <a:stretch>
            <a:fillRect/>
          </a:stretch>
        </p:blipFill>
        <p:spPr>
          <a:xfrm>
            <a:off x="5274294" y="4299451"/>
            <a:ext cx="4382662" cy="2913181"/>
          </a:xfrm>
          <a:prstGeom prst="rect">
            <a:avLst/>
          </a:prstGeom>
        </p:spPr>
      </p:pic>
    </p:spTree>
    <p:extLst>
      <p:ext uri="{BB962C8B-B14F-4D97-AF65-F5344CB8AC3E}">
        <p14:creationId xmlns:p14="http://schemas.microsoft.com/office/powerpoint/2010/main" val="15080245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17"/>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a:t>PROVIDING PUBLIC GOODS</a:t>
            </a:r>
            <a:endParaRPr/>
          </a:p>
        </p:txBody>
      </p:sp>
      <p:sp>
        <p:nvSpPr>
          <p:cNvPr id="152" name="Google Shape;152;p17"/>
          <p:cNvSpPr txBox="1">
            <a:spLocks noGrp="1"/>
          </p:cNvSpPr>
          <p:nvPr>
            <p:ph type="body" idx="1"/>
          </p:nvPr>
        </p:nvSpPr>
        <p:spPr>
          <a:xfrm>
            <a:off x="117582" y="1841852"/>
            <a:ext cx="9804186" cy="4878988"/>
          </a:xfrm>
          <a:prstGeom prst="rect">
            <a:avLst/>
          </a:prstGeom>
          <a:noFill/>
          <a:ln>
            <a:noFill/>
          </a:ln>
        </p:spPr>
        <p:txBody>
          <a:bodyPr spcFirstLastPara="1" wrap="square" lIns="91425" tIns="91425" rIns="91425" bIns="91425" anchor="t" anchorCtr="0">
            <a:normAutofit fontScale="92500" lnSpcReduction="10000"/>
          </a:bodyPr>
          <a:lstStyle/>
          <a:p>
            <a:pPr marL="0" lvl="0" indent="0" algn="l" rtl="0">
              <a:lnSpc>
                <a:spcPct val="100000"/>
              </a:lnSpc>
              <a:spcBef>
                <a:spcPts val="0"/>
              </a:spcBef>
              <a:spcAft>
                <a:spcPts val="1800"/>
              </a:spcAft>
              <a:buSzPct val="100000"/>
              <a:buNone/>
            </a:pPr>
            <a:r>
              <a:rPr lang="en-US">
                <a:solidFill>
                  <a:schemeClr val="tx1"/>
                </a:solidFill>
              </a:rPr>
              <a:t>Public goods are provided through a variety of means:</a:t>
            </a:r>
            <a:endParaRPr>
              <a:solidFill>
                <a:schemeClr val="tx1"/>
              </a:solidFill>
            </a:endParaRPr>
          </a:p>
          <a:p>
            <a:pPr marL="354013" lvl="0" indent="-354013" algn="l" rtl="0">
              <a:lnSpc>
                <a:spcPct val="100000"/>
              </a:lnSpc>
              <a:spcBef>
                <a:spcPts val="624"/>
              </a:spcBef>
              <a:spcAft>
                <a:spcPts val="0"/>
              </a:spcAft>
              <a:buClr>
                <a:srgbClr val="4E4E4E"/>
              </a:buClr>
              <a:buSzPct val="100000"/>
              <a:buFont typeface="Arial"/>
              <a:buChar char="•"/>
            </a:pPr>
            <a:r>
              <a:rPr lang="en-US">
                <a:solidFill>
                  <a:schemeClr val="tx1"/>
                </a:solidFill>
              </a:rPr>
              <a:t>Voluntary contributions (example: private donations for scientific research);</a:t>
            </a:r>
            <a:endParaRPr>
              <a:solidFill>
                <a:schemeClr val="tx1"/>
              </a:solidFill>
            </a:endParaRPr>
          </a:p>
          <a:p>
            <a:pPr marL="354013" lvl="0" indent="-354013" algn="l" rtl="0">
              <a:lnSpc>
                <a:spcPct val="100000"/>
              </a:lnSpc>
              <a:spcBef>
                <a:spcPts val="624"/>
              </a:spcBef>
              <a:spcAft>
                <a:spcPts val="0"/>
              </a:spcAft>
              <a:buClr>
                <a:srgbClr val="4E4E4E"/>
              </a:buClr>
              <a:buSzPct val="100000"/>
              <a:buFont typeface="Arial"/>
              <a:buChar char="•"/>
            </a:pPr>
            <a:r>
              <a:rPr lang="en-US">
                <a:solidFill>
                  <a:schemeClr val="tx1"/>
                </a:solidFill>
              </a:rPr>
              <a:t>Individuals or firms who make money in an indirect way (example: meta supplies social media platforms—almost entirely supported by advertising);</a:t>
            </a:r>
            <a:endParaRPr>
              <a:solidFill>
                <a:schemeClr val="tx1"/>
              </a:solidFill>
            </a:endParaRPr>
          </a:p>
          <a:p>
            <a:pPr marL="354013" lvl="0" indent="-354013" algn="l" rtl="0">
              <a:lnSpc>
                <a:spcPct val="100000"/>
              </a:lnSpc>
              <a:spcBef>
                <a:spcPts val="624"/>
              </a:spcBef>
              <a:spcAft>
                <a:spcPts val="0"/>
              </a:spcAft>
              <a:buClr>
                <a:srgbClr val="4E4E4E"/>
              </a:buClr>
              <a:buSzPct val="100000"/>
              <a:buFont typeface="Arial"/>
              <a:buChar char="•"/>
            </a:pPr>
            <a:r>
              <a:rPr lang="en-US">
                <a:solidFill>
                  <a:schemeClr val="tx1"/>
                </a:solidFill>
              </a:rPr>
              <a:t>Social encouragement or pressure in small communities (example: volunteer fire departments);</a:t>
            </a:r>
            <a:endParaRPr>
              <a:solidFill>
                <a:schemeClr val="tx1"/>
              </a:solidFill>
            </a:endParaRPr>
          </a:p>
          <a:p>
            <a:pPr marL="354013" lvl="0" indent="-354013" algn="l" rtl="0">
              <a:lnSpc>
                <a:spcPct val="100000"/>
              </a:lnSpc>
              <a:spcBef>
                <a:spcPts val="624"/>
              </a:spcBef>
              <a:spcAft>
                <a:spcPts val="0"/>
              </a:spcAft>
              <a:buClr>
                <a:srgbClr val="4E4E4E"/>
              </a:buClr>
              <a:buSzPct val="100000"/>
              <a:buFont typeface="Arial"/>
              <a:buChar char="•"/>
            </a:pPr>
            <a:r>
              <a:rPr lang="en-US">
                <a:solidFill>
                  <a:schemeClr val="tx1"/>
                </a:solidFill>
              </a:rPr>
              <a:t>The government (most important public goods—national defense, the legal system, disease control, and so on—are provided by government and paid for by taxes).</a:t>
            </a:r>
            <a:endParaRPr>
              <a:solidFill>
                <a:schemeClr val="tx1"/>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17"/>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fontScale="90000"/>
          </a:bodyPr>
          <a:lstStyle/>
          <a:p>
            <a:pPr marL="0" lvl="0" indent="0" algn="ctr" rtl="0">
              <a:lnSpc>
                <a:spcPct val="100000"/>
              </a:lnSpc>
              <a:spcBef>
                <a:spcPts val="0"/>
              </a:spcBef>
              <a:spcAft>
                <a:spcPts val="0"/>
              </a:spcAft>
              <a:buSzPts val="3600"/>
              <a:buNone/>
            </a:pPr>
            <a:r>
              <a:rPr lang="en-US">
                <a:hlinkClick r:id="rId3"/>
              </a:rPr>
              <a:t>Federal, industry, and nonprofit shares of total funding for U.S. basic and applied research, 1953-2011</a:t>
            </a:r>
            <a:endParaRPr/>
          </a:p>
        </p:txBody>
      </p:sp>
      <p:pic>
        <p:nvPicPr>
          <p:cNvPr id="4" name="Picture 3">
            <a:extLst>
              <a:ext uri="{FF2B5EF4-FFF2-40B4-BE49-F238E27FC236}">
                <a16:creationId xmlns:a16="http://schemas.microsoft.com/office/drawing/2014/main" id="{7B125441-4A4E-4C27-83B6-323C487E2C65}"/>
              </a:ext>
            </a:extLst>
          </p:cNvPr>
          <p:cNvPicPr>
            <a:picLocks noChangeAspect="1"/>
          </p:cNvPicPr>
          <p:nvPr/>
        </p:nvPicPr>
        <p:blipFill>
          <a:blip r:embed="rId4"/>
          <a:stretch>
            <a:fillRect/>
          </a:stretch>
        </p:blipFill>
        <p:spPr>
          <a:xfrm>
            <a:off x="1706137" y="2421471"/>
            <a:ext cx="7014117" cy="4378509"/>
          </a:xfrm>
          <a:prstGeom prst="rect">
            <a:avLst/>
          </a:prstGeom>
        </p:spPr>
      </p:pic>
    </p:spTree>
    <p:extLst>
      <p:ext uri="{BB962C8B-B14F-4D97-AF65-F5344CB8AC3E}">
        <p14:creationId xmlns:p14="http://schemas.microsoft.com/office/powerpoint/2010/main" val="3242963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17"/>
          <p:cNvSpPr txBox="1">
            <a:spLocks noGrp="1"/>
          </p:cNvSpPr>
          <p:nvPr>
            <p:ph type="title"/>
          </p:nvPr>
        </p:nvSpPr>
        <p:spPr>
          <a:xfrm>
            <a:off x="66907" y="100827"/>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a:hlinkClick r:id="rId3"/>
              </a:rPr>
              <a:t>Gates Foundation 2023</a:t>
            </a:r>
            <a:endParaRPr/>
          </a:p>
        </p:txBody>
      </p:sp>
      <p:pic>
        <p:nvPicPr>
          <p:cNvPr id="3" name="Picture 2">
            <a:extLst>
              <a:ext uri="{FF2B5EF4-FFF2-40B4-BE49-F238E27FC236}">
                <a16:creationId xmlns:a16="http://schemas.microsoft.com/office/drawing/2014/main" id="{9F33AB5A-6EC2-4001-B787-EA396DBCCB07}"/>
              </a:ext>
            </a:extLst>
          </p:cNvPr>
          <p:cNvPicPr>
            <a:picLocks noChangeAspect="1"/>
          </p:cNvPicPr>
          <p:nvPr/>
        </p:nvPicPr>
        <p:blipFill>
          <a:blip r:embed="rId4"/>
          <a:stretch>
            <a:fillRect/>
          </a:stretch>
        </p:blipFill>
        <p:spPr>
          <a:xfrm>
            <a:off x="1" y="1144047"/>
            <a:ext cx="10058400" cy="6628353"/>
          </a:xfrm>
          <a:prstGeom prst="rect">
            <a:avLst/>
          </a:prstGeom>
        </p:spPr>
      </p:pic>
    </p:spTree>
    <p:extLst>
      <p:ext uri="{BB962C8B-B14F-4D97-AF65-F5344CB8AC3E}">
        <p14:creationId xmlns:p14="http://schemas.microsoft.com/office/powerpoint/2010/main" val="41995864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18"/>
          <p:cNvSpPr txBox="1">
            <a:spLocks noGrp="1"/>
          </p:cNvSpPr>
          <p:nvPr>
            <p:ph type="title"/>
          </p:nvPr>
        </p:nvSpPr>
        <p:spPr>
          <a:xfrm>
            <a:off x="0" y="0"/>
            <a:ext cx="10058400" cy="1346322"/>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a:t>HOW MUCH OF A PUBLIC GOOD SHOULD BE PROVIDED? (1 of 3)</a:t>
            </a:r>
            <a:endParaRPr/>
          </a:p>
        </p:txBody>
      </p:sp>
      <p:sp>
        <p:nvSpPr>
          <p:cNvPr id="158" name="Google Shape;158;p18"/>
          <p:cNvSpPr txBox="1">
            <a:spLocks noGrp="1"/>
          </p:cNvSpPr>
          <p:nvPr>
            <p:ph type="body" idx="1"/>
          </p:nvPr>
        </p:nvSpPr>
        <p:spPr>
          <a:xfrm>
            <a:off x="0" y="1520697"/>
            <a:ext cx="9804186" cy="698396"/>
          </a:xfrm>
          <a:prstGeom prst="rect">
            <a:avLst/>
          </a:prstGeom>
          <a:noFill/>
          <a:ln>
            <a:noFill/>
          </a:ln>
        </p:spPr>
        <p:txBody>
          <a:bodyPr spcFirstLastPara="1" wrap="square" lIns="91425" tIns="91425" rIns="91425" bIns="91425" anchor="t" anchorCtr="0">
            <a:noAutofit/>
          </a:bodyPr>
          <a:lstStyle/>
          <a:p>
            <a:pPr marL="354013" lvl="0" indent="-354013" algn="l" rtl="0">
              <a:lnSpc>
                <a:spcPct val="100000"/>
              </a:lnSpc>
              <a:spcBef>
                <a:spcPts val="0"/>
              </a:spcBef>
              <a:spcAft>
                <a:spcPts val="0"/>
              </a:spcAft>
              <a:buSzPct val="100000"/>
              <a:buChar char="•"/>
            </a:pPr>
            <a:r>
              <a:rPr lang="en-US" sz="2400"/>
              <a:t>If  the government provides the public good, how much should it produce?</a:t>
            </a:r>
            <a:endParaRPr sz="2400"/>
          </a:p>
        </p:txBody>
      </p:sp>
      <p:sp>
        <p:nvSpPr>
          <p:cNvPr id="5" name="TextBox 4">
            <a:extLst>
              <a:ext uri="{FF2B5EF4-FFF2-40B4-BE49-F238E27FC236}">
                <a16:creationId xmlns:a16="http://schemas.microsoft.com/office/drawing/2014/main" id="{9194C58D-A529-4024-BA2A-FB11A56034CB}"/>
              </a:ext>
            </a:extLst>
          </p:cNvPr>
          <p:cNvSpPr txBox="1"/>
          <p:nvPr/>
        </p:nvSpPr>
        <p:spPr>
          <a:xfrm>
            <a:off x="0" y="2677058"/>
            <a:ext cx="9804186" cy="830997"/>
          </a:xfrm>
          <a:prstGeom prst="rect">
            <a:avLst/>
          </a:prstGeom>
          <a:noFill/>
        </p:spPr>
        <p:txBody>
          <a:bodyPr wrap="square">
            <a:spAutoFit/>
          </a:bodyPr>
          <a:lstStyle/>
          <a:p>
            <a:pPr marL="354013" lvl="0" indent="-354013" algn="l" rtl="0">
              <a:lnSpc>
                <a:spcPct val="100000"/>
              </a:lnSpc>
              <a:spcBef>
                <a:spcPts val="1224"/>
              </a:spcBef>
              <a:spcAft>
                <a:spcPts val="0"/>
              </a:spcAft>
              <a:buSzPct val="100000"/>
              <a:buChar char="•"/>
            </a:pPr>
            <a:r>
              <a:rPr lang="en-US" sz="2400" b="1"/>
              <a:t>Produce the quantity where marginal social benefit of a public good equals marginal cost of producing it.</a:t>
            </a:r>
            <a:endParaRPr lang="en-US" sz="2400"/>
          </a:p>
        </p:txBody>
      </p:sp>
      <p:sp>
        <p:nvSpPr>
          <p:cNvPr id="7" name="TextBox 6">
            <a:extLst>
              <a:ext uri="{FF2B5EF4-FFF2-40B4-BE49-F238E27FC236}">
                <a16:creationId xmlns:a16="http://schemas.microsoft.com/office/drawing/2014/main" id="{119056A1-C50A-451E-AABF-37CBC901FE39}"/>
              </a:ext>
            </a:extLst>
          </p:cNvPr>
          <p:cNvSpPr txBox="1"/>
          <p:nvPr/>
        </p:nvSpPr>
        <p:spPr>
          <a:xfrm>
            <a:off x="0" y="3966020"/>
            <a:ext cx="10058399" cy="1200329"/>
          </a:xfrm>
          <a:prstGeom prst="rect">
            <a:avLst/>
          </a:prstGeom>
          <a:noFill/>
        </p:spPr>
        <p:txBody>
          <a:bodyPr wrap="square">
            <a:spAutoFit/>
          </a:bodyPr>
          <a:lstStyle/>
          <a:p>
            <a:pPr marL="354013" lvl="0" indent="-354013" algn="l" rtl="0">
              <a:lnSpc>
                <a:spcPct val="100000"/>
              </a:lnSpc>
              <a:spcBef>
                <a:spcPts val="1224"/>
              </a:spcBef>
              <a:spcAft>
                <a:spcPts val="0"/>
              </a:spcAft>
              <a:buSzPct val="100000"/>
              <a:buChar char="•"/>
            </a:pPr>
            <a:r>
              <a:rPr lang="en-US" sz="2400"/>
              <a:t>The marginal social benefit of a public good is equal to the sum of the individual marginal benefits enjoyed by all consumers (the  sum  of each consumer’s willingness to pay for that unit).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18"/>
          <p:cNvSpPr txBox="1">
            <a:spLocks noGrp="1"/>
          </p:cNvSpPr>
          <p:nvPr>
            <p:ph type="title"/>
          </p:nvPr>
        </p:nvSpPr>
        <p:spPr>
          <a:xfrm>
            <a:off x="0" y="0"/>
            <a:ext cx="10058400" cy="1346322"/>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a:t>HOW MUCH OF A PUBLIC GOOD SHOULD BE PROVIDED? (1 of 3)</a:t>
            </a:r>
            <a:endParaRPr/>
          </a:p>
        </p:txBody>
      </p:sp>
      <p:sp>
        <p:nvSpPr>
          <p:cNvPr id="158" name="Google Shape;158;p18"/>
          <p:cNvSpPr txBox="1">
            <a:spLocks noGrp="1"/>
          </p:cNvSpPr>
          <p:nvPr>
            <p:ph type="body" idx="1"/>
          </p:nvPr>
        </p:nvSpPr>
        <p:spPr>
          <a:xfrm>
            <a:off x="127107" y="967180"/>
            <a:ext cx="9804186" cy="3653469"/>
          </a:xfrm>
          <a:prstGeom prst="rect">
            <a:avLst/>
          </a:prstGeom>
          <a:noFill/>
          <a:ln>
            <a:noFill/>
          </a:ln>
        </p:spPr>
        <p:txBody>
          <a:bodyPr spcFirstLastPara="1" wrap="square" lIns="91425" tIns="91425" rIns="91425" bIns="91425" anchor="t" anchorCtr="0">
            <a:noAutofit/>
          </a:bodyPr>
          <a:lstStyle/>
          <a:p>
            <a:pPr marL="354013" lvl="0" indent="-354013" algn="l" rtl="0">
              <a:lnSpc>
                <a:spcPct val="100000"/>
              </a:lnSpc>
              <a:spcBef>
                <a:spcPts val="1224"/>
              </a:spcBef>
              <a:spcAft>
                <a:spcPts val="0"/>
              </a:spcAft>
              <a:buSzPct val="100000"/>
              <a:buChar char="•"/>
            </a:pPr>
            <a:r>
              <a:rPr lang="en-US" sz="2200"/>
              <a:t>Imagine a city with two residents, Theo and Abby. Assume that Theo and Abby truthfully tell the government their willingness to pay for another unit of the public good—they tell the government their marginal benefits.</a:t>
            </a:r>
          </a:p>
          <a:p>
            <a:pPr marL="354013" lvl="0" indent="-354013" algn="l" rtl="0">
              <a:lnSpc>
                <a:spcPct val="100000"/>
              </a:lnSpc>
              <a:spcBef>
                <a:spcPts val="1224"/>
              </a:spcBef>
              <a:spcAft>
                <a:spcPts val="0"/>
              </a:spcAft>
              <a:buSzPct val="100000"/>
              <a:buChar char="•"/>
            </a:pPr>
            <a:endParaRPr lang="en-US" sz="2200"/>
          </a:p>
          <a:p>
            <a:pPr marL="354013" lvl="0" indent="-354013" algn="l" rtl="0">
              <a:lnSpc>
                <a:spcPct val="100000"/>
              </a:lnSpc>
              <a:spcBef>
                <a:spcPts val="1224"/>
              </a:spcBef>
              <a:spcAft>
                <a:spcPts val="0"/>
              </a:spcAft>
              <a:buSzPct val="100000"/>
              <a:buChar char="•"/>
            </a:pPr>
            <a:r>
              <a:rPr lang="en-US" sz="2200" b="1"/>
              <a:t>The efficient quantity of a public good is the quantity at which the marginal social benefit is equal to the marginal cost of providing it.</a:t>
            </a:r>
            <a:endParaRPr sz="2200"/>
          </a:p>
        </p:txBody>
      </p:sp>
      <p:pic>
        <p:nvPicPr>
          <p:cNvPr id="2" name="Picture 1">
            <a:extLst>
              <a:ext uri="{FF2B5EF4-FFF2-40B4-BE49-F238E27FC236}">
                <a16:creationId xmlns:a16="http://schemas.microsoft.com/office/drawing/2014/main" id="{1E29CC62-85CA-4EB8-B5DF-746E1BE293AD}"/>
              </a:ext>
            </a:extLst>
          </p:cNvPr>
          <p:cNvPicPr>
            <a:picLocks noChangeAspect="1"/>
          </p:cNvPicPr>
          <p:nvPr/>
        </p:nvPicPr>
        <p:blipFill>
          <a:blip r:embed="rId3"/>
          <a:stretch>
            <a:fillRect/>
          </a:stretch>
        </p:blipFill>
        <p:spPr>
          <a:xfrm>
            <a:off x="2237678" y="3707572"/>
            <a:ext cx="5512420" cy="3676741"/>
          </a:xfrm>
          <a:prstGeom prst="rect">
            <a:avLst/>
          </a:prstGeom>
        </p:spPr>
      </p:pic>
    </p:spTree>
    <p:extLst>
      <p:ext uri="{BB962C8B-B14F-4D97-AF65-F5344CB8AC3E}">
        <p14:creationId xmlns:p14="http://schemas.microsoft.com/office/powerpoint/2010/main" val="11282506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19"/>
          <p:cNvSpPr txBox="1">
            <a:spLocks noGrp="1"/>
          </p:cNvSpPr>
          <p:nvPr>
            <p:ph type="title"/>
          </p:nvPr>
        </p:nvSpPr>
        <p:spPr>
          <a:xfrm>
            <a:off x="0" y="223743"/>
            <a:ext cx="10058400" cy="815797"/>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600"/>
              <a:buNone/>
            </a:pPr>
            <a:r>
              <a:rPr lang="en-US"/>
              <a:t>HOW MUCH OF A PUBLIC GOOD SHOULD BE PROVIDED? (2 of 3)</a:t>
            </a:r>
            <a:endParaRPr/>
          </a:p>
        </p:txBody>
      </p:sp>
      <p:pic>
        <p:nvPicPr>
          <p:cNvPr id="165" name="Google Shape;165;p19">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1188642" y="1317987"/>
            <a:ext cx="7181829" cy="6042331"/>
          </a:xfrm>
          <a:prstGeom prst="rect">
            <a:avLst/>
          </a:prstGeom>
          <a:noFill/>
          <a:ln>
            <a:noFill/>
          </a:ln>
        </p:spPr>
      </p:pic>
      <p:pic>
        <p:nvPicPr>
          <p:cNvPr id="166" name="Google Shape;166;p19">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1188642" y="1317987"/>
            <a:ext cx="7181829" cy="6042331"/>
          </a:xfrm>
          <a:prstGeom prst="rect">
            <a:avLst/>
          </a:prstGeom>
          <a:noFill/>
          <a:ln>
            <a:noFill/>
          </a:ln>
        </p:spPr>
      </p:pic>
      <p:pic>
        <p:nvPicPr>
          <p:cNvPr id="167" name="Google Shape;167;p19">
            <a:extLst>
              <a:ext uri="{C183D7F6-B498-43B3-948B-1728B52AA6E4}">
                <adec:decorative xmlns:adec="http://schemas.microsoft.com/office/drawing/2017/decorative" val="1"/>
              </a:ext>
            </a:extLst>
          </p:cNvPr>
          <p:cNvPicPr preferRelativeResize="0"/>
          <p:nvPr/>
        </p:nvPicPr>
        <p:blipFill rotWithShape="1">
          <a:blip r:embed="rId5">
            <a:alphaModFix/>
          </a:blip>
          <a:srcRect/>
          <a:stretch/>
        </p:blipFill>
        <p:spPr>
          <a:xfrm>
            <a:off x="1188642" y="1317987"/>
            <a:ext cx="7181829" cy="6042331"/>
          </a:xfrm>
          <a:prstGeom prst="rect">
            <a:avLst/>
          </a:prstGeom>
          <a:noFill/>
          <a:ln>
            <a:noFill/>
          </a:ln>
        </p:spPr>
      </p:pic>
      <p:pic>
        <p:nvPicPr>
          <p:cNvPr id="168" name="Google Shape;168;p19">
            <a:extLst>
              <a:ext uri="{C183D7F6-B498-43B3-948B-1728B52AA6E4}">
                <adec:decorative xmlns:adec="http://schemas.microsoft.com/office/drawing/2017/decorative" val="1"/>
              </a:ext>
            </a:extLst>
          </p:cNvPr>
          <p:cNvPicPr preferRelativeResize="0"/>
          <p:nvPr/>
        </p:nvPicPr>
        <p:blipFill rotWithShape="1">
          <a:blip r:embed="rId6">
            <a:alphaModFix/>
          </a:blip>
          <a:srcRect/>
          <a:stretch/>
        </p:blipFill>
        <p:spPr>
          <a:xfrm>
            <a:off x="1188642" y="1317987"/>
            <a:ext cx="7181829" cy="6042331"/>
          </a:xfrm>
          <a:prstGeom prst="rect">
            <a:avLst/>
          </a:prstGeom>
          <a:noFill/>
          <a:ln>
            <a:noFill/>
          </a:ln>
        </p:spPr>
      </p:pic>
      <p:pic>
        <p:nvPicPr>
          <p:cNvPr id="169" name="Google Shape;169;p19">
            <a:extLst>
              <a:ext uri="{C183D7F6-B498-43B3-948B-1728B52AA6E4}">
                <adec:decorative xmlns:adec="http://schemas.microsoft.com/office/drawing/2017/decorative" val="1"/>
              </a:ext>
            </a:extLst>
          </p:cNvPr>
          <p:cNvPicPr preferRelativeResize="0"/>
          <p:nvPr/>
        </p:nvPicPr>
        <p:blipFill rotWithShape="1">
          <a:blip r:embed="rId7">
            <a:alphaModFix/>
          </a:blip>
          <a:srcRect/>
          <a:stretch/>
        </p:blipFill>
        <p:spPr>
          <a:xfrm>
            <a:off x="1188642" y="1317987"/>
            <a:ext cx="7181829" cy="6042331"/>
          </a:xfrm>
          <a:prstGeom prst="rect">
            <a:avLst/>
          </a:prstGeom>
          <a:noFill/>
          <a:ln>
            <a:noFill/>
          </a:ln>
        </p:spPr>
      </p:pic>
      <p:pic>
        <p:nvPicPr>
          <p:cNvPr id="170" name="Google Shape;170;p19">
            <a:extLst>
              <a:ext uri="{C183D7F6-B498-43B3-948B-1728B52AA6E4}">
                <adec:decorative xmlns:adec="http://schemas.microsoft.com/office/drawing/2017/decorative" val="1"/>
              </a:ext>
            </a:extLst>
          </p:cNvPr>
          <p:cNvPicPr preferRelativeResize="0"/>
          <p:nvPr/>
        </p:nvPicPr>
        <p:blipFill rotWithShape="1">
          <a:blip r:embed="rId8">
            <a:alphaModFix/>
          </a:blip>
          <a:srcRect/>
          <a:stretch/>
        </p:blipFill>
        <p:spPr>
          <a:xfrm>
            <a:off x="1188642" y="1317987"/>
            <a:ext cx="7181829" cy="6042331"/>
          </a:xfrm>
          <a:prstGeom prst="rect">
            <a:avLst/>
          </a:prstGeom>
          <a:noFill/>
          <a:ln>
            <a:noFill/>
          </a:ln>
        </p:spPr>
      </p:pic>
      <p:pic>
        <p:nvPicPr>
          <p:cNvPr id="171" name="Google Shape;171;p19">
            <a:extLst>
              <a:ext uri="{C183D7F6-B498-43B3-948B-1728B52AA6E4}">
                <adec:decorative xmlns:adec="http://schemas.microsoft.com/office/drawing/2017/decorative" val="1"/>
              </a:ext>
            </a:extLst>
          </p:cNvPr>
          <p:cNvPicPr preferRelativeResize="0"/>
          <p:nvPr/>
        </p:nvPicPr>
        <p:blipFill rotWithShape="1">
          <a:blip r:embed="rId9">
            <a:alphaModFix/>
          </a:blip>
          <a:srcRect/>
          <a:stretch/>
        </p:blipFill>
        <p:spPr>
          <a:xfrm>
            <a:off x="1187055" y="1317987"/>
            <a:ext cx="7286782" cy="6042331"/>
          </a:xfrm>
          <a:prstGeom prst="rect">
            <a:avLst/>
          </a:prstGeom>
          <a:noFill/>
          <a:ln>
            <a:noFill/>
          </a:ln>
        </p:spPr>
      </p:pic>
      <p:pic>
        <p:nvPicPr>
          <p:cNvPr id="172" name="Google Shape;172;p19">
            <a:extLst>
              <a:ext uri="{C183D7F6-B498-43B3-948B-1728B52AA6E4}">
                <adec:decorative xmlns:adec="http://schemas.microsoft.com/office/drawing/2017/decorative" val="1"/>
              </a:ext>
            </a:extLst>
          </p:cNvPr>
          <p:cNvPicPr preferRelativeResize="0"/>
          <p:nvPr/>
        </p:nvPicPr>
        <p:blipFill rotWithShape="1">
          <a:blip r:embed="rId10">
            <a:alphaModFix/>
          </a:blip>
          <a:srcRect/>
          <a:stretch/>
        </p:blipFill>
        <p:spPr>
          <a:xfrm>
            <a:off x="1187055" y="1317987"/>
            <a:ext cx="7286782" cy="6042331"/>
          </a:xfrm>
          <a:prstGeom prst="rect">
            <a:avLst/>
          </a:prstGeom>
          <a:noFill/>
          <a:ln>
            <a:noFill/>
          </a:ln>
        </p:spPr>
      </p:pic>
      <p:pic>
        <p:nvPicPr>
          <p:cNvPr id="173" name="Google Shape;173;p19">
            <a:extLst>
              <a:ext uri="{C183D7F6-B498-43B3-948B-1728B52AA6E4}">
                <adec:decorative xmlns:adec="http://schemas.microsoft.com/office/drawing/2017/decorative" val="1"/>
              </a:ext>
            </a:extLst>
          </p:cNvPr>
          <p:cNvPicPr preferRelativeResize="0"/>
          <p:nvPr/>
        </p:nvPicPr>
        <p:blipFill rotWithShape="1">
          <a:blip r:embed="rId11">
            <a:alphaModFix/>
          </a:blip>
          <a:srcRect/>
          <a:stretch/>
        </p:blipFill>
        <p:spPr>
          <a:xfrm>
            <a:off x="1187055" y="1317987"/>
            <a:ext cx="7286782" cy="6042331"/>
          </a:xfrm>
          <a:prstGeom prst="rect">
            <a:avLst/>
          </a:prstGeom>
          <a:noFill/>
          <a:ln>
            <a:noFill/>
          </a:ln>
        </p:spPr>
      </p:pic>
      <p:pic>
        <p:nvPicPr>
          <p:cNvPr id="174" name="Google Shape;174;p19">
            <a:extLst>
              <a:ext uri="{C183D7F6-B498-43B3-948B-1728B52AA6E4}">
                <adec:decorative xmlns:adec="http://schemas.microsoft.com/office/drawing/2017/decorative" val="1"/>
              </a:ext>
            </a:extLst>
          </p:cNvPr>
          <p:cNvPicPr preferRelativeResize="0"/>
          <p:nvPr/>
        </p:nvPicPr>
        <p:blipFill rotWithShape="1">
          <a:blip r:embed="rId12">
            <a:alphaModFix/>
          </a:blip>
          <a:srcRect/>
          <a:stretch/>
        </p:blipFill>
        <p:spPr>
          <a:xfrm>
            <a:off x="1187055" y="1317987"/>
            <a:ext cx="7286782" cy="6042331"/>
          </a:xfrm>
          <a:prstGeom prst="rect">
            <a:avLst/>
          </a:prstGeom>
          <a:noFill/>
          <a:ln>
            <a:noFill/>
          </a:ln>
        </p:spPr>
      </p:pic>
      <p:pic>
        <p:nvPicPr>
          <p:cNvPr id="175" name="Google Shape;175;p19">
            <a:extLst>
              <a:ext uri="{C183D7F6-B498-43B3-948B-1728B52AA6E4}">
                <adec:decorative xmlns:adec="http://schemas.microsoft.com/office/drawing/2017/decorative" val="1"/>
              </a:ext>
            </a:extLst>
          </p:cNvPr>
          <p:cNvPicPr preferRelativeResize="0"/>
          <p:nvPr/>
        </p:nvPicPr>
        <p:blipFill rotWithShape="1">
          <a:blip r:embed="rId13">
            <a:alphaModFix/>
          </a:blip>
          <a:srcRect/>
          <a:stretch/>
        </p:blipFill>
        <p:spPr>
          <a:xfrm>
            <a:off x="1187055" y="1317987"/>
            <a:ext cx="7286782" cy="6042331"/>
          </a:xfrm>
          <a:prstGeom prst="rect">
            <a:avLst/>
          </a:prstGeom>
          <a:noFill/>
          <a:ln>
            <a:noFill/>
          </a:ln>
        </p:spPr>
      </p:pic>
      <p:sp>
        <p:nvSpPr>
          <p:cNvPr id="3" name="Google Shape;164;p19">
            <a:extLst>
              <a:ext uri="{FF2B5EF4-FFF2-40B4-BE49-F238E27FC236}">
                <a16:creationId xmlns:a16="http://schemas.microsoft.com/office/drawing/2014/main" id="{80623E1E-4687-E9F6-4EAC-83F2E4C9DB24}"/>
              </a:ext>
            </a:extLst>
          </p:cNvPr>
          <p:cNvSpPr txBox="1">
            <a:spLocks noGrp="1"/>
          </p:cNvSpPr>
          <p:nvPr>
            <p:ph type="body" idx="1"/>
          </p:nvPr>
        </p:nvSpPr>
        <p:spPr>
          <a:xfrm>
            <a:off x="4200032" y="1067709"/>
            <a:ext cx="1324874" cy="40006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Figure 2</a:t>
            </a:r>
            <a:endParaRPr/>
          </a:p>
        </p:txBody>
      </p:sp>
      <p:pic>
        <p:nvPicPr>
          <p:cNvPr id="2" name="Picture 1" descr="Three histograms and trend lines show the marginal benefit curves for two individuals and the overall marginal social benefit curve.&#10;Panel (a) is titled Theo’s Individual Marginal Benefit Curve. The x-axis is labeled Quantity of street cleanings (per month) and ranges from 0 to 6 in increments of 1. The y-axis is labeled Marginal benefit and shows markings at 0, 1, 3, 7, 12, 18, and 25 dollars. The data of the histogram read as follows:&#10;• Quantity, 1; Marginal benefit, 25 dollars.&#10;• Quantity, 2; Marginal benefit, 18 dollars.&#10;• Quantity, 3; Marginal benefit, 12 dollars.&#10;• Quantity, 4; Marginal benefit, 7 dollars.&#10;• Quantity, 5; Marginal benefit, 3 dollars.&#10;• Quantity, 6; Marginal benefit, 1 dollars.&#10;A downward sloping marginal benefit curve labeled M B subscript T intersects the tops of the bars and passes through the points:&#10;• (1, 25)&#10;• (2, 18)&#10;• (3, 12)&#10;• (4, 7)&#10;• (5, 3)&#10;• (6, 1).&#10;Panel (b) is titled Abby’s Individual Marginal Benefit Curve. The x-axis is labeled Quantity of street cleanings (per month) and ranges from 0 to 6 in increments of 1. The y-axis is labeled Marginal benefit and shows markings at 0, 1, 5, 9, 13, 17, and 21 dollars. The data of the histogram read as follows:&#10;• Quantity, 1; Marginal benefit, 21 dollars.&#10;• Quantity, 2; Marginal benefit, 17 dollars.&#10;• Quantity, 3; Marginal benefit, 13 dollars.&#10;• Quantity, 4; Marginal benefit, 9 dollars.&#10;• Quantity, 5; Marginal benefit, 5 dollars.&#10;• Quantity, 6; Marginal benefit, 1 dollar.&#10;A downward sloping marginal benefit curve labeled M B subscript A intersects the tops of the bars and passes through the points:&#10;• (1, 21)&#10;• (2, 17)&#10;• (3, 13)&#10;• (4, 9)&#10;• (5, 5)&#10;• (6, 1).&#10;Panel (c) is titled The Marginal Social Benefit Curve. The x-axis is labeled Quantity of street cleanings (per month) and ranges from 0 to 6 in increments of 1. The y-axis is labeled Marginal benefit and shows markings at 0, 2, 6, 8, 16, 25, 35, and 46 dollars. The stacked bar graph shows the bars in panel (b) stacked on top of the bars from panel (a). The data of the histogram read as follows:&#10;• Quantity, 1; Marginal benefit, 46 dollars.&#10;• Bar 1: 25&#10;• Bar 2: 21.&#10;• Quantity, 2; Marginal benefit, 35 dollars.&#10;• Bar 1: 18&#10;• Bar 2: 17.&#10;• Quantity, 3; Marginal benefit, 25 dollars.&#10;• Bar 1: 12&#10;• Bar 2: 13.&#10;• Quantity, 4; Marginal benefit, 16 dollars.&#10;• Bar 1: 7&#10;• Bar 2: 9.&#10;• Quantity, 5; Marginal benefit, 8 dollars.&#10;• Bar 1: 3&#10;• Bar 2: 5.&#10;• Quantity, 6; Marginal benefit, 2 dollars.&#10;• Bar 1: 1&#10;• Bar 2: 1.&#10;A downward sloping marginal benefit curve labeled M S B intersects the tops of the bars and passes through the points:&#10;• (1, 46)&#10;• (2, 35)&#10;• (3, 25)&#10;• (4, 16)&#10;• (5, 8)&#10;• (6, 2).&#10;A horizontal marginal cost curve labeled M C equals 6 dollars extends from 6 dollars on the y-axis. Text associated with this graph reads, The marginal social benefit curve of a public good equals the vertical sum of individual marginal benefit curves. The value 5 (number of cleanings) on the x-axis is labeled Efficient quantity of the public good.">
            <a:extLst>
              <a:ext uri="{FF2B5EF4-FFF2-40B4-BE49-F238E27FC236}">
                <a16:creationId xmlns:a16="http://schemas.microsoft.com/office/drawing/2014/main" id="{DEFB4726-6C10-9205-DA82-B51CBD754726}"/>
              </a:ext>
            </a:extLst>
          </p:cNvPr>
          <p:cNvPicPr>
            <a:picLocks noChangeAspect="1"/>
          </p:cNvPicPr>
          <p:nvPr/>
        </p:nvPicPr>
        <p:blipFill>
          <a:blip r:embed="rId14"/>
          <a:stretch>
            <a:fillRect/>
          </a:stretch>
        </p:blipFill>
        <p:spPr>
          <a:xfrm>
            <a:off x="9406077" y="3797295"/>
            <a:ext cx="285765" cy="17780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1"/>
                                          </p:stCondLst>
                                        </p:cTn>
                                        <p:tgtEl>
                                          <p:spTgt spid="165"/>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6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1"/>
                                          </p:stCondLst>
                                        </p:cTn>
                                        <p:tgtEl>
                                          <p:spTgt spid="166"/>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16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1"/>
                                          </p:stCondLst>
                                        </p:cTn>
                                        <p:tgtEl>
                                          <p:spTgt spid="167"/>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16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1"/>
                                          </p:stCondLst>
                                        </p:cTn>
                                        <p:tgtEl>
                                          <p:spTgt spid="168"/>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16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1"/>
                                          </p:stCondLst>
                                        </p:cTn>
                                        <p:tgtEl>
                                          <p:spTgt spid="169"/>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17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nodeType="clickEffect">
                                  <p:stCondLst>
                                    <p:cond delay="0"/>
                                  </p:stCondLst>
                                  <p:childTnLst>
                                    <p:set>
                                      <p:cBhvr>
                                        <p:cTn id="36" dur="1" fill="hold">
                                          <p:stCondLst>
                                            <p:cond delay="1"/>
                                          </p:stCondLst>
                                        </p:cTn>
                                        <p:tgtEl>
                                          <p:spTgt spid="170"/>
                                        </p:tgtEl>
                                        <p:attrNameLst>
                                          <p:attrName>style.visibility</p:attrName>
                                        </p:attrNameLst>
                                      </p:cBhvr>
                                      <p:to>
                                        <p:strVal val="hidden"/>
                                      </p:to>
                                    </p:set>
                                  </p:childTnLst>
                                </p:cTn>
                              </p:par>
                              <p:par>
                                <p:cTn id="37" presetID="1" presetClass="entr" presetSubtype="0" fill="hold" nodeType="withEffect">
                                  <p:stCondLst>
                                    <p:cond delay="0"/>
                                  </p:stCondLst>
                                  <p:childTnLst>
                                    <p:set>
                                      <p:cBhvr>
                                        <p:cTn id="38" dur="1" fill="hold">
                                          <p:stCondLst>
                                            <p:cond delay="0"/>
                                          </p:stCondLst>
                                        </p:cTn>
                                        <p:tgtEl>
                                          <p:spTgt spid="17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nodeType="clickEffect">
                                  <p:stCondLst>
                                    <p:cond delay="0"/>
                                  </p:stCondLst>
                                  <p:childTnLst>
                                    <p:set>
                                      <p:cBhvr>
                                        <p:cTn id="42" dur="1" fill="hold">
                                          <p:stCondLst>
                                            <p:cond delay="1"/>
                                          </p:stCondLst>
                                        </p:cTn>
                                        <p:tgtEl>
                                          <p:spTgt spid="171"/>
                                        </p:tgtEl>
                                        <p:attrNameLst>
                                          <p:attrName>style.visibility</p:attrName>
                                        </p:attrNameLst>
                                      </p:cBhvr>
                                      <p:to>
                                        <p:strVal val="hidden"/>
                                      </p:to>
                                    </p:set>
                                  </p:childTnLst>
                                </p:cTn>
                              </p:par>
                              <p:par>
                                <p:cTn id="43" presetID="1" presetClass="entr" presetSubtype="0" fill="hold" nodeType="withEffect">
                                  <p:stCondLst>
                                    <p:cond delay="0"/>
                                  </p:stCondLst>
                                  <p:childTnLst>
                                    <p:set>
                                      <p:cBhvr>
                                        <p:cTn id="44" dur="1" fill="hold">
                                          <p:stCondLst>
                                            <p:cond delay="0"/>
                                          </p:stCondLst>
                                        </p:cTn>
                                        <p:tgtEl>
                                          <p:spTgt spid="172"/>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xit" presetSubtype="0" fill="hold" nodeType="clickEffect">
                                  <p:stCondLst>
                                    <p:cond delay="0"/>
                                  </p:stCondLst>
                                  <p:childTnLst>
                                    <p:set>
                                      <p:cBhvr>
                                        <p:cTn id="48" dur="1" fill="hold">
                                          <p:stCondLst>
                                            <p:cond delay="1"/>
                                          </p:stCondLst>
                                        </p:cTn>
                                        <p:tgtEl>
                                          <p:spTgt spid="172"/>
                                        </p:tgtEl>
                                        <p:attrNameLst>
                                          <p:attrName>style.visibility</p:attrName>
                                        </p:attrNameLst>
                                      </p:cBhvr>
                                      <p:to>
                                        <p:strVal val="hidden"/>
                                      </p:to>
                                    </p:set>
                                  </p:childTnLst>
                                </p:cTn>
                              </p:par>
                              <p:par>
                                <p:cTn id="49" presetID="1" presetClass="entr" presetSubtype="0" fill="hold" nodeType="withEffect">
                                  <p:stCondLst>
                                    <p:cond delay="0"/>
                                  </p:stCondLst>
                                  <p:childTnLst>
                                    <p:set>
                                      <p:cBhvr>
                                        <p:cTn id="50" dur="1" fill="hold">
                                          <p:stCondLst>
                                            <p:cond delay="0"/>
                                          </p:stCondLst>
                                        </p:cTn>
                                        <p:tgtEl>
                                          <p:spTgt spid="17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xit" presetSubtype="0" fill="hold" nodeType="clickEffect">
                                  <p:stCondLst>
                                    <p:cond delay="0"/>
                                  </p:stCondLst>
                                  <p:childTnLst>
                                    <p:set>
                                      <p:cBhvr>
                                        <p:cTn id="54" dur="1" fill="hold">
                                          <p:stCondLst>
                                            <p:cond delay="1"/>
                                          </p:stCondLst>
                                        </p:cTn>
                                        <p:tgtEl>
                                          <p:spTgt spid="173"/>
                                        </p:tgtEl>
                                        <p:attrNameLst>
                                          <p:attrName>style.visibility</p:attrName>
                                        </p:attrNameLst>
                                      </p:cBhvr>
                                      <p:to>
                                        <p:strVal val="hidden"/>
                                      </p:to>
                                    </p:set>
                                  </p:childTnLst>
                                </p:cTn>
                              </p:par>
                              <p:par>
                                <p:cTn id="55" presetID="1" presetClass="entr" presetSubtype="0" fill="hold" nodeType="withEffect">
                                  <p:stCondLst>
                                    <p:cond delay="0"/>
                                  </p:stCondLst>
                                  <p:childTnLst>
                                    <p:set>
                                      <p:cBhvr>
                                        <p:cTn id="56" dur="1" fill="hold">
                                          <p:stCondLst>
                                            <p:cond delay="0"/>
                                          </p:stCondLst>
                                        </p:cTn>
                                        <p:tgtEl>
                                          <p:spTgt spid="174"/>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xit" presetSubtype="0" fill="hold" nodeType="clickEffect">
                                  <p:stCondLst>
                                    <p:cond delay="0"/>
                                  </p:stCondLst>
                                  <p:childTnLst>
                                    <p:set>
                                      <p:cBhvr>
                                        <p:cTn id="60" dur="1" fill="hold">
                                          <p:stCondLst>
                                            <p:cond delay="1"/>
                                          </p:stCondLst>
                                        </p:cTn>
                                        <p:tgtEl>
                                          <p:spTgt spid="174"/>
                                        </p:tgtEl>
                                        <p:attrNameLst>
                                          <p:attrName>style.visibility</p:attrName>
                                        </p:attrNameLst>
                                      </p:cBhvr>
                                      <p:to>
                                        <p:strVal val="hidden"/>
                                      </p:to>
                                    </p:set>
                                  </p:childTnLst>
                                </p:cTn>
                              </p:par>
                              <p:par>
                                <p:cTn id="61" presetID="1" presetClass="entr" presetSubtype="0" fill="hold" nodeType="withEffect">
                                  <p:stCondLst>
                                    <p:cond delay="0"/>
                                  </p:stCondLst>
                                  <p:childTnLst>
                                    <p:set>
                                      <p:cBhvr>
                                        <p:cTn id="62" dur="1" fill="hold">
                                          <p:stCondLst>
                                            <p:cond delay="0"/>
                                          </p:stCondLst>
                                        </p:cTn>
                                        <p:tgtEl>
                                          <p:spTgt spid="1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20"/>
          <p:cNvSpPr txBox="1">
            <a:spLocks noGrp="1"/>
          </p:cNvSpPr>
          <p:nvPr>
            <p:ph type="title"/>
          </p:nvPr>
        </p:nvSpPr>
        <p:spPr>
          <a:xfrm>
            <a:off x="0" y="379608"/>
            <a:ext cx="10058400" cy="1346322"/>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a:t>HOW MUCH OF A PUBLIC GOOD SHOULD BE PROVIDED? (3 of 3)</a:t>
            </a:r>
            <a:endParaRPr/>
          </a:p>
        </p:txBody>
      </p:sp>
      <p:sp>
        <p:nvSpPr>
          <p:cNvPr id="181" name="Google Shape;181;p20"/>
          <p:cNvSpPr txBox="1">
            <a:spLocks noGrp="1"/>
          </p:cNvSpPr>
          <p:nvPr>
            <p:ph type="body" idx="1"/>
          </p:nvPr>
        </p:nvSpPr>
        <p:spPr>
          <a:xfrm>
            <a:off x="117582" y="1933292"/>
            <a:ext cx="9804186" cy="1952908"/>
          </a:xfrm>
          <a:prstGeom prst="rect">
            <a:avLst/>
          </a:prstGeom>
          <a:noFill/>
          <a:ln>
            <a:noFill/>
          </a:ln>
        </p:spPr>
        <p:txBody>
          <a:bodyPr spcFirstLastPara="1" wrap="square" lIns="91425" tIns="91425" rIns="91425" bIns="91425" anchor="t" anchorCtr="0">
            <a:normAutofit/>
          </a:bodyPr>
          <a:lstStyle/>
          <a:p>
            <a:pPr marL="354013" lvl="0" indent="-354013" algn="l" rtl="0">
              <a:lnSpc>
                <a:spcPct val="100000"/>
              </a:lnSpc>
              <a:spcBef>
                <a:spcPts val="0"/>
              </a:spcBef>
              <a:spcAft>
                <a:spcPts val="0"/>
              </a:spcAft>
              <a:buSzPts val="2800"/>
              <a:buChar char="•"/>
            </a:pPr>
            <a:r>
              <a:rPr lang="en-US"/>
              <a:t>The marginal social benefit of one more unit of a public good is always greater than the individual marginal benefit. That is why no individual is willing to pay for the efficient quantity of the good.</a:t>
            </a:r>
            <a:endParaRPr/>
          </a:p>
        </p:txBody>
      </p:sp>
      <p:sp>
        <p:nvSpPr>
          <p:cNvPr id="5" name="TextBox 4">
            <a:extLst>
              <a:ext uri="{FF2B5EF4-FFF2-40B4-BE49-F238E27FC236}">
                <a16:creationId xmlns:a16="http://schemas.microsoft.com/office/drawing/2014/main" id="{F19A5596-80E8-4EEB-9499-FB1E34BE04D6}"/>
              </a:ext>
            </a:extLst>
          </p:cNvPr>
          <p:cNvSpPr txBox="1"/>
          <p:nvPr/>
        </p:nvSpPr>
        <p:spPr>
          <a:xfrm>
            <a:off x="117582" y="3886200"/>
            <a:ext cx="9676441" cy="1384995"/>
          </a:xfrm>
          <a:prstGeom prst="rect">
            <a:avLst/>
          </a:prstGeom>
          <a:noFill/>
        </p:spPr>
        <p:txBody>
          <a:bodyPr wrap="square">
            <a:spAutoFit/>
          </a:bodyPr>
          <a:lstStyle/>
          <a:p>
            <a:pPr marL="354013" lvl="0" indent="-354013" algn="l" rtl="0">
              <a:lnSpc>
                <a:spcPct val="100000"/>
              </a:lnSpc>
              <a:spcBef>
                <a:spcPts val="1224"/>
              </a:spcBef>
              <a:spcAft>
                <a:spcPts val="0"/>
              </a:spcAft>
              <a:buSzPts val="2800"/>
              <a:buChar char="•"/>
            </a:pPr>
            <a:r>
              <a:rPr lang="en-US" sz="2800"/>
              <a:t>The problem of providing public goods is similar to the problem of positive externalities: there is a market failure that calls for government intervention.</a:t>
            </a:r>
          </a:p>
        </p:txBody>
      </p:sp>
      <p:sp>
        <p:nvSpPr>
          <p:cNvPr id="7" name="TextBox 6">
            <a:extLst>
              <a:ext uri="{FF2B5EF4-FFF2-40B4-BE49-F238E27FC236}">
                <a16:creationId xmlns:a16="http://schemas.microsoft.com/office/drawing/2014/main" id="{005F1651-08DC-4F77-A4F2-905985CEF242}"/>
              </a:ext>
            </a:extLst>
          </p:cNvPr>
          <p:cNvSpPr txBox="1"/>
          <p:nvPr/>
        </p:nvSpPr>
        <p:spPr>
          <a:xfrm>
            <a:off x="117583" y="5839108"/>
            <a:ext cx="9676440" cy="954107"/>
          </a:xfrm>
          <a:prstGeom prst="rect">
            <a:avLst/>
          </a:prstGeom>
          <a:noFill/>
        </p:spPr>
        <p:txBody>
          <a:bodyPr wrap="square">
            <a:spAutoFit/>
          </a:bodyPr>
          <a:lstStyle/>
          <a:p>
            <a:pPr marL="354013" lvl="0" indent="-354013" algn="l" rtl="0">
              <a:lnSpc>
                <a:spcPct val="100000"/>
              </a:lnSpc>
              <a:spcBef>
                <a:spcPts val="1224"/>
              </a:spcBef>
              <a:spcAft>
                <a:spcPts val="0"/>
              </a:spcAft>
              <a:buSzPts val="2800"/>
              <a:buChar char="•"/>
            </a:pPr>
            <a:r>
              <a:rPr lang="en-US" sz="2800"/>
              <a:t>Residents could and would vote to tax themselves to pay for provision of public goods.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5" name="TextBox 4">
            <a:extLst>
              <a:ext uri="{FF2B5EF4-FFF2-40B4-BE49-F238E27FC236}">
                <a16:creationId xmlns:a16="http://schemas.microsoft.com/office/drawing/2014/main" id="{F19A5596-80E8-4EEB-9499-FB1E34BE04D6}"/>
              </a:ext>
            </a:extLst>
          </p:cNvPr>
          <p:cNvSpPr txBox="1"/>
          <p:nvPr/>
        </p:nvSpPr>
        <p:spPr>
          <a:xfrm>
            <a:off x="190979" y="0"/>
            <a:ext cx="9676441" cy="2246769"/>
          </a:xfrm>
          <a:prstGeom prst="rect">
            <a:avLst/>
          </a:prstGeom>
          <a:noFill/>
        </p:spPr>
        <p:txBody>
          <a:bodyPr wrap="square">
            <a:spAutoFit/>
          </a:bodyPr>
          <a:lstStyle/>
          <a:p>
            <a:pPr marL="354013" lvl="0" indent="-354013">
              <a:spcBef>
                <a:spcPts val="1224"/>
              </a:spcBef>
              <a:buSzPts val="2800"/>
              <a:buChar char="•"/>
            </a:pPr>
            <a:r>
              <a:rPr lang="en-US" sz="2800"/>
              <a:t>Suppose that a small town wants to install street-lamps, which are nonrival in consumption and nonexcludable. Each of the 25 people in the town value them according to the given schedule. Each street-lamp costs $250 to install.</a:t>
            </a:r>
          </a:p>
        </p:txBody>
      </p:sp>
      <p:sp>
        <p:nvSpPr>
          <p:cNvPr id="7" name="TextBox 6">
            <a:extLst>
              <a:ext uri="{FF2B5EF4-FFF2-40B4-BE49-F238E27FC236}">
                <a16:creationId xmlns:a16="http://schemas.microsoft.com/office/drawing/2014/main" id="{005F1651-08DC-4F77-A4F2-905985CEF242}"/>
              </a:ext>
            </a:extLst>
          </p:cNvPr>
          <p:cNvSpPr txBox="1"/>
          <p:nvPr/>
        </p:nvSpPr>
        <p:spPr>
          <a:xfrm>
            <a:off x="190980" y="3927459"/>
            <a:ext cx="5551898" cy="461665"/>
          </a:xfrm>
          <a:prstGeom prst="rect">
            <a:avLst/>
          </a:prstGeom>
          <a:noFill/>
        </p:spPr>
        <p:txBody>
          <a:bodyPr wrap="square">
            <a:spAutoFit/>
          </a:bodyPr>
          <a:lstStyle/>
          <a:p>
            <a:pPr marL="354013" lvl="0" indent="-354013">
              <a:spcBef>
                <a:spcPts val="1224"/>
              </a:spcBef>
              <a:buSzPts val="2800"/>
              <a:buChar char="•"/>
            </a:pPr>
            <a:r>
              <a:rPr lang="en-US" sz="2400"/>
              <a:t>What is the socially optimal number?</a:t>
            </a:r>
            <a:endParaRPr lang="en-US" sz="4400"/>
          </a:p>
        </p:txBody>
      </p:sp>
      <p:pic>
        <p:nvPicPr>
          <p:cNvPr id="9" name="Picture 8">
            <a:extLst>
              <a:ext uri="{FF2B5EF4-FFF2-40B4-BE49-F238E27FC236}">
                <a16:creationId xmlns:a16="http://schemas.microsoft.com/office/drawing/2014/main" id="{B9ADAFA8-2A68-447B-B939-93D471550A90}"/>
              </a:ext>
            </a:extLst>
          </p:cNvPr>
          <p:cNvPicPr>
            <a:picLocks noChangeAspect="1"/>
          </p:cNvPicPr>
          <p:nvPr/>
        </p:nvPicPr>
        <p:blipFill>
          <a:blip r:embed="rId3"/>
          <a:stretch>
            <a:fillRect/>
          </a:stretch>
        </p:blipFill>
        <p:spPr>
          <a:xfrm>
            <a:off x="2085279" y="1748851"/>
            <a:ext cx="7237141" cy="1942202"/>
          </a:xfrm>
          <a:prstGeom prst="rect">
            <a:avLst/>
          </a:prstGeom>
        </p:spPr>
      </p:pic>
      <p:cxnSp>
        <p:nvCxnSpPr>
          <p:cNvPr id="11" name="Straight Arrow Connector 10">
            <a:extLst>
              <a:ext uri="{FF2B5EF4-FFF2-40B4-BE49-F238E27FC236}">
                <a16:creationId xmlns:a16="http://schemas.microsoft.com/office/drawing/2014/main" id="{92307027-6C8B-4014-9F37-063CA1F9BC84}"/>
              </a:ext>
            </a:extLst>
          </p:cNvPr>
          <p:cNvCxnSpPr/>
          <p:nvPr/>
        </p:nvCxnSpPr>
        <p:spPr>
          <a:xfrm flipH="1">
            <a:off x="4694663" y="3155795"/>
            <a:ext cx="535259" cy="5352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4472B650-D831-44FE-831A-C0D00C95BBE4}"/>
              </a:ext>
            </a:extLst>
          </p:cNvPr>
          <p:cNvSpPr txBox="1"/>
          <p:nvPr/>
        </p:nvSpPr>
        <p:spPr>
          <a:xfrm>
            <a:off x="3980985" y="3691053"/>
            <a:ext cx="1226635" cy="338554"/>
          </a:xfrm>
          <a:prstGeom prst="rect">
            <a:avLst/>
          </a:prstGeom>
          <a:noFill/>
        </p:spPr>
        <p:txBody>
          <a:bodyPr wrap="square" rtlCol="0">
            <a:spAutoFit/>
          </a:bodyPr>
          <a:lstStyle/>
          <a:p>
            <a:r>
              <a:rPr lang="en-US" sz="1600" b="1"/>
              <a:t>30x25=750</a:t>
            </a:r>
          </a:p>
        </p:txBody>
      </p:sp>
      <p:cxnSp>
        <p:nvCxnSpPr>
          <p:cNvPr id="15" name="Straight Arrow Connector 14">
            <a:extLst>
              <a:ext uri="{FF2B5EF4-FFF2-40B4-BE49-F238E27FC236}">
                <a16:creationId xmlns:a16="http://schemas.microsoft.com/office/drawing/2014/main" id="{68895B54-CE3B-499B-9BE9-2FA4F4B7FCFC}"/>
              </a:ext>
            </a:extLst>
          </p:cNvPr>
          <p:cNvCxnSpPr>
            <a:cxnSpLocks/>
          </p:cNvCxnSpPr>
          <p:nvPr/>
        </p:nvCxnSpPr>
        <p:spPr>
          <a:xfrm flipH="1">
            <a:off x="5943600" y="3136909"/>
            <a:ext cx="1" cy="5541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76A29D7B-0553-4091-91A2-6B419E4DC20F}"/>
              </a:ext>
            </a:extLst>
          </p:cNvPr>
          <p:cNvSpPr txBox="1"/>
          <p:nvPr/>
        </p:nvSpPr>
        <p:spPr>
          <a:xfrm>
            <a:off x="5501026" y="3665025"/>
            <a:ext cx="1226635" cy="338554"/>
          </a:xfrm>
          <a:prstGeom prst="rect">
            <a:avLst/>
          </a:prstGeom>
          <a:noFill/>
        </p:spPr>
        <p:txBody>
          <a:bodyPr wrap="square" rtlCol="0">
            <a:spAutoFit/>
          </a:bodyPr>
          <a:lstStyle/>
          <a:p>
            <a:r>
              <a:rPr lang="en-US" sz="1600" b="1"/>
              <a:t>26x25=650</a:t>
            </a:r>
          </a:p>
        </p:txBody>
      </p:sp>
      <p:sp>
        <p:nvSpPr>
          <p:cNvPr id="19" name="TextBox 18">
            <a:extLst>
              <a:ext uri="{FF2B5EF4-FFF2-40B4-BE49-F238E27FC236}">
                <a16:creationId xmlns:a16="http://schemas.microsoft.com/office/drawing/2014/main" id="{D569159E-9F4B-4C91-9231-BE67810863E5}"/>
              </a:ext>
            </a:extLst>
          </p:cNvPr>
          <p:cNvSpPr txBox="1"/>
          <p:nvPr/>
        </p:nvSpPr>
        <p:spPr>
          <a:xfrm>
            <a:off x="7770990" y="3716923"/>
            <a:ext cx="1226635" cy="584775"/>
          </a:xfrm>
          <a:prstGeom prst="rect">
            <a:avLst/>
          </a:prstGeom>
          <a:noFill/>
        </p:spPr>
        <p:txBody>
          <a:bodyPr wrap="square" rtlCol="0">
            <a:spAutoFit/>
          </a:bodyPr>
          <a:lstStyle/>
          <a:p>
            <a:r>
              <a:rPr lang="en-US" sz="1600" b="1">
                <a:solidFill>
                  <a:srgbClr val="FF0000"/>
                </a:solidFill>
              </a:rPr>
              <a:t>10x25=250</a:t>
            </a:r>
          </a:p>
          <a:p>
            <a:pPr algn="ctr"/>
            <a:r>
              <a:rPr lang="en-US" sz="1600" b="1">
                <a:solidFill>
                  <a:srgbClr val="FF0000"/>
                </a:solidFill>
              </a:rPr>
              <a:t>MB=MC</a:t>
            </a:r>
          </a:p>
        </p:txBody>
      </p:sp>
      <p:cxnSp>
        <p:nvCxnSpPr>
          <p:cNvPr id="20" name="Straight Arrow Connector 19">
            <a:extLst>
              <a:ext uri="{FF2B5EF4-FFF2-40B4-BE49-F238E27FC236}">
                <a16:creationId xmlns:a16="http://schemas.microsoft.com/office/drawing/2014/main" id="{9167DEB1-C3D2-45A1-BE8A-9133BE65F31E}"/>
              </a:ext>
            </a:extLst>
          </p:cNvPr>
          <p:cNvCxnSpPr>
            <a:cxnSpLocks/>
          </p:cNvCxnSpPr>
          <p:nvPr/>
        </p:nvCxnSpPr>
        <p:spPr>
          <a:xfrm flipH="1">
            <a:off x="8225884" y="3088578"/>
            <a:ext cx="1" cy="62834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82BEC865-AA14-46E8-BDD9-047695FFD121}"/>
              </a:ext>
            </a:extLst>
          </p:cNvPr>
          <p:cNvSpPr txBox="1"/>
          <p:nvPr/>
        </p:nvSpPr>
        <p:spPr>
          <a:xfrm>
            <a:off x="5804877" y="4003579"/>
            <a:ext cx="1226635" cy="400110"/>
          </a:xfrm>
          <a:prstGeom prst="rect">
            <a:avLst/>
          </a:prstGeom>
          <a:noFill/>
        </p:spPr>
        <p:txBody>
          <a:bodyPr wrap="square" rtlCol="0">
            <a:spAutoFit/>
          </a:bodyPr>
          <a:lstStyle/>
          <a:p>
            <a:r>
              <a:rPr lang="en-US" sz="2000" b="1">
                <a:solidFill>
                  <a:srgbClr val="FF0000"/>
                </a:solidFill>
              </a:rPr>
              <a:t>6</a:t>
            </a:r>
          </a:p>
        </p:txBody>
      </p:sp>
      <p:sp>
        <p:nvSpPr>
          <p:cNvPr id="24" name="TextBox 23">
            <a:extLst>
              <a:ext uri="{FF2B5EF4-FFF2-40B4-BE49-F238E27FC236}">
                <a16:creationId xmlns:a16="http://schemas.microsoft.com/office/drawing/2014/main" id="{56560E93-A145-4271-B299-A381ECC42F95}"/>
              </a:ext>
            </a:extLst>
          </p:cNvPr>
          <p:cNvSpPr txBox="1"/>
          <p:nvPr/>
        </p:nvSpPr>
        <p:spPr>
          <a:xfrm>
            <a:off x="190979" y="4538104"/>
            <a:ext cx="9421372" cy="1569660"/>
          </a:xfrm>
          <a:prstGeom prst="rect">
            <a:avLst/>
          </a:prstGeom>
          <a:noFill/>
        </p:spPr>
        <p:txBody>
          <a:bodyPr wrap="square">
            <a:spAutoFit/>
          </a:bodyPr>
          <a:lstStyle/>
          <a:p>
            <a:pPr marL="285750" indent="-285750">
              <a:buFont typeface="Arial" panose="020B0604020202020204" pitchFamily="34" charset="0"/>
              <a:buChar char="•"/>
            </a:pPr>
            <a:r>
              <a:rPr lang="en-US" sz="2400" b="0" i="0">
                <a:solidFill>
                  <a:srgbClr val="000000"/>
                </a:solidFill>
                <a:effectLst/>
                <a:latin typeface="STIX-Web"/>
              </a:rPr>
              <a:t>Suppose that 20 of the 25 townspeople decide that they will not help pay for street lamps and instead enjoy (for free) the street lamps built by the other </a:t>
            </a:r>
            <a:r>
              <a:rPr lang="en-US" sz="2400">
                <a:latin typeface="STIX-Web"/>
              </a:rPr>
              <a:t>5</a:t>
            </a:r>
            <a:r>
              <a:rPr lang="en-US" sz="2400" b="0" i="0">
                <a:solidFill>
                  <a:srgbClr val="000000"/>
                </a:solidFill>
                <a:effectLst/>
                <a:latin typeface="STIX-Web"/>
              </a:rPr>
              <a:t> people. What is the maximum number of street lamps that remaining five people will build? </a:t>
            </a:r>
            <a:endParaRPr lang="en-US" sz="2400"/>
          </a:p>
        </p:txBody>
      </p:sp>
      <p:sp>
        <p:nvSpPr>
          <p:cNvPr id="25" name="TextBox 24">
            <a:extLst>
              <a:ext uri="{FF2B5EF4-FFF2-40B4-BE49-F238E27FC236}">
                <a16:creationId xmlns:a16="http://schemas.microsoft.com/office/drawing/2014/main" id="{430622A8-C3A2-4DDD-8516-7E01B2B42207}"/>
              </a:ext>
            </a:extLst>
          </p:cNvPr>
          <p:cNvSpPr txBox="1"/>
          <p:nvPr/>
        </p:nvSpPr>
        <p:spPr>
          <a:xfrm>
            <a:off x="5493372" y="5669704"/>
            <a:ext cx="4286248" cy="707886"/>
          </a:xfrm>
          <a:prstGeom prst="rect">
            <a:avLst/>
          </a:prstGeom>
          <a:noFill/>
        </p:spPr>
        <p:txBody>
          <a:bodyPr wrap="square" rtlCol="0">
            <a:spAutoFit/>
          </a:bodyPr>
          <a:lstStyle/>
          <a:p>
            <a:r>
              <a:rPr lang="en-US" sz="2000" b="1">
                <a:solidFill>
                  <a:srgbClr val="FF0000"/>
                </a:solidFill>
              </a:rPr>
              <a:t>0   Note that for the 1st unit MB=30x5=150&lt;250=MC</a:t>
            </a:r>
          </a:p>
        </p:txBody>
      </p:sp>
    </p:spTree>
    <p:extLst>
      <p:ext uri="{BB962C8B-B14F-4D97-AF65-F5344CB8AC3E}">
        <p14:creationId xmlns:p14="http://schemas.microsoft.com/office/powerpoint/2010/main" val="591227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p:bldP spid="18" grpId="0"/>
      <p:bldP spid="19" grpId="0"/>
      <p:bldP spid="22" grpId="0"/>
      <p:bldP spid="24" grpId="0"/>
      <p:bldP spid="2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5" name="TextBox 4">
            <a:extLst>
              <a:ext uri="{FF2B5EF4-FFF2-40B4-BE49-F238E27FC236}">
                <a16:creationId xmlns:a16="http://schemas.microsoft.com/office/drawing/2014/main" id="{F19A5596-80E8-4EEB-9499-FB1E34BE04D6}"/>
              </a:ext>
            </a:extLst>
          </p:cNvPr>
          <p:cNvSpPr txBox="1"/>
          <p:nvPr/>
        </p:nvSpPr>
        <p:spPr>
          <a:xfrm>
            <a:off x="190979" y="0"/>
            <a:ext cx="9676441" cy="2246769"/>
          </a:xfrm>
          <a:prstGeom prst="rect">
            <a:avLst/>
          </a:prstGeom>
          <a:noFill/>
        </p:spPr>
        <p:txBody>
          <a:bodyPr wrap="square">
            <a:spAutoFit/>
          </a:bodyPr>
          <a:lstStyle/>
          <a:p>
            <a:pPr marL="354013" lvl="0" indent="-354013">
              <a:spcBef>
                <a:spcPts val="1224"/>
              </a:spcBef>
              <a:buSzPts val="2800"/>
              <a:buChar char="•"/>
            </a:pPr>
            <a:r>
              <a:rPr lang="en-US" sz="2800"/>
              <a:t>Suppose that a small town wants to install street-lamps, which are nonrival in consumption and nonexcludable. Each of the 25 people in the town value them according to the given schedule. Each street-lamp costs $250 to install.</a:t>
            </a:r>
          </a:p>
        </p:txBody>
      </p:sp>
      <p:sp>
        <p:nvSpPr>
          <p:cNvPr id="7" name="TextBox 6">
            <a:extLst>
              <a:ext uri="{FF2B5EF4-FFF2-40B4-BE49-F238E27FC236}">
                <a16:creationId xmlns:a16="http://schemas.microsoft.com/office/drawing/2014/main" id="{005F1651-08DC-4F77-A4F2-905985CEF242}"/>
              </a:ext>
            </a:extLst>
          </p:cNvPr>
          <p:cNvSpPr txBox="1"/>
          <p:nvPr/>
        </p:nvSpPr>
        <p:spPr>
          <a:xfrm>
            <a:off x="190979" y="3927459"/>
            <a:ext cx="9220649" cy="1569660"/>
          </a:xfrm>
          <a:prstGeom prst="rect">
            <a:avLst/>
          </a:prstGeom>
          <a:noFill/>
        </p:spPr>
        <p:txBody>
          <a:bodyPr wrap="square">
            <a:spAutoFit/>
          </a:bodyPr>
          <a:lstStyle/>
          <a:p>
            <a:pPr marL="354013" lvl="0" indent="-354013">
              <a:spcBef>
                <a:spcPts val="1224"/>
              </a:spcBef>
              <a:buSzPts val="2800"/>
              <a:buChar char="•"/>
            </a:pPr>
            <a:r>
              <a:rPr lang="en-US" sz="2400"/>
              <a:t>Suppose the town government decides to build street lamps and pay for the street lamps through taxation. How much should each person be taxed to pay for the optimal number of street lamps if everyone is taxed equally?</a:t>
            </a:r>
            <a:endParaRPr lang="en-US" sz="4400"/>
          </a:p>
        </p:txBody>
      </p:sp>
      <p:pic>
        <p:nvPicPr>
          <p:cNvPr id="9" name="Picture 8">
            <a:extLst>
              <a:ext uri="{FF2B5EF4-FFF2-40B4-BE49-F238E27FC236}">
                <a16:creationId xmlns:a16="http://schemas.microsoft.com/office/drawing/2014/main" id="{B9ADAFA8-2A68-447B-B939-93D471550A90}"/>
              </a:ext>
            </a:extLst>
          </p:cNvPr>
          <p:cNvPicPr>
            <a:picLocks noChangeAspect="1"/>
          </p:cNvPicPr>
          <p:nvPr/>
        </p:nvPicPr>
        <p:blipFill>
          <a:blip r:embed="rId3"/>
          <a:stretch>
            <a:fillRect/>
          </a:stretch>
        </p:blipFill>
        <p:spPr>
          <a:xfrm>
            <a:off x="2085279" y="1748851"/>
            <a:ext cx="7237141" cy="1942202"/>
          </a:xfrm>
          <a:prstGeom prst="rect">
            <a:avLst/>
          </a:prstGeom>
        </p:spPr>
      </p:pic>
      <p:sp>
        <p:nvSpPr>
          <p:cNvPr id="22" name="TextBox 21">
            <a:extLst>
              <a:ext uri="{FF2B5EF4-FFF2-40B4-BE49-F238E27FC236}">
                <a16:creationId xmlns:a16="http://schemas.microsoft.com/office/drawing/2014/main" id="{82BEC865-AA14-46E8-BDD9-047695FFD121}"/>
              </a:ext>
            </a:extLst>
          </p:cNvPr>
          <p:cNvSpPr txBox="1"/>
          <p:nvPr/>
        </p:nvSpPr>
        <p:spPr>
          <a:xfrm>
            <a:off x="5564459" y="5239849"/>
            <a:ext cx="4059043" cy="1200329"/>
          </a:xfrm>
          <a:prstGeom prst="rect">
            <a:avLst/>
          </a:prstGeom>
          <a:noFill/>
        </p:spPr>
        <p:txBody>
          <a:bodyPr wrap="square" rtlCol="0">
            <a:spAutoFit/>
          </a:bodyPr>
          <a:lstStyle/>
          <a:p>
            <a:r>
              <a:rPr lang="en-US" sz="2400" b="1">
                <a:solidFill>
                  <a:srgbClr val="FF0000"/>
                </a:solidFill>
              </a:rPr>
              <a:t>$60  </a:t>
            </a:r>
          </a:p>
          <a:p>
            <a:endParaRPr lang="en-US" sz="2400" b="1">
              <a:solidFill>
                <a:srgbClr val="FF0000"/>
              </a:solidFill>
            </a:endParaRPr>
          </a:p>
          <a:p>
            <a:r>
              <a:rPr lang="en-US" sz="2400" b="1">
                <a:solidFill>
                  <a:srgbClr val="FF0000"/>
                </a:solidFill>
              </a:rPr>
              <a:t>6x$250=$1500/25=$60</a:t>
            </a:r>
          </a:p>
        </p:txBody>
      </p:sp>
    </p:spTree>
    <p:extLst>
      <p:ext uri="{BB962C8B-B14F-4D97-AF65-F5344CB8AC3E}">
        <p14:creationId xmlns:p14="http://schemas.microsoft.com/office/powerpoint/2010/main" val="4149460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21"/>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a:t>COST-BENEFIT ANALYSIS</a:t>
            </a:r>
            <a:endParaRPr/>
          </a:p>
        </p:txBody>
      </p:sp>
      <p:sp>
        <p:nvSpPr>
          <p:cNvPr id="187" name="Google Shape;187;p21"/>
          <p:cNvSpPr txBox="1">
            <a:spLocks noGrp="1"/>
          </p:cNvSpPr>
          <p:nvPr>
            <p:ph type="body" idx="1"/>
          </p:nvPr>
        </p:nvSpPr>
        <p:spPr>
          <a:xfrm>
            <a:off x="117582" y="1405054"/>
            <a:ext cx="9804186" cy="4683512"/>
          </a:xfrm>
          <a:prstGeom prst="rect">
            <a:avLst/>
          </a:prstGeom>
          <a:noFill/>
          <a:ln>
            <a:noFill/>
          </a:ln>
        </p:spPr>
        <p:txBody>
          <a:bodyPr spcFirstLastPara="1" wrap="square" lIns="91425" tIns="91425" rIns="91425" bIns="91425" anchor="t" anchorCtr="0">
            <a:normAutofit/>
          </a:bodyPr>
          <a:lstStyle/>
          <a:p>
            <a:pPr marL="354013" lvl="0" indent="-354013" algn="l" rtl="0">
              <a:lnSpc>
                <a:spcPct val="120000"/>
              </a:lnSpc>
              <a:spcAft>
                <a:spcPts val="0"/>
              </a:spcAft>
              <a:buClr>
                <a:srgbClr val="4E4E4E"/>
              </a:buClr>
              <a:buSzPct val="100000"/>
              <a:buFont typeface="Arial"/>
              <a:buChar char="•"/>
            </a:pPr>
            <a:r>
              <a:rPr lang="en-US"/>
              <a:t>It’s straightforward to estimate the cost of supplying a public good.</a:t>
            </a:r>
          </a:p>
          <a:p>
            <a:pPr marL="354013" lvl="0" indent="-354013" algn="l" rtl="0">
              <a:lnSpc>
                <a:spcPct val="120000"/>
              </a:lnSpc>
              <a:spcAft>
                <a:spcPts val="0"/>
              </a:spcAft>
              <a:buClr>
                <a:srgbClr val="4E4E4E"/>
              </a:buClr>
              <a:buSzPct val="100000"/>
              <a:buFont typeface="Arial"/>
              <a:buChar char="•"/>
            </a:pPr>
            <a:endParaRPr lang="en-US"/>
          </a:p>
          <a:p>
            <a:pPr marL="354013" lvl="0" indent="-354013" algn="l" rtl="0">
              <a:lnSpc>
                <a:spcPct val="120000"/>
              </a:lnSpc>
              <a:spcAft>
                <a:spcPts val="0"/>
              </a:spcAft>
              <a:buClr>
                <a:srgbClr val="4E4E4E"/>
              </a:buClr>
              <a:buSzPct val="100000"/>
              <a:buFont typeface="Arial"/>
              <a:buChar char="•"/>
            </a:pPr>
            <a:endParaRPr/>
          </a:p>
          <a:p>
            <a:pPr marL="354013" lvl="0" indent="-354013" algn="l" rtl="0">
              <a:lnSpc>
                <a:spcPct val="120000"/>
              </a:lnSpc>
              <a:spcAft>
                <a:spcPts val="0"/>
              </a:spcAft>
              <a:buClr>
                <a:srgbClr val="4E4E4E"/>
              </a:buClr>
              <a:buSzPct val="100000"/>
              <a:buFont typeface="Arial"/>
              <a:buChar char="•"/>
            </a:pPr>
            <a:r>
              <a:rPr lang="en-US"/>
              <a:t>Estimating the benefit is harder because governments can’t just ask people their willingness to pay for it (their individual marginal benefit).</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21"/>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a:t>COST-BENEFIT ANALYSIS</a:t>
            </a:r>
            <a:endParaRPr/>
          </a:p>
        </p:txBody>
      </p:sp>
      <p:sp>
        <p:nvSpPr>
          <p:cNvPr id="187" name="Google Shape;187;p21"/>
          <p:cNvSpPr txBox="1">
            <a:spLocks noGrp="1"/>
          </p:cNvSpPr>
          <p:nvPr>
            <p:ph type="body" idx="1"/>
          </p:nvPr>
        </p:nvSpPr>
        <p:spPr>
          <a:xfrm>
            <a:off x="117582" y="1405054"/>
            <a:ext cx="9804186" cy="2241395"/>
          </a:xfrm>
          <a:prstGeom prst="rect">
            <a:avLst/>
          </a:prstGeom>
          <a:noFill/>
          <a:ln>
            <a:noFill/>
          </a:ln>
        </p:spPr>
        <p:txBody>
          <a:bodyPr spcFirstLastPara="1" wrap="square" lIns="91425" tIns="91425" rIns="91425" bIns="91425" anchor="t" anchorCtr="0">
            <a:normAutofit/>
          </a:bodyPr>
          <a:lstStyle/>
          <a:p>
            <a:pPr marL="354013" lvl="0" indent="-354013" algn="l" rtl="0">
              <a:lnSpc>
                <a:spcPct val="120000"/>
              </a:lnSpc>
              <a:spcAft>
                <a:spcPts val="0"/>
              </a:spcAft>
              <a:buClr>
                <a:srgbClr val="4E4E4E"/>
              </a:buClr>
              <a:buSzPct val="100000"/>
              <a:buFont typeface="Arial"/>
              <a:buChar char="•"/>
            </a:pPr>
            <a:r>
              <a:rPr lang="en-US"/>
              <a:t>For example, if street cleaning were scheduled according to the stated wishes of homeowners, the streets would be cleaned every day—an inefficient level of provision.</a:t>
            </a:r>
          </a:p>
          <a:p>
            <a:pPr marL="354013" lvl="0" indent="-354013" algn="l" rtl="0">
              <a:lnSpc>
                <a:spcPct val="120000"/>
              </a:lnSpc>
              <a:spcAft>
                <a:spcPts val="0"/>
              </a:spcAft>
              <a:buClr>
                <a:srgbClr val="4E4E4E"/>
              </a:buClr>
              <a:buSzPct val="100000"/>
              <a:buFont typeface="Arial"/>
              <a:buChar char="•"/>
            </a:pPr>
            <a:endParaRPr lang="en-US"/>
          </a:p>
        </p:txBody>
      </p:sp>
      <p:sp>
        <p:nvSpPr>
          <p:cNvPr id="5" name="TextBox 4">
            <a:extLst>
              <a:ext uri="{FF2B5EF4-FFF2-40B4-BE49-F238E27FC236}">
                <a16:creationId xmlns:a16="http://schemas.microsoft.com/office/drawing/2014/main" id="{3D585C6D-2701-4994-A9C8-9424A6B86015}"/>
              </a:ext>
            </a:extLst>
          </p:cNvPr>
          <p:cNvSpPr txBox="1"/>
          <p:nvPr/>
        </p:nvSpPr>
        <p:spPr>
          <a:xfrm>
            <a:off x="374060" y="4125952"/>
            <a:ext cx="9684340" cy="2630144"/>
          </a:xfrm>
          <a:prstGeom prst="rect">
            <a:avLst/>
          </a:prstGeom>
          <a:noFill/>
        </p:spPr>
        <p:txBody>
          <a:bodyPr wrap="square">
            <a:spAutoFit/>
          </a:bodyPr>
          <a:lstStyle/>
          <a:p>
            <a:pPr marL="354013" lvl="0" indent="-354013" algn="l" rtl="0">
              <a:lnSpc>
                <a:spcPct val="120000"/>
              </a:lnSpc>
              <a:spcAft>
                <a:spcPts val="0"/>
              </a:spcAft>
              <a:buClr>
                <a:srgbClr val="4E4E4E"/>
              </a:buClr>
              <a:buSzPct val="100000"/>
              <a:buFont typeface="Arial"/>
              <a:buChar char="•"/>
            </a:pPr>
            <a:r>
              <a:rPr lang="en-US" sz="2800"/>
              <a:t>If governments relied on the public’s statements when deciding how much of a public good to provide, they would likely provide too much. In contrast, relying on voting has problems as well—and is likely to lead to too little of the public good being provided.</a:t>
            </a:r>
          </a:p>
        </p:txBody>
      </p:sp>
    </p:spTree>
    <p:extLst>
      <p:ext uri="{BB962C8B-B14F-4D97-AF65-F5344CB8AC3E}">
        <p14:creationId xmlns:p14="http://schemas.microsoft.com/office/powerpoint/2010/main" val="2060729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21"/>
          <p:cNvSpPr txBox="1">
            <a:spLocks noGrp="1"/>
          </p:cNvSpPr>
          <p:nvPr>
            <p:ph type="title"/>
          </p:nvPr>
        </p:nvSpPr>
        <p:spPr>
          <a:xfrm>
            <a:off x="0" y="0"/>
            <a:ext cx="10058400" cy="815797"/>
          </a:xfrm>
          <a:prstGeom prst="rect">
            <a:avLst/>
          </a:prstGeom>
          <a:noFill/>
          <a:ln>
            <a:noFill/>
          </a:ln>
        </p:spPr>
        <p:txBody>
          <a:bodyPr spcFirstLastPara="1" wrap="square" lIns="91425" tIns="91425" rIns="91425" bIns="91425" anchor="ctr" anchorCtr="0">
            <a:noAutofit/>
          </a:bodyPr>
          <a:lstStyle/>
          <a:p>
            <a:pPr lvl="0">
              <a:spcBef>
                <a:spcPts val="0"/>
              </a:spcBef>
            </a:pPr>
            <a:r>
              <a:rPr lang="en-US" sz="2400">
                <a:hlinkClick r:id="rId3"/>
              </a:rPr>
              <a:t>Percentage distribution of total revenue for U.S. public elementary and secondary schools for the 2017–2018 school year, on average.</a:t>
            </a:r>
            <a:endParaRPr sz="2400"/>
          </a:p>
        </p:txBody>
      </p:sp>
      <p:pic>
        <p:nvPicPr>
          <p:cNvPr id="6" name="Picture 5">
            <a:extLst>
              <a:ext uri="{FF2B5EF4-FFF2-40B4-BE49-F238E27FC236}">
                <a16:creationId xmlns:a16="http://schemas.microsoft.com/office/drawing/2014/main" id="{2D8E56A0-16B5-987A-C855-F64BA8A03269}"/>
              </a:ext>
            </a:extLst>
          </p:cNvPr>
          <p:cNvPicPr>
            <a:picLocks noChangeAspect="1"/>
          </p:cNvPicPr>
          <p:nvPr/>
        </p:nvPicPr>
        <p:blipFill>
          <a:blip r:embed="rId4"/>
          <a:stretch>
            <a:fillRect/>
          </a:stretch>
        </p:blipFill>
        <p:spPr>
          <a:xfrm>
            <a:off x="720090" y="960120"/>
            <a:ext cx="8046720" cy="6412230"/>
          </a:xfrm>
          <a:prstGeom prst="rect">
            <a:avLst/>
          </a:prstGeom>
        </p:spPr>
      </p:pic>
    </p:spTree>
    <p:extLst>
      <p:ext uri="{BB962C8B-B14F-4D97-AF65-F5344CB8AC3E}">
        <p14:creationId xmlns:p14="http://schemas.microsoft.com/office/powerpoint/2010/main" val="29666888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21"/>
          <p:cNvSpPr txBox="1">
            <a:spLocks noGrp="1"/>
          </p:cNvSpPr>
          <p:nvPr>
            <p:ph type="title"/>
          </p:nvPr>
        </p:nvSpPr>
        <p:spPr>
          <a:xfrm>
            <a:off x="0" y="0"/>
            <a:ext cx="10058400" cy="815797"/>
          </a:xfrm>
          <a:prstGeom prst="rect">
            <a:avLst/>
          </a:prstGeom>
          <a:noFill/>
          <a:ln>
            <a:noFill/>
          </a:ln>
        </p:spPr>
        <p:txBody>
          <a:bodyPr spcFirstLastPara="1" wrap="square" lIns="91425" tIns="91425" rIns="91425" bIns="91425" anchor="ctr" anchorCtr="0">
            <a:noAutofit/>
          </a:bodyPr>
          <a:lstStyle/>
          <a:p>
            <a:pPr lvl="0">
              <a:spcBef>
                <a:spcPts val="0"/>
              </a:spcBef>
            </a:pPr>
            <a:r>
              <a:rPr lang="en-US" sz="2400">
                <a:hlinkClick r:id="rId3"/>
              </a:rPr>
              <a:t>Percentage distribution of total revenue for U.S. public elementary and secondary schools for the 2017–2018 school year, on average.</a:t>
            </a:r>
            <a:endParaRPr sz="2400"/>
          </a:p>
        </p:txBody>
      </p:sp>
      <p:pic>
        <p:nvPicPr>
          <p:cNvPr id="3" name="Picture 2">
            <a:extLst>
              <a:ext uri="{FF2B5EF4-FFF2-40B4-BE49-F238E27FC236}">
                <a16:creationId xmlns:a16="http://schemas.microsoft.com/office/drawing/2014/main" id="{F457389E-D9EE-14FF-A290-DC5F317C35FD}"/>
              </a:ext>
            </a:extLst>
          </p:cNvPr>
          <p:cNvPicPr>
            <a:picLocks noChangeAspect="1"/>
          </p:cNvPicPr>
          <p:nvPr/>
        </p:nvPicPr>
        <p:blipFill>
          <a:blip r:embed="rId4"/>
          <a:stretch>
            <a:fillRect/>
          </a:stretch>
        </p:blipFill>
        <p:spPr>
          <a:xfrm>
            <a:off x="1188720" y="815797"/>
            <a:ext cx="7223760" cy="6376236"/>
          </a:xfrm>
          <a:prstGeom prst="rect">
            <a:avLst/>
          </a:prstGeom>
        </p:spPr>
      </p:pic>
    </p:spTree>
    <p:extLst>
      <p:ext uri="{BB962C8B-B14F-4D97-AF65-F5344CB8AC3E}">
        <p14:creationId xmlns:p14="http://schemas.microsoft.com/office/powerpoint/2010/main" val="27917389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22"/>
          <p:cNvSpPr txBox="1">
            <a:spLocks noGrp="1"/>
          </p:cNvSpPr>
          <p:nvPr>
            <p:ph type="title"/>
          </p:nvPr>
        </p:nvSpPr>
        <p:spPr>
          <a:xfrm>
            <a:off x="4928" y="384212"/>
            <a:ext cx="10053472" cy="987115"/>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200"/>
              <a:buNone/>
            </a:pPr>
            <a:r>
              <a:rPr lang="en-US" sz="3200"/>
              <a:t>LEARN BY DOING: DISCUSSION QUESTION 3</a:t>
            </a:r>
            <a:endParaRPr/>
          </a:p>
        </p:txBody>
      </p:sp>
      <p:sp>
        <p:nvSpPr>
          <p:cNvPr id="193" name="Google Shape;193;p22"/>
          <p:cNvSpPr txBox="1">
            <a:spLocks noGrp="1"/>
          </p:cNvSpPr>
          <p:nvPr>
            <p:ph type="body" idx="1"/>
          </p:nvPr>
        </p:nvSpPr>
        <p:spPr>
          <a:xfrm>
            <a:off x="136632" y="1371327"/>
            <a:ext cx="5210283" cy="5825211"/>
          </a:xfrm>
          <a:prstGeom prst="rect">
            <a:avLst/>
          </a:prstGeom>
          <a:noFill/>
          <a:ln>
            <a:noFill/>
          </a:ln>
        </p:spPr>
        <p:txBody>
          <a:bodyPr spcFirstLastPara="1" wrap="square" lIns="91425" tIns="91425" rIns="91425" bIns="91425" anchor="t" anchorCtr="0">
            <a:noAutofit/>
          </a:bodyPr>
          <a:lstStyle/>
          <a:p>
            <a:pPr marL="354013" lvl="0" indent="-354013" algn="l" rtl="0">
              <a:lnSpc>
                <a:spcPct val="100000"/>
              </a:lnSpc>
              <a:spcBef>
                <a:spcPts val="0"/>
              </a:spcBef>
              <a:spcAft>
                <a:spcPts val="0"/>
              </a:spcAft>
              <a:buClr>
                <a:srgbClr val="4E4E4E"/>
              </a:buClr>
              <a:buSzPts val="2800"/>
              <a:buFont typeface="Arial"/>
              <a:buChar char="•"/>
            </a:pPr>
            <a:r>
              <a:rPr lang="en-US"/>
              <a:t>Discuss with a partner: Because voting suffers from a free-rider problem, voting should be made mandatory.</a:t>
            </a:r>
          </a:p>
          <a:p>
            <a:pPr marL="354013" lvl="0" indent="-354013" algn="l" rtl="0">
              <a:lnSpc>
                <a:spcPct val="100000"/>
              </a:lnSpc>
              <a:spcBef>
                <a:spcPts val="0"/>
              </a:spcBef>
              <a:spcAft>
                <a:spcPts val="0"/>
              </a:spcAft>
              <a:buClr>
                <a:srgbClr val="4E4E4E"/>
              </a:buClr>
              <a:buSzPts val="2800"/>
              <a:buFont typeface="Arial"/>
              <a:buChar char="•"/>
            </a:pPr>
            <a:endParaRPr lang="en-US"/>
          </a:p>
          <a:p>
            <a:pPr marL="354013" lvl="0" indent="-354013" algn="l" rtl="0">
              <a:lnSpc>
                <a:spcPct val="100000"/>
              </a:lnSpc>
              <a:spcBef>
                <a:spcPts val="0"/>
              </a:spcBef>
              <a:spcAft>
                <a:spcPts val="0"/>
              </a:spcAft>
              <a:buClr>
                <a:srgbClr val="4E4E4E"/>
              </a:buClr>
              <a:buSzPts val="2800"/>
              <a:buFont typeface="Arial"/>
              <a:buChar char="•"/>
            </a:pPr>
            <a:endParaRPr/>
          </a:p>
          <a:p>
            <a:pPr marL="354013" lvl="0" indent="-354013" algn="l" rtl="0">
              <a:lnSpc>
                <a:spcPct val="100000"/>
              </a:lnSpc>
              <a:spcBef>
                <a:spcPts val="624"/>
              </a:spcBef>
              <a:spcAft>
                <a:spcPts val="0"/>
              </a:spcAft>
              <a:buClr>
                <a:srgbClr val="4E4E4E"/>
              </a:buClr>
              <a:buSzPts val="2800"/>
              <a:buFont typeface="Arial"/>
              <a:buChar char="•"/>
            </a:pPr>
            <a:r>
              <a:rPr lang="en-US"/>
              <a:t>Articulate at least one argument for and one argument against the statement.</a:t>
            </a:r>
            <a:endParaRPr/>
          </a:p>
        </p:txBody>
      </p:sp>
      <p:pic>
        <p:nvPicPr>
          <p:cNvPr id="194" name="Google Shape;194;p22" descr="A horizontal bar graph shows the percent of voter turnout in ten different countries.&#10;The data presented in the graph read as follows:&#10;• Singapore, 95.8 percent&#10;• Australia, 89.7 percent&#10;• Belgium, 88.4 percent&#10;• United States (Presidential), 70.8 percent&#10;• United Kingdom, 67.6 percent&#10;• India, 67.4 percent&#10;• South Africa, 66.1 percent&#10;• Canada, 62.3 percent&#10;• Pakistan, 53.6 percent&#10;• United States (Midterm), 46.8 percent."/>
          <p:cNvPicPr preferRelativeResize="0">
            <a:picLocks noGrp="1"/>
          </p:cNvPicPr>
          <p:nvPr>
            <p:ph type="pic" idx="2"/>
          </p:nvPr>
        </p:nvPicPr>
        <p:blipFill rotWithShape="1">
          <a:blip r:embed="rId3">
            <a:alphaModFix/>
          </a:blip>
          <a:srcRect/>
          <a:stretch/>
        </p:blipFill>
        <p:spPr>
          <a:xfrm>
            <a:off x="5921710" y="1273834"/>
            <a:ext cx="3476668" cy="5922704"/>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23"/>
          <p:cNvSpPr txBox="1">
            <a:spLocks noGrp="1"/>
          </p:cNvSpPr>
          <p:nvPr>
            <p:ph type="title"/>
          </p:nvPr>
        </p:nvSpPr>
        <p:spPr>
          <a:xfrm>
            <a:off x="458844" y="732087"/>
            <a:ext cx="9087567" cy="1001174"/>
          </a:xfrm>
          <a:prstGeom prst="rect">
            <a:avLst/>
          </a:prstGeom>
          <a:noFill/>
          <a:ln>
            <a:noFill/>
          </a:ln>
        </p:spPr>
        <p:txBody>
          <a:bodyPr spcFirstLastPara="1" wrap="square" lIns="91425" tIns="91425" rIns="91425" bIns="91425" anchor="ctr" anchorCtr="0">
            <a:normAutofit fontScale="90000"/>
          </a:bodyPr>
          <a:lstStyle/>
          <a:p>
            <a:pPr marL="0" lvl="0" indent="0" algn="ctr" rtl="0">
              <a:lnSpc>
                <a:spcPct val="100000"/>
              </a:lnSpc>
              <a:spcBef>
                <a:spcPts val="0"/>
              </a:spcBef>
              <a:spcAft>
                <a:spcPts val="0"/>
              </a:spcAft>
              <a:buSzPct val="100000"/>
              <a:buNone/>
            </a:pPr>
            <a:r>
              <a:rPr lang="en-US"/>
              <a:t>LEARN BY DOING: DISCUSSION QUESTION 4</a:t>
            </a:r>
            <a:endParaRPr/>
          </a:p>
        </p:txBody>
      </p:sp>
      <p:sp>
        <p:nvSpPr>
          <p:cNvPr id="200" name="Google Shape;200;p23"/>
          <p:cNvSpPr txBox="1">
            <a:spLocks noGrp="1"/>
          </p:cNvSpPr>
          <p:nvPr>
            <p:ph type="body" idx="1"/>
          </p:nvPr>
        </p:nvSpPr>
        <p:spPr>
          <a:xfrm>
            <a:off x="117582" y="1933292"/>
            <a:ext cx="9804186" cy="3884578"/>
          </a:xfrm>
          <a:prstGeom prst="rect">
            <a:avLst/>
          </a:prstGeom>
          <a:noFill/>
          <a:ln>
            <a:noFill/>
          </a:ln>
        </p:spPr>
        <p:txBody>
          <a:bodyPr spcFirstLastPara="1" wrap="square" lIns="91425" tIns="91425" rIns="91425" bIns="91425" anchor="t" anchorCtr="0">
            <a:noAutofit/>
          </a:bodyPr>
          <a:lstStyle/>
          <a:p>
            <a:pPr marL="354013" lvl="0" indent="-354013" algn="l" rtl="0">
              <a:lnSpc>
                <a:spcPct val="100000"/>
              </a:lnSpc>
              <a:spcBef>
                <a:spcPts val="0"/>
              </a:spcBef>
              <a:spcAft>
                <a:spcPts val="0"/>
              </a:spcAft>
              <a:buSzPts val="2400"/>
              <a:buChar char="•"/>
            </a:pPr>
            <a:r>
              <a:rPr lang="en-US" sz="2400"/>
              <a:t>Assume the university is planning to plant more trees on campus. It will collect contributions from students and then decide how many trees to plant based on how much they collect. Take out a piece of paper and write down how much you are willing to donate. </a:t>
            </a:r>
          </a:p>
          <a:p>
            <a:pPr marL="354013" lvl="0" indent="-354013" algn="l" rtl="0">
              <a:lnSpc>
                <a:spcPct val="100000"/>
              </a:lnSpc>
              <a:spcBef>
                <a:spcPts val="0"/>
              </a:spcBef>
              <a:spcAft>
                <a:spcPts val="0"/>
              </a:spcAft>
              <a:buSzPts val="2400"/>
              <a:buChar char="•"/>
            </a:pPr>
            <a:endParaRPr lang="en-US" sz="2400"/>
          </a:p>
          <a:p>
            <a:pPr marL="354013" lvl="0" indent="-354013" algn="l" rtl="0">
              <a:lnSpc>
                <a:spcPct val="100000"/>
              </a:lnSpc>
              <a:spcBef>
                <a:spcPts val="0"/>
              </a:spcBef>
              <a:spcAft>
                <a:spcPts val="0"/>
              </a:spcAft>
              <a:buSzPts val="2400"/>
              <a:buChar char="•"/>
            </a:pPr>
            <a:endParaRPr lang="en-US" sz="2400"/>
          </a:p>
          <a:p>
            <a:pPr marL="354013" lvl="0" indent="-354013" algn="l" rtl="0">
              <a:lnSpc>
                <a:spcPct val="100000"/>
              </a:lnSpc>
              <a:spcBef>
                <a:spcPts val="0"/>
              </a:spcBef>
              <a:spcAft>
                <a:spcPts val="0"/>
              </a:spcAft>
              <a:buSzPts val="2400"/>
              <a:buChar char="•"/>
            </a:pPr>
            <a:r>
              <a:rPr lang="en-US" sz="2400"/>
              <a:t>Do you think it’s fair that some people pay and some do not?  Would be better to have the university charge each student a flat fee as part of tuition to pay for the trees?</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24"/>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a:t>LEARN BY DOING: PRACTICE QUESTION 4</a:t>
            </a:r>
            <a:endParaRPr/>
          </a:p>
        </p:txBody>
      </p:sp>
      <p:sp>
        <p:nvSpPr>
          <p:cNvPr id="206" name="Google Shape;206;p24"/>
          <p:cNvSpPr txBox="1">
            <a:spLocks noGrp="1"/>
          </p:cNvSpPr>
          <p:nvPr>
            <p:ph type="body" idx="1"/>
          </p:nvPr>
        </p:nvSpPr>
        <p:spPr>
          <a:xfrm>
            <a:off x="117582" y="1933292"/>
            <a:ext cx="9804186" cy="3667408"/>
          </a:xfrm>
          <a:prstGeom prst="rect">
            <a:avLst/>
          </a:prstGeom>
          <a:noFill/>
          <a:ln>
            <a:noFill/>
          </a:ln>
        </p:spPr>
        <p:txBody>
          <a:bodyPr spcFirstLastPara="1" wrap="square" lIns="91425" tIns="91425" rIns="91425" bIns="91425" anchor="t" anchorCtr="0">
            <a:noAutofit/>
          </a:bodyPr>
          <a:lstStyle/>
          <a:p>
            <a:pPr marL="354013" lvl="0" indent="-354013" algn="l" rtl="0">
              <a:lnSpc>
                <a:spcPct val="100000"/>
              </a:lnSpc>
              <a:spcBef>
                <a:spcPts val="0"/>
              </a:spcBef>
              <a:spcAft>
                <a:spcPts val="0"/>
              </a:spcAft>
              <a:buSzPts val="2400"/>
              <a:buChar char="•"/>
            </a:pPr>
            <a:r>
              <a:rPr lang="en-US" sz="2600"/>
              <a:t>The rise of the internet and file sharing has turned media such as movies and music into public goods. How?</a:t>
            </a:r>
            <a:endParaRPr sz="2600"/>
          </a:p>
          <a:p>
            <a:pPr marL="811213" lvl="0" indent="-457200" algn="l" rtl="0">
              <a:lnSpc>
                <a:spcPct val="100000"/>
              </a:lnSpc>
              <a:spcBef>
                <a:spcPts val="1224"/>
              </a:spcBef>
              <a:spcAft>
                <a:spcPts val="0"/>
              </a:spcAft>
              <a:buSzPts val="2400"/>
              <a:buFont typeface="Arial"/>
              <a:buAutoNum type="alphaLcParenR"/>
            </a:pPr>
            <a:r>
              <a:rPr lang="en-US" sz="2400"/>
              <a:t>It has made those goods nonexcludable.</a:t>
            </a:r>
            <a:endParaRPr/>
          </a:p>
          <a:p>
            <a:pPr marL="811213" lvl="0" indent="-457200" algn="l" rtl="0">
              <a:lnSpc>
                <a:spcPct val="100000"/>
              </a:lnSpc>
              <a:spcBef>
                <a:spcPts val="1224"/>
              </a:spcBef>
              <a:spcAft>
                <a:spcPts val="0"/>
              </a:spcAft>
              <a:buSzPts val="2400"/>
              <a:buFont typeface="Arial"/>
              <a:buAutoNum type="alphaLcParenR"/>
            </a:pPr>
            <a:r>
              <a:rPr lang="en-US" sz="2400"/>
              <a:t>It has made those goods nonrival.</a:t>
            </a:r>
            <a:endParaRPr/>
          </a:p>
          <a:p>
            <a:pPr marL="811213" lvl="0" indent="-457200" algn="l" rtl="0">
              <a:lnSpc>
                <a:spcPct val="100000"/>
              </a:lnSpc>
              <a:spcBef>
                <a:spcPts val="1224"/>
              </a:spcBef>
              <a:spcAft>
                <a:spcPts val="0"/>
              </a:spcAft>
              <a:buSzPts val="2400"/>
              <a:buFont typeface="Arial"/>
              <a:buAutoNum type="alphaLcParenR"/>
            </a:pPr>
            <a:r>
              <a:rPr lang="en-US" sz="2400"/>
              <a:t>It has made those goods excludable.</a:t>
            </a:r>
            <a:endParaRPr/>
          </a:p>
          <a:p>
            <a:pPr marL="811213" lvl="0" indent="-457200" algn="l" rtl="0">
              <a:lnSpc>
                <a:spcPct val="100000"/>
              </a:lnSpc>
              <a:spcBef>
                <a:spcPts val="1224"/>
              </a:spcBef>
              <a:spcAft>
                <a:spcPts val="0"/>
              </a:spcAft>
              <a:buSzPts val="2400"/>
              <a:buFont typeface="Arial"/>
              <a:buAutoNum type="alphaLcParenR"/>
            </a:pPr>
            <a:r>
              <a:rPr lang="en-US" sz="2400"/>
              <a:t>It has made those goods rival.</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25"/>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a:t>LEARN BY DOING: PRACTICE QUESTION 4</a:t>
            </a:r>
            <a:br>
              <a:rPr lang="en-US"/>
            </a:br>
            <a:r>
              <a:rPr lang="en-US"/>
              <a:t>(ANSWER)</a:t>
            </a:r>
            <a:endParaRPr/>
          </a:p>
        </p:txBody>
      </p:sp>
      <p:sp>
        <p:nvSpPr>
          <p:cNvPr id="212" name="Google Shape;212;p25"/>
          <p:cNvSpPr txBox="1">
            <a:spLocks noGrp="1"/>
          </p:cNvSpPr>
          <p:nvPr>
            <p:ph type="body" idx="1"/>
          </p:nvPr>
        </p:nvSpPr>
        <p:spPr>
          <a:xfrm>
            <a:off x="117582" y="1933292"/>
            <a:ext cx="9804186" cy="3004468"/>
          </a:xfrm>
          <a:prstGeom prst="rect">
            <a:avLst/>
          </a:prstGeom>
          <a:noFill/>
          <a:ln>
            <a:noFill/>
          </a:ln>
        </p:spPr>
        <p:txBody>
          <a:bodyPr spcFirstLastPara="1" wrap="square" lIns="91425" tIns="91425" rIns="91425" bIns="91425" anchor="t" anchorCtr="0">
            <a:noAutofit/>
          </a:bodyPr>
          <a:lstStyle/>
          <a:p>
            <a:pPr marL="354013" lvl="0" indent="-354013" algn="l" rtl="0">
              <a:lnSpc>
                <a:spcPct val="100000"/>
              </a:lnSpc>
              <a:spcBef>
                <a:spcPts val="0"/>
              </a:spcBef>
              <a:spcAft>
                <a:spcPts val="0"/>
              </a:spcAft>
              <a:buSzPts val="2400"/>
              <a:buChar char="•"/>
            </a:pPr>
            <a:r>
              <a:rPr lang="en-US" sz="2600"/>
              <a:t>The rise of the internet and file sharing has turned media such as movies and music into public goods. How?</a:t>
            </a:r>
            <a:endParaRPr sz="2600"/>
          </a:p>
          <a:p>
            <a:pPr marL="811213" lvl="0" indent="-457200" algn="l" rtl="0">
              <a:lnSpc>
                <a:spcPct val="100000"/>
              </a:lnSpc>
              <a:spcBef>
                <a:spcPts val="1224"/>
              </a:spcBef>
              <a:spcAft>
                <a:spcPts val="0"/>
              </a:spcAft>
              <a:buSzPts val="2400"/>
              <a:buFont typeface="Arial"/>
              <a:buAutoNum type="alphaLcParenR"/>
            </a:pPr>
            <a:r>
              <a:rPr lang="en-US" sz="2400" b="1"/>
              <a:t>It has made those goods nonexcludable. (correct answer)</a:t>
            </a:r>
            <a:endParaRPr/>
          </a:p>
          <a:p>
            <a:pPr marL="811213" lvl="0" indent="-457200" algn="l" rtl="0">
              <a:lnSpc>
                <a:spcPct val="100000"/>
              </a:lnSpc>
              <a:spcBef>
                <a:spcPts val="1224"/>
              </a:spcBef>
              <a:spcAft>
                <a:spcPts val="0"/>
              </a:spcAft>
              <a:buSzPts val="2400"/>
              <a:buFont typeface="Arial"/>
              <a:buAutoNum type="alphaLcParenR"/>
            </a:pPr>
            <a:r>
              <a:rPr lang="en-US" sz="2400"/>
              <a:t>It has made those goods nonrival.</a:t>
            </a:r>
            <a:endParaRPr/>
          </a:p>
          <a:p>
            <a:pPr marL="811213" lvl="0" indent="-457200" algn="l" rtl="0">
              <a:lnSpc>
                <a:spcPct val="100000"/>
              </a:lnSpc>
              <a:spcBef>
                <a:spcPts val="1224"/>
              </a:spcBef>
              <a:spcAft>
                <a:spcPts val="0"/>
              </a:spcAft>
              <a:buSzPts val="2400"/>
              <a:buFont typeface="Arial"/>
              <a:buAutoNum type="alphaLcParenR"/>
            </a:pPr>
            <a:r>
              <a:rPr lang="en-US" sz="2400"/>
              <a:t>It has made those goods excludable.</a:t>
            </a:r>
            <a:endParaRPr/>
          </a:p>
          <a:p>
            <a:pPr marL="811213" lvl="0" indent="-457200" algn="l" rtl="0">
              <a:lnSpc>
                <a:spcPct val="100000"/>
              </a:lnSpc>
              <a:spcBef>
                <a:spcPts val="1224"/>
              </a:spcBef>
              <a:spcAft>
                <a:spcPts val="0"/>
              </a:spcAft>
              <a:buSzPts val="2400"/>
              <a:buFont typeface="Arial"/>
              <a:buAutoNum type="alphaLcParenR"/>
            </a:pPr>
            <a:r>
              <a:rPr lang="en-US" sz="2400"/>
              <a:t>It has made those goods rival.</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26"/>
          <p:cNvSpPr txBox="1">
            <a:spLocks noGrp="1"/>
          </p:cNvSpPr>
          <p:nvPr>
            <p:ph type="title"/>
          </p:nvPr>
        </p:nvSpPr>
        <p:spPr>
          <a:xfrm>
            <a:off x="8913" y="0"/>
            <a:ext cx="9996324" cy="994055"/>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hlinkClick r:id="rId3"/>
              </a:rPr>
              <a:t>COMMON RESOURCES</a:t>
            </a:r>
            <a:endParaRPr dirty="0"/>
          </a:p>
        </p:txBody>
      </p:sp>
      <p:sp>
        <p:nvSpPr>
          <p:cNvPr id="218" name="Google Shape;218;p26"/>
          <p:cNvSpPr txBox="1">
            <a:spLocks noGrp="1"/>
          </p:cNvSpPr>
          <p:nvPr>
            <p:ph type="body" idx="1"/>
          </p:nvPr>
        </p:nvSpPr>
        <p:spPr>
          <a:xfrm>
            <a:off x="127107" y="1164837"/>
            <a:ext cx="9804186" cy="4857801"/>
          </a:xfrm>
          <a:prstGeom prst="rect">
            <a:avLst/>
          </a:prstGeom>
          <a:noFill/>
          <a:ln>
            <a:noFill/>
          </a:ln>
        </p:spPr>
        <p:txBody>
          <a:bodyPr spcFirstLastPara="1" wrap="square" lIns="91425" tIns="91425" rIns="91425" bIns="91425" anchor="t" anchorCtr="0">
            <a:normAutofit fontScale="92500" lnSpcReduction="10000"/>
          </a:bodyPr>
          <a:lstStyle/>
          <a:p>
            <a:pPr marL="354013" lvl="0" indent="-354013" algn="l" rtl="0">
              <a:lnSpc>
                <a:spcPct val="100000"/>
              </a:lnSpc>
              <a:spcBef>
                <a:spcPts val="0"/>
              </a:spcBef>
              <a:spcAft>
                <a:spcPts val="0"/>
              </a:spcAft>
              <a:buSzPct val="100000"/>
              <a:buChar char="•"/>
            </a:pPr>
            <a:r>
              <a:rPr lang="en-US" dirty="0"/>
              <a:t>A common resource is nonexcludable and rival in consumption.</a:t>
            </a:r>
            <a:endParaRPr dirty="0"/>
          </a:p>
          <a:p>
            <a:pPr marL="354013" lvl="0" indent="-354013" algn="l" rtl="0">
              <a:lnSpc>
                <a:spcPct val="100000"/>
              </a:lnSpc>
              <a:spcBef>
                <a:spcPts val="1224"/>
              </a:spcBef>
              <a:spcAft>
                <a:spcPts val="0"/>
              </a:spcAft>
              <a:buSzPct val="100000"/>
              <a:buChar char="•"/>
            </a:pPr>
            <a:endParaRPr lang="en-US" dirty="0"/>
          </a:p>
          <a:p>
            <a:pPr marL="354013" lvl="0" indent="-354013" algn="l" rtl="0">
              <a:lnSpc>
                <a:spcPct val="100000"/>
              </a:lnSpc>
              <a:spcBef>
                <a:spcPts val="1224"/>
              </a:spcBef>
              <a:spcAft>
                <a:spcPts val="0"/>
              </a:spcAft>
              <a:buSzPct val="100000"/>
              <a:buChar char="•"/>
            </a:pPr>
            <a:r>
              <a:rPr lang="en-US" dirty="0"/>
              <a:t>They tend to be overused if left to the market: individuals ignore the fact that their use depletes the amount of the resource remaining for others.</a:t>
            </a:r>
            <a:endParaRPr dirty="0"/>
          </a:p>
          <a:p>
            <a:pPr marL="354013" lvl="1" indent="-354013" algn="l" rtl="0">
              <a:lnSpc>
                <a:spcPct val="100000"/>
              </a:lnSpc>
              <a:spcBef>
                <a:spcPts val="1224"/>
              </a:spcBef>
              <a:spcAft>
                <a:spcPts val="0"/>
              </a:spcAft>
              <a:buSzPct val="100000"/>
              <a:buFont typeface="Arial"/>
              <a:buChar char="•"/>
            </a:pPr>
            <a:endParaRPr lang="en-US" sz="2800" dirty="0"/>
          </a:p>
          <a:p>
            <a:pPr marL="354013" lvl="1" indent="-354013" algn="l" rtl="0">
              <a:lnSpc>
                <a:spcPct val="100000"/>
              </a:lnSpc>
              <a:spcBef>
                <a:spcPts val="1224"/>
              </a:spcBef>
              <a:spcAft>
                <a:spcPts val="0"/>
              </a:spcAft>
              <a:buSzPct val="100000"/>
              <a:buFont typeface="Arial"/>
              <a:buChar char="•"/>
            </a:pPr>
            <a:r>
              <a:rPr lang="en-US" sz="2800" dirty="0"/>
              <a:t>When one person catches a fish, there are fewer fish available for everyone else.</a:t>
            </a:r>
            <a:endParaRPr dirty="0"/>
          </a:p>
          <a:p>
            <a:pPr marL="354013" lvl="1" indent="-354013" algn="l" rtl="0">
              <a:lnSpc>
                <a:spcPct val="100000"/>
              </a:lnSpc>
              <a:spcBef>
                <a:spcPts val="624"/>
              </a:spcBef>
              <a:spcAft>
                <a:spcPts val="0"/>
              </a:spcAft>
              <a:buSzPct val="100000"/>
              <a:buFont typeface="Arial"/>
              <a:buChar char="•"/>
            </a:pPr>
            <a:endParaRPr lang="en-US" sz="2800" dirty="0"/>
          </a:p>
          <a:p>
            <a:pPr marL="354013" lvl="1" indent="-354013" algn="l" rtl="0">
              <a:lnSpc>
                <a:spcPct val="100000"/>
              </a:lnSpc>
              <a:spcBef>
                <a:spcPts val="624"/>
              </a:spcBef>
              <a:spcAft>
                <a:spcPts val="0"/>
              </a:spcAft>
              <a:buSzPct val="100000"/>
              <a:buFont typeface="Arial"/>
              <a:buChar char="•"/>
            </a:pPr>
            <a:r>
              <a:rPr lang="en-US" sz="2800" dirty="0"/>
              <a:t>Each person has the incentive to fish before others.</a:t>
            </a:r>
            <a:endParaRPr dirty="0"/>
          </a:p>
        </p:txBody>
      </p:sp>
      <p:pic>
        <p:nvPicPr>
          <p:cNvPr id="2" name="Picture 1">
            <a:extLst>
              <a:ext uri="{FF2B5EF4-FFF2-40B4-BE49-F238E27FC236}">
                <a16:creationId xmlns:a16="http://schemas.microsoft.com/office/drawing/2014/main" id="{B2D23CCD-ED1E-FF64-33EB-170F9A2CCA20}"/>
              </a:ext>
            </a:extLst>
          </p:cNvPr>
          <p:cNvPicPr>
            <a:picLocks noChangeAspect="1"/>
          </p:cNvPicPr>
          <p:nvPr/>
        </p:nvPicPr>
        <p:blipFill>
          <a:blip r:embed="rId4"/>
          <a:stretch>
            <a:fillRect/>
          </a:stretch>
        </p:blipFill>
        <p:spPr>
          <a:xfrm>
            <a:off x="4504463" y="3886200"/>
            <a:ext cx="5553937" cy="34018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8" name="Google Shape;218;p26"/>
          <p:cNvSpPr txBox="1">
            <a:spLocks noGrp="1"/>
          </p:cNvSpPr>
          <p:nvPr>
            <p:ph type="body" idx="1"/>
          </p:nvPr>
        </p:nvSpPr>
        <p:spPr>
          <a:xfrm>
            <a:off x="127107" y="0"/>
            <a:ext cx="9804186" cy="1913878"/>
          </a:xfrm>
          <a:prstGeom prst="rect">
            <a:avLst/>
          </a:prstGeom>
          <a:noFill/>
          <a:ln>
            <a:noFill/>
          </a:ln>
        </p:spPr>
        <p:txBody>
          <a:bodyPr spcFirstLastPara="1" wrap="square" lIns="91425" tIns="91425" rIns="91425" bIns="91425" anchor="t" anchorCtr="0">
            <a:normAutofit/>
          </a:bodyPr>
          <a:lstStyle/>
          <a:p>
            <a:pPr marL="354013" lvl="0" indent="-354013" algn="l" rtl="0">
              <a:lnSpc>
                <a:spcPct val="100000"/>
              </a:lnSpc>
              <a:spcBef>
                <a:spcPts val="0"/>
              </a:spcBef>
              <a:spcAft>
                <a:spcPts val="0"/>
              </a:spcAft>
              <a:buSzPct val="100000"/>
              <a:buChar char="•"/>
            </a:pPr>
            <a:r>
              <a:rPr lang="en-US" b="0" i="0">
                <a:solidFill>
                  <a:srgbClr val="4A5E62"/>
                </a:solidFill>
                <a:effectLst/>
                <a:latin typeface="Meta Pro"/>
              </a:rPr>
              <a:t>The level of overfishing has been increasing in recent decades and the number of overfished stocks is now three times higher than in 1970. In 2024, it is estimated that over 37% of these fish stocks were overfished.</a:t>
            </a:r>
            <a:endParaRPr/>
          </a:p>
        </p:txBody>
      </p:sp>
      <p:pic>
        <p:nvPicPr>
          <p:cNvPr id="3" name="Picture 2">
            <a:extLst>
              <a:ext uri="{FF2B5EF4-FFF2-40B4-BE49-F238E27FC236}">
                <a16:creationId xmlns:a16="http://schemas.microsoft.com/office/drawing/2014/main" id="{7DD6EA8E-FD7A-474A-909B-0C270B14F0D3}"/>
              </a:ext>
            </a:extLst>
          </p:cNvPr>
          <p:cNvPicPr>
            <a:picLocks noChangeAspect="1"/>
          </p:cNvPicPr>
          <p:nvPr/>
        </p:nvPicPr>
        <p:blipFill>
          <a:blip r:embed="rId3"/>
          <a:stretch>
            <a:fillRect/>
          </a:stretch>
        </p:blipFill>
        <p:spPr>
          <a:xfrm>
            <a:off x="524107" y="1784282"/>
            <a:ext cx="9077093" cy="5564371"/>
          </a:xfrm>
          <a:prstGeom prst="rect">
            <a:avLst/>
          </a:prstGeom>
        </p:spPr>
      </p:pic>
    </p:spTree>
    <p:extLst>
      <p:ext uri="{BB962C8B-B14F-4D97-AF65-F5344CB8AC3E}">
        <p14:creationId xmlns:p14="http://schemas.microsoft.com/office/powerpoint/2010/main" val="1550422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27"/>
          <p:cNvSpPr txBox="1">
            <a:spLocks noGrp="1"/>
          </p:cNvSpPr>
          <p:nvPr>
            <p:ph type="title"/>
          </p:nvPr>
        </p:nvSpPr>
        <p:spPr>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600"/>
              <a:buNone/>
            </a:pPr>
            <a:r>
              <a:rPr lang="en-US"/>
              <a:t>A COMMON RESOURCE</a:t>
            </a:r>
            <a:endParaRPr/>
          </a:p>
        </p:txBody>
      </p:sp>
      <p:pic>
        <p:nvPicPr>
          <p:cNvPr id="225" name="Google Shape;225;p27">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242416" y="1506268"/>
            <a:ext cx="6858472" cy="5761116"/>
          </a:xfrm>
          <a:prstGeom prst="rect">
            <a:avLst/>
          </a:prstGeom>
          <a:noFill/>
          <a:ln>
            <a:noFill/>
          </a:ln>
        </p:spPr>
      </p:pic>
      <p:pic>
        <p:nvPicPr>
          <p:cNvPr id="226" name="Google Shape;226;p27">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242416" y="1507854"/>
            <a:ext cx="6858472" cy="5818873"/>
          </a:xfrm>
          <a:prstGeom prst="rect">
            <a:avLst/>
          </a:prstGeom>
          <a:noFill/>
          <a:ln>
            <a:noFill/>
          </a:ln>
        </p:spPr>
      </p:pic>
      <p:pic>
        <p:nvPicPr>
          <p:cNvPr id="227" name="Google Shape;227;p27">
            <a:extLst>
              <a:ext uri="{C183D7F6-B498-43B3-948B-1728B52AA6E4}">
                <adec:decorative xmlns:adec="http://schemas.microsoft.com/office/drawing/2017/decorative" val="1"/>
              </a:ext>
            </a:extLst>
          </p:cNvPr>
          <p:cNvPicPr preferRelativeResize="0"/>
          <p:nvPr/>
        </p:nvPicPr>
        <p:blipFill rotWithShape="1">
          <a:blip r:embed="rId5">
            <a:alphaModFix/>
          </a:blip>
          <a:srcRect/>
          <a:stretch/>
        </p:blipFill>
        <p:spPr>
          <a:xfrm>
            <a:off x="242416" y="1507854"/>
            <a:ext cx="6858472" cy="5818873"/>
          </a:xfrm>
          <a:prstGeom prst="rect">
            <a:avLst/>
          </a:prstGeom>
          <a:noFill/>
          <a:ln>
            <a:noFill/>
          </a:ln>
        </p:spPr>
      </p:pic>
      <p:sp>
        <p:nvSpPr>
          <p:cNvPr id="4" name="Google Shape;224;p27">
            <a:extLst>
              <a:ext uri="{FF2B5EF4-FFF2-40B4-BE49-F238E27FC236}">
                <a16:creationId xmlns:a16="http://schemas.microsoft.com/office/drawing/2014/main" id="{CB1B50A1-9E0C-FB69-2E6E-171C58DF5162}"/>
              </a:ext>
            </a:extLst>
          </p:cNvPr>
          <p:cNvSpPr txBox="1">
            <a:spLocks noGrp="1"/>
          </p:cNvSpPr>
          <p:nvPr>
            <p:ph type="body" idx="1"/>
          </p:nvPr>
        </p:nvSpPr>
        <p:spPr>
          <a:xfrm>
            <a:off x="4084718" y="1119216"/>
            <a:ext cx="1379855" cy="40006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Figure 4</a:t>
            </a:r>
            <a:endParaRPr/>
          </a:p>
        </p:txBody>
      </p:sp>
      <p:pic>
        <p:nvPicPr>
          <p:cNvPr id="2" name="Picture 1" descr="A graph shows the optimal point for a common good compared to the equilibrium point between supply and demand.&#10;The x-axis is labeled Quantity of fish and shows markings from left to right at Q subscript O P T and Q subscript M K T. The y-axis is labeled Price of fish and shows markings from bottom to top at P subscript M K T and P subscript O P T. An upward sloping supply curve intersects a downward sloping demand curve at the equilibrium point:&#10;• E subscript M K T, (Q subscript M K T, P subscript M K T).&#10;An upward sloping marginal social cost curve (M S C) lies above the supply curve and intersects the demand curve at a lower quantity and higher price, at the optimal point:&#10;• O, (Q subscript O P T, P subscript O P T).">
            <a:extLst>
              <a:ext uri="{FF2B5EF4-FFF2-40B4-BE49-F238E27FC236}">
                <a16:creationId xmlns:a16="http://schemas.microsoft.com/office/drawing/2014/main" id="{4B300B16-F0F9-5D3D-B691-FD2EF2941A2F}"/>
              </a:ext>
            </a:extLst>
          </p:cNvPr>
          <p:cNvPicPr>
            <a:picLocks noChangeAspect="1"/>
          </p:cNvPicPr>
          <p:nvPr/>
        </p:nvPicPr>
        <p:blipFill>
          <a:blip r:embed="rId6"/>
          <a:stretch>
            <a:fillRect/>
          </a:stretch>
        </p:blipFill>
        <p:spPr>
          <a:xfrm>
            <a:off x="6257917" y="3327031"/>
            <a:ext cx="285765" cy="177809"/>
          </a:xfrm>
          <a:prstGeom prst="rect">
            <a:avLst/>
          </a:prstGeom>
        </p:spPr>
      </p:pic>
      <p:sp>
        <p:nvSpPr>
          <p:cNvPr id="5" name="Google Shape;228;p27">
            <a:extLst>
              <a:ext uri="{FF2B5EF4-FFF2-40B4-BE49-F238E27FC236}">
                <a16:creationId xmlns:a16="http://schemas.microsoft.com/office/drawing/2014/main" id="{A1B52B7C-81B4-704A-65F7-3EEFEAC063E4}"/>
              </a:ext>
            </a:extLst>
          </p:cNvPr>
          <p:cNvSpPr txBox="1">
            <a:spLocks noGrp="1"/>
          </p:cNvSpPr>
          <p:nvPr>
            <p:ph sz="quarter" idx="10"/>
          </p:nvPr>
        </p:nvSpPr>
        <p:spPr>
          <a:xfrm>
            <a:off x="7292340" y="1965960"/>
            <a:ext cx="2586038" cy="341627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Arial"/>
                <a:ea typeface="Arial"/>
                <a:cs typeface="Arial"/>
                <a:sym typeface="Arial"/>
              </a:rPr>
              <a:t>In an unregulated market, the quantity of the common resource used, Q</a:t>
            </a:r>
            <a:r>
              <a:rPr lang="en-US" sz="2400" b="1" i="0" u="none" strike="noStrike" cap="none" baseline="-25000">
                <a:solidFill>
                  <a:srgbClr val="000000"/>
                </a:solidFill>
                <a:latin typeface="Arial"/>
                <a:ea typeface="Arial"/>
                <a:cs typeface="Arial"/>
                <a:sym typeface="Arial"/>
              </a:rPr>
              <a:t>MKT</a:t>
            </a:r>
            <a:r>
              <a:rPr lang="en-US" sz="2400" b="1" i="0" u="none" strike="noStrike" cap="none">
                <a:solidFill>
                  <a:srgbClr val="000000"/>
                </a:solidFill>
                <a:latin typeface="Arial"/>
                <a:ea typeface="Arial"/>
                <a:cs typeface="Arial"/>
                <a:sym typeface="Arial"/>
              </a:rPr>
              <a:t>, exceeds the efficient quantity, Q</a:t>
            </a:r>
            <a:r>
              <a:rPr lang="en-US" sz="2400" b="1" i="0" u="none" strike="noStrike" cap="none" baseline="-25000">
                <a:solidFill>
                  <a:srgbClr val="000000"/>
                </a:solidFill>
                <a:latin typeface="Arial"/>
                <a:ea typeface="Arial"/>
                <a:cs typeface="Arial"/>
                <a:sym typeface="Arial"/>
              </a:rPr>
              <a:t>OPT</a:t>
            </a:r>
            <a:r>
              <a:rPr lang="en-US" sz="2400" b="1" i="0" u="none" strike="noStrike" cap="none">
                <a:solidFill>
                  <a:srgbClr val="000000"/>
                </a:solidFill>
                <a:latin typeface="Arial"/>
                <a:ea typeface="Arial"/>
                <a:cs typeface="Arial"/>
                <a:sym typeface="Arial"/>
              </a:rPr>
              <a:t>.</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1"/>
                                          </p:stCondLst>
                                        </p:cTn>
                                        <p:tgtEl>
                                          <p:spTgt spid="225"/>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22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1"/>
                                          </p:stCondLst>
                                        </p:cTn>
                                        <p:tgtEl>
                                          <p:spTgt spid="226"/>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2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28"/>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fontScale="90000"/>
          </a:bodyPr>
          <a:lstStyle/>
          <a:p>
            <a:pPr marL="0" lvl="0" indent="0" algn="ctr" rtl="0">
              <a:lnSpc>
                <a:spcPct val="100000"/>
              </a:lnSpc>
              <a:spcBef>
                <a:spcPts val="0"/>
              </a:spcBef>
              <a:spcAft>
                <a:spcPts val="0"/>
              </a:spcAft>
              <a:buSzPct val="100000"/>
              <a:buNone/>
            </a:pPr>
            <a:r>
              <a:rPr lang="en-US"/>
              <a:t>THE EFFICIENT USE AND MAINTENANCE OF A COMMON RESOURCE (1 of 2)</a:t>
            </a:r>
            <a:endParaRPr/>
          </a:p>
        </p:txBody>
      </p:sp>
      <p:sp>
        <p:nvSpPr>
          <p:cNvPr id="234" name="Google Shape;234;p28"/>
          <p:cNvSpPr txBox="1">
            <a:spLocks noGrp="1"/>
          </p:cNvSpPr>
          <p:nvPr>
            <p:ph type="body" idx="1"/>
          </p:nvPr>
        </p:nvSpPr>
        <p:spPr>
          <a:xfrm>
            <a:off x="117582" y="1933292"/>
            <a:ext cx="9804186" cy="2970178"/>
          </a:xfrm>
          <a:prstGeom prst="rect">
            <a:avLst/>
          </a:prstGeom>
          <a:noFill/>
          <a:ln>
            <a:noFill/>
          </a:ln>
        </p:spPr>
        <p:txBody>
          <a:bodyPr spcFirstLastPara="1" wrap="square" lIns="91425" tIns="91425" rIns="91425" bIns="91425" anchor="t" anchorCtr="0">
            <a:normAutofit fontScale="92500"/>
          </a:bodyPr>
          <a:lstStyle/>
          <a:p>
            <a:pPr marL="354013" lvl="0" indent="-354013" algn="l" rtl="0">
              <a:lnSpc>
                <a:spcPct val="100000"/>
              </a:lnSpc>
              <a:spcBef>
                <a:spcPts val="0"/>
              </a:spcBef>
              <a:spcAft>
                <a:spcPts val="0"/>
              </a:spcAft>
              <a:buSzPct val="100000"/>
              <a:buChar char="•"/>
            </a:pPr>
            <a:r>
              <a:rPr lang="en-US"/>
              <a:t>Because common resources pose problems similar to those created by negative externalities, the solutions are also similar:</a:t>
            </a:r>
            <a:endParaRPr/>
          </a:p>
          <a:p>
            <a:pPr marL="720725" lvl="1" indent="-366713" algn="l" rtl="0">
              <a:lnSpc>
                <a:spcPct val="100000"/>
              </a:lnSpc>
              <a:spcBef>
                <a:spcPts val="1224"/>
              </a:spcBef>
              <a:spcAft>
                <a:spcPts val="0"/>
              </a:spcAft>
              <a:buSzPct val="100000"/>
              <a:buChar char="–"/>
            </a:pPr>
            <a:r>
              <a:rPr lang="en-US"/>
              <a:t>Tax or regulate the use of the common resource.</a:t>
            </a:r>
            <a:endParaRPr/>
          </a:p>
          <a:p>
            <a:pPr marL="720725" lvl="1" indent="-366713" algn="l" rtl="0">
              <a:lnSpc>
                <a:spcPct val="100000"/>
              </a:lnSpc>
              <a:spcBef>
                <a:spcPts val="624"/>
              </a:spcBef>
              <a:spcAft>
                <a:spcPts val="0"/>
              </a:spcAft>
              <a:buSzPct val="100000"/>
              <a:buChar char="–"/>
            </a:pPr>
            <a:r>
              <a:rPr lang="en-US"/>
              <a:t>Create a system of tradable licenses for the right to use the common resource.</a:t>
            </a:r>
            <a:endParaRPr/>
          </a:p>
          <a:p>
            <a:pPr marL="720725" lvl="1" indent="-366713" algn="l" rtl="0">
              <a:lnSpc>
                <a:spcPct val="100000"/>
              </a:lnSpc>
              <a:spcBef>
                <a:spcPts val="624"/>
              </a:spcBef>
              <a:spcAft>
                <a:spcPts val="0"/>
              </a:spcAft>
              <a:buSzPct val="100000"/>
              <a:buChar char="–"/>
            </a:pPr>
            <a:r>
              <a:rPr lang="en-US"/>
              <a:t>Make it excludable and assign property rights to it.</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29"/>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fontScale="90000"/>
          </a:bodyPr>
          <a:lstStyle/>
          <a:p>
            <a:pPr marL="0" lvl="0" indent="0" algn="ctr" rtl="0">
              <a:lnSpc>
                <a:spcPct val="100000"/>
              </a:lnSpc>
              <a:spcBef>
                <a:spcPts val="0"/>
              </a:spcBef>
              <a:spcAft>
                <a:spcPts val="0"/>
              </a:spcAft>
              <a:buSzPct val="100000"/>
              <a:buNone/>
            </a:pPr>
            <a:r>
              <a:rPr lang="en-US"/>
              <a:t>THE EFFICIENT USE AND MAINTENANCE OF A COMMON RESOURCE (2 of 2)</a:t>
            </a:r>
            <a:endParaRPr/>
          </a:p>
        </p:txBody>
      </p:sp>
      <p:sp>
        <p:nvSpPr>
          <p:cNvPr id="240" name="Google Shape;240;p29"/>
          <p:cNvSpPr txBox="1">
            <a:spLocks noGrp="1"/>
          </p:cNvSpPr>
          <p:nvPr>
            <p:ph type="body" idx="1"/>
          </p:nvPr>
        </p:nvSpPr>
        <p:spPr>
          <a:xfrm>
            <a:off x="0" y="3015011"/>
            <a:ext cx="9804186" cy="5692140"/>
          </a:xfrm>
          <a:prstGeom prst="rect">
            <a:avLst/>
          </a:prstGeom>
          <a:noFill/>
          <a:ln>
            <a:noFill/>
          </a:ln>
        </p:spPr>
        <p:txBody>
          <a:bodyPr spcFirstLastPara="1" wrap="square" lIns="91425" tIns="91425" rIns="91425" bIns="91425" anchor="t" anchorCtr="0">
            <a:normAutofit/>
          </a:bodyPr>
          <a:lstStyle/>
          <a:p>
            <a:pPr marL="354013" lvl="1" indent="-354013" algn="l" rtl="0">
              <a:lnSpc>
                <a:spcPct val="100000"/>
              </a:lnSpc>
              <a:spcBef>
                <a:spcPts val="0"/>
              </a:spcBef>
              <a:spcAft>
                <a:spcPts val="0"/>
              </a:spcAft>
              <a:buSzPct val="100000"/>
              <a:buFont typeface="Arial"/>
              <a:buChar char="•"/>
            </a:pPr>
            <a:r>
              <a:rPr lang="en-US" sz="2800"/>
              <a:t>A Pigouvian tax can reduce the use of a common resource to the efficient quantity. For example, when visitors to national parks pay a fee, the number of visitors falls.</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29"/>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fontScale="90000"/>
          </a:bodyPr>
          <a:lstStyle/>
          <a:p>
            <a:pPr marL="0" lvl="0" indent="0" algn="ctr" rtl="0">
              <a:lnSpc>
                <a:spcPct val="100000"/>
              </a:lnSpc>
              <a:spcBef>
                <a:spcPts val="0"/>
              </a:spcBef>
              <a:spcAft>
                <a:spcPts val="0"/>
              </a:spcAft>
              <a:buSzPct val="100000"/>
              <a:buNone/>
            </a:pPr>
            <a:r>
              <a:rPr lang="en-US"/>
              <a:t>THE EFFICIENT USE AND MAINTENANCE OF A COMMON RESOURCE (2 of 2)</a:t>
            </a:r>
            <a:endParaRPr/>
          </a:p>
        </p:txBody>
      </p:sp>
      <p:sp>
        <p:nvSpPr>
          <p:cNvPr id="240" name="Google Shape;240;p29"/>
          <p:cNvSpPr txBox="1">
            <a:spLocks noGrp="1"/>
          </p:cNvSpPr>
          <p:nvPr>
            <p:ph type="body" idx="1"/>
          </p:nvPr>
        </p:nvSpPr>
        <p:spPr>
          <a:xfrm>
            <a:off x="117582" y="1746608"/>
            <a:ext cx="9804186" cy="5024062"/>
          </a:xfrm>
          <a:prstGeom prst="rect">
            <a:avLst/>
          </a:prstGeom>
          <a:noFill/>
          <a:ln>
            <a:noFill/>
          </a:ln>
        </p:spPr>
        <p:txBody>
          <a:bodyPr spcFirstLastPara="1" wrap="square" lIns="91425" tIns="91425" rIns="91425" bIns="91425" anchor="t" anchorCtr="0">
            <a:normAutofit/>
          </a:bodyPr>
          <a:lstStyle/>
          <a:p>
            <a:pPr marL="354013" lvl="1" indent="-354013" algn="l" rtl="0">
              <a:lnSpc>
                <a:spcPct val="100000"/>
              </a:lnSpc>
              <a:spcBef>
                <a:spcPts val="1224"/>
              </a:spcBef>
              <a:spcAft>
                <a:spcPts val="0"/>
              </a:spcAft>
              <a:buSzPct val="100000"/>
              <a:buFont typeface="Arial"/>
              <a:buChar char="•"/>
            </a:pPr>
            <a:r>
              <a:rPr lang="en-US" sz="2800" dirty="0"/>
              <a:t>Create a system of tradable licenses: The policy maker issues the number of licenses that corresponds to the efficient level of use of the good. </a:t>
            </a:r>
          </a:p>
          <a:p>
            <a:pPr marL="354013" lvl="1" indent="-354013" algn="l" rtl="0">
              <a:lnSpc>
                <a:spcPct val="100000"/>
              </a:lnSpc>
              <a:spcBef>
                <a:spcPts val="1224"/>
              </a:spcBef>
              <a:spcAft>
                <a:spcPts val="0"/>
              </a:spcAft>
              <a:buSzPct val="100000"/>
              <a:buFont typeface="Arial"/>
              <a:buChar char="•"/>
            </a:pPr>
            <a:endParaRPr lang="en-US" sz="2800" dirty="0"/>
          </a:p>
          <a:p>
            <a:pPr marL="354013" lvl="1" indent="-354013" algn="l" rtl="0">
              <a:lnSpc>
                <a:spcPct val="100000"/>
              </a:lnSpc>
              <a:spcBef>
                <a:spcPts val="1224"/>
              </a:spcBef>
              <a:spcAft>
                <a:spcPts val="0"/>
              </a:spcAft>
              <a:buSzPct val="100000"/>
              <a:buFont typeface="Arial"/>
              <a:buChar char="•"/>
            </a:pPr>
            <a:r>
              <a:rPr lang="en-US" sz="2800" dirty="0"/>
              <a:t>Example: individual transferable quotas, or ITQs, help reverse the collapse of fisheries because each ITQ holder has a financial interest in the long-term maintenance of his fishery.</a:t>
            </a:r>
            <a:endParaRPr dirty="0"/>
          </a:p>
        </p:txBody>
      </p:sp>
    </p:spTree>
    <p:extLst>
      <p:ext uri="{BB962C8B-B14F-4D97-AF65-F5344CB8AC3E}">
        <p14:creationId xmlns:p14="http://schemas.microsoft.com/office/powerpoint/2010/main" val="13717175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29"/>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fontScale="90000"/>
          </a:bodyPr>
          <a:lstStyle/>
          <a:p>
            <a:pPr marL="0" lvl="0" indent="0" algn="ctr" rtl="0">
              <a:lnSpc>
                <a:spcPct val="100000"/>
              </a:lnSpc>
              <a:spcBef>
                <a:spcPts val="0"/>
              </a:spcBef>
              <a:spcAft>
                <a:spcPts val="0"/>
              </a:spcAft>
              <a:buSzPct val="100000"/>
              <a:buNone/>
            </a:pPr>
            <a:r>
              <a:rPr lang="en-US" dirty="0"/>
              <a:t>Ocean salmon fishing quotas and opening set for Coastal Washington</a:t>
            </a:r>
            <a:endParaRPr dirty="0"/>
          </a:p>
        </p:txBody>
      </p:sp>
      <p:sp>
        <p:nvSpPr>
          <p:cNvPr id="240" name="Google Shape;240;p29"/>
          <p:cNvSpPr txBox="1">
            <a:spLocks noGrp="1"/>
          </p:cNvSpPr>
          <p:nvPr>
            <p:ph type="body" idx="1"/>
          </p:nvPr>
        </p:nvSpPr>
        <p:spPr>
          <a:xfrm>
            <a:off x="127107" y="1772229"/>
            <a:ext cx="9804186" cy="4310072"/>
          </a:xfrm>
          <a:prstGeom prst="rect">
            <a:avLst/>
          </a:prstGeom>
          <a:noFill/>
          <a:ln>
            <a:noFill/>
          </a:ln>
        </p:spPr>
        <p:txBody>
          <a:bodyPr spcFirstLastPara="1" wrap="square" lIns="91425" tIns="91425" rIns="91425" bIns="91425" anchor="t" anchorCtr="0">
            <a:normAutofit/>
          </a:bodyPr>
          <a:lstStyle/>
          <a:p>
            <a:pPr marL="354013" lvl="1" indent="-354013" algn="l" rtl="0">
              <a:lnSpc>
                <a:spcPct val="100000"/>
              </a:lnSpc>
              <a:spcBef>
                <a:spcPts val="1224"/>
              </a:spcBef>
              <a:spcAft>
                <a:spcPts val="0"/>
              </a:spcAft>
              <a:buSzPct val="100000"/>
              <a:buFont typeface="Arial"/>
              <a:buChar char="•"/>
            </a:pPr>
            <a:r>
              <a:rPr lang="en-US" dirty="0">
                <a:solidFill>
                  <a:srgbClr val="374151"/>
                </a:solidFill>
                <a:latin typeface="Montserrat" panose="00000500000000000000" pitchFamily="2" charset="0"/>
              </a:rPr>
              <a:t>Recreational anglers will have the opportunity to reel in Chinook and hatchery-marked coho salmon off the Washington coast beginning June 22 at Ilwaco, Neah Bay, and La Push (Marine Areas 1, 4, and 3), and June 30 at Westport-Ocean Shores (Marine Area 2).</a:t>
            </a:r>
          </a:p>
          <a:p>
            <a:pPr marL="354013" lvl="1" indent="-354013" algn="l" rtl="0">
              <a:lnSpc>
                <a:spcPct val="100000"/>
              </a:lnSpc>
              <a:spcBef>
                <a:spcPts val="1224"/>
              </a:spcBef>
              <a:spcAft>
                <a:spcPts val="0"/>
              </a:spcAft>
              <a:buSzPct val="100000"/>
              <a:buFont typeface="Arial"/>
              <a:buChar char="•"/>
            </a:pPr>
            <a:r>
              <a:rPr lang="en-US" b="0" i="0" dirty="0">
                <a:solidFill>
                  <a:srgbClr val="374151"/>
                </a:solidFill>
                <a:effectLst/>
                <a:latin typeface="Montserrat" panose="00000500000000000000" pitchFamily="2" charset="0"/>
              </a:rPr>
              <a:t>Pacific Fishery Management Council approved a recreational Chinook catch quota of 41,000 fish, up slightly from last year’s quota of 39,000.</a:t>
            </a:r>
            <a:endParaRPr dirty="0"/>
          </a:p>
        </p:txBody>
      </p:sp>
      <p:pic>
        <p:nvPicPr>
          <p:cNvPr id="1026" name="Picture 2" descr="Ocean salmon fishing quotas and opening set for Coastal Washington">
            <a:extLst>
              <a:ext uri="{FF2B5EF4-FFF2-40B4-BE49-F238E27FC236}">
                <a16:creationId xmlns:a16="http://schemas.microsoft.com/office/drawing/2014/main" id="{04EF53B3-5C87-41AE-84FE-8AF40A078B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94471" y="5311739"/>
            <a:ext cx="3263929" cy="20399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046087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29"/>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fontScale="90000"/>
          </a:bodyPr>
          <a:lstStyle/>
          <a:p>
            <a:pPr marL="0" lvl="0" indent="0" algn="ctr" rtl="0">
              <a:lnSpc>
                <a:spcPct val="100000"/>
              </a:lnSpc>
              <a:spcBef>
                <a:spcPts val="0"/>
              </a:spcBef>
              <a:spcAft>
                <a:spcPts val="0"/>
              </a:spcAft>
              <a:buSzPct val="100000"/>
              <a:buNone/>
            </a:pPr>
            <a:r>
              <a:rPr lang="en-US"/>
              <a:t>THE EFFICIENT USE AND MAINTENANCE OF A COMMON RESOURCE (2 of 2)</a:t>
            </a:r>
            <a:endParaRPr/>
          </a:p>
        </p:txBody>
      </p:sp>
      <p:sp>
        <p:nvSpPr>
          <p:cNvPr id="240" name="Google Shape;240;p29"/>
          <p:cNvSpPr txBox="1">
            <a:spLocks noGrp="1"/>
          </p:cNvSpPr>
          <p:nvPr>
            <p:ph type="body" idx="1"/>
          </p:nvPr>
        </p:nvSpPr>
        <p:spPr>
          <a:xfrm>
            <a:off x="117582" y="2821258"/>
            <a:ext cx="9804186" cy="2475571"/>
          </a:xfrm>
          <a:prstGeom prst="rect">
            <a:avLst/>
          </a:prstGeom>
          <a:noFill/>
          <a:ln>
            <a:noFill/>
          </a:ln>
        </p:spPr>
        <p:txBody>
          <a:bodyPr spcFirstLastPara="1" wrap="square" lIns="91425" tIns="91425" rIns="91425" bIns="91425" anchor="t" anchorCtr="0">
            <a:normAutofit/>
          </a:bodyPr>
          <a:lstStyle/>
          <a:p>
            <a:pPr marL="354013" lvl="1" indent="-354013" algn="l" rtl="0">
              <a:lnSpc>
                <a:spcPct val="100000"/>
              </a:lnSpc>
              <a:spcBef>
                <a:spcPts val="1224"/>
              </a:spcBef>
              <a:spcAft>
                <a:spcPts val="0"/>
              </a:spcAft>
              <a:buSzPct val="100000"/>
              <a:buFont typeface="Arial"/>
              <a:buChar char="•"/>
            </a:pPr>
            <a:r>
              <a:rPr lang="en-US" sz="2800"/>
              <a:t>The most natural solution is to assign property rights: Make the good excludable and assign property rights over it to someone. The owner then will have an incentive to protect the good.</a:t>
            </a:r>
            <a:endParaRPr/>
          </a:p>
        </p:txBody>
      </p:sp>
    </p:spTree>
    <p:extLst>
      <p:ext uri="{BB962C8B-B14F-4D97-AF65-F5344CB8AC3E}">
        <p14:creationId xmlns:p14="http://schemas.microsoft.com/office/powerpoint/2010/main" val="424615532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30"/>
          <p:cNvSpPr txBox="1">
            <a:spLocks noGrp="1"/>
          </p:cNvSpPr>
          <p:nvPr>
            <p:ph type="title"/>
          </p:nvPr>
        </p:nvSpPr>
        <p:spPr>
          <a:xfrm>
            <a:off x="0" y="215387"/>
            <a:ext cx="9996324" cy="994055"/>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a:t>ARTIFICIALLY SCARCE GOODS</a:t>
            </a:r>
            <a:endParaRPr/>
          </a:p>
        </p:txBody>
      </p:sp>
      <p:sp>
        <p:nvSpPr>
          <p:cNvPr id="246" name="Google Shape;246;p30"/>
          <p:cNvSpPr txBox="1">
            <a:spLocks noGrp="1"/>
          </p:cNvSpPr>
          <p:nvPr>
            <p:ph type="body" idx="1"/>
          </p:nvPr>
        </p:nvSpPr>
        <p:spPr>
          <a:xfrm>
            <a:off x="127107" y="1209442"/>
            <a:ext cx="9804186" cy="4033168"/>
          </a:xfrm>
          <a:prstGeom prst="rect">
            <a:avLst/>
          </a:prstGeom>
          <a:noFill/>
          <a:ln>
            <a:noFill/>
          </a:ln>
        </p:spPr>
        <p:txBody>
          <a:bodyPr spcFirstLastPara="1" wrap="square" lIns="91425" tIns="91425" rIns="91425" bIns="91425" anchor="t" anchorCtr="0">
            <a:normAutofit fontScale="92500" lnSpcReduction="10000"/>
          </a:bodyPr>
          <a:lstStyle/>
          <a:p>
            <a:pPr marL="354013" lvl="0" indent="-354013" algn="l" rtl="0">
              <a:lnSpc>
                <a:spcPct val="100000"/>
              </a:lnSpc>
              <a:spcBef>
                <a:spcPts val="0"/>
              </a:spcBef>
              <a:spcAft>
                <a:spcPts val="0"/>
              </a:spcAft>
              <a:buSzPct val="100000"/>
              <a:buChar char="•"/>
            </a:pPr>
            <a:r>
              <a:rPr lang="en-US" b="1" dirty="0"/>
              <a:t>An artificially scarce good is a good that is excludable but nonrival in consumption.</a:t>
            </a:r>
            <a:endParaRPr dirty="0"/>
          </a:p>
          <a:p>
            <a:pPr marL="354013" lvl="0" indent="-354013" algn="l" rtl="0">
              <a:lnSpc>
                <a:spcPct val="100000"/>
              </a:lnSpc>
              <a:spcBef>
                <a:spcPts val="1224"/>
              </a:spcBef>
              <a:spcAft>
                <a:spcPts val="0"/>
              </a:spcAft>
              <a:buSzPct val="100000"/>
              <a:buChar char="•"/>
            </a:pPr>
            <a:r>
              <a:rPr lang="en-US" dirty="0"/>
              <a:t>Example: on-demand movies.</a:t>
            </a:r>
            <a:endParaRPr dirty="0"/>
          </a:p>
          <a:p>
            <a:pPr marL="354013" lvl="0" indent="-354013" algn="l" rtl="0">
              <a:lnSpc>
                <a:spcPct val="100000"/>
              </a:lnSpc>
              <a:spcBef>
                <a:spcPts val="1224"/>
              </a:spcBef>
              <a:spcAft>
                <a:spcPts val="0"/>
              </a:spcAft>
              <a:buSzPct val="100000"/>
              <a:buChar char="•"/>
            </a:pPr>
            <a:r>
              <a:rPr lang="en-US" dirty="0"/>
              <a:t>The marginal cost of allowing one more person to consume the good is zero.</a:t>
            </a:r>
            <a:endParaRPr dirty="0"/>
          </a:p>
          <a:p>
            <a:pPr marL="354013" lvl="0" indent="-354013" algn="l" rtl="0">
              <a:lnSpc>
                <a:spcPct val="100000"/>
              </a:lnSpc>
              <a:spcBef>
                <a:spcPts val="1224"/>
              </a:spcBef>
              <a:spcAft>
                <a:spcPts val="0"/>
              </a:spcAft>
              <a:buSzPct val="100000"/>
              <a:buChar char="•"/>
            </a:pPr>
            <a:r>
              <a:rPr lang="en-US" dirty="0"/>
              <a:t>However, because it is excludable, sellers charge a positive price, which leads to inefficiently low consumption.</a:t>
            </a:r>
            <a:endParaRPr dirty="0"/>
          </a:p>
          <a:p>
            <a:pPr marL="354013" lvl="0" indent="-354013" algn="l" rtl="0">
              <a:lnSpc>
                <a:spcPct val="100000"/>
              </a:lnSpc>
              <a:spcBef>
                <a:spcPts val="1224"/>
              </a:spcBef>
              <a:spcAft>
                <a:spcPts val="0"/>
              </a:spcAft>
              <a:buSzPct val="100000"/>
              <a:buChar char="•"/>
            </a:pPr>
            <a:r>
              <a:rPr lang="en-US" dirty="0"/>
              <a:t>The problems of artificially scarce goods are similar to those posed by a natural monopoly.</a:t>
            </a:r>
            <a:endParaRPr dirty="0"/>
          </a:p>
        </p:txBody>
      </p:sp>
      <p:pic>
        <p:nvPicPr>
          <p:cNvPr id="2" name="Picture 1">
            <a:extLst>
              <a:ext uri="{FF2B5EF4-FFF2-40B4-BE49-F238E27FC236}">
                <a16:creationId xmlns:a16="http://schemas.microsoft.com/office/drawing/2014/main" id="{9D37A447-ED6F-65FE-7F71-20610A1F2D75}"/>
              </a:ext>
            </a:extLst>
          </p:cNvPr>
          <p:cNvPicPr>
            <a:picLocks noChangeAspect="1"/>
          </p:cNvPicPr>
          <p:nvPr/>
        </p:nvPicPr>
        <p:blipFill>
          <a:blip r:embed="rId3"/>
          <a:stretch>
            <a:fillRect/>
          </a:stretch>
        </p:blipFill>
        <p:spPr>
          <a:xfrm>
            <a:off x="5135526" y="4757072"/>
            <a:ext cx="4922874" cy="301532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31"/>
          <p:cNvSpPr txBox="1">
            <a:spLocks noGrp="1"/>
          </p:cNvSpPr>
          <p:nvPr>
            <p:ph type="title"/>
          </p:nvPr>
        </p:nvSpPr>
        <p:spPr>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600"/>
              <a:buNone/>
            </a:pPr>
            <a:r>
              <a:rPr lang="en-US"/>
              <a:t>AN ARTIFICIALLY SCARCE GOOD</a:t>
            </a:r>
            <a:endParaRPr/>
          </a:p>
        </p:txBody>
      </p:sp>
      <p:pic>
        <p:nvPicPr>
          <p:cNvPr id="253" name="Google Shape;253;p31">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1552490" y="1502170"/>
            <a:ext cx="6805698" cy="5599293"/>
          </a:xfrm>
          <a:prstGeom prst="rect">
            <a:avLst/>
          </a:prstGeom>
          <a:noFill/>
          <a:ln>
            <a:noFill/>
          </a:ln>
        </p:spPr>
      </p:pic>
      <p:pic>
        <p:nvPicPr>
          <p:cNvPr id="254" name="Google Shape;254;p31">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1552490" y="1502170"/>
            <a:ext cx="6805698" cy="5599293"/>
          </a:xfrm>
          <a:prstGeom prst="rect">
            <a:avLst/>
          </a:prstGeom>
          <a:noFill/>
          <a:ln>
            <a:noFill/>
          </a:ln>
        </p:spPr>
      </p:pic>
      <p:sp>
        <p:nvSpPr>
          <p:cNvPr id="4" name="Google Shape;252;p31">
            <a:extLst>
              <a:ext uri="{FF2B5EF4-FFF2-40B4-BE49-F238E27FC236}">
                <a16:creationId xmlns:a16="http://schemas.microsoft.com/office/drawing/2014/main" id="{4D8136AD-C136-81FC-F2E1-8AA3D596E312}"/>
              </a:ext>
            </a:extLst>
          </p:cNvPr>
          <p:cNvSpPr txBox="1">
            <a:spLocks noGrp="1"/>
          </p:cNvSpPr>
          <p:nvPr>
            <p:ph type="body" idx="1"/>
          </p:nvPr>
        </p:nvSpPr>
        <p:spPr>
          <a:xfrm>
            <a:off x="4082485" y="1246890"/>
            <a:ext cx="1345565" cy="40006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Figure 5</a:t>
            </a:r>
            <a:endParaRPr/>
          </a:p>
        </p:txBody>
      </p:sp>
      <p:pic>
        <p:nvPicPr>
          <p:cNvPr id="2" name="Picture 1" descr="A graph shows the area of deadweight loss between the market quantity and the optimal quantity of a scarce good.&#10;The x-axis is labeled Quantity of on-demand movies watched and shows markings from left to right at Q subscript M K T and Q subscript O P T. The y-axis is labeled Price of an on-demand movie and shows a marking at 4 dollars. A downward sloping demand curve passes through the points:&#10;• (Q subscript M K T, 4).&#10;• (Q subscript O P T, 0).&#10;The triangular area below the demand curve to the quantity Q subscript M K T is labeled Deadweight loss and is bounded by the points:&#10;• (Q subscript M K T, 4).&#10;• (Q subscript O P T, 0).&#10;• (Q subscript M K T, 0).">
            <a:extLst>
              <a:ext uri="{FF2B5EF4-FFF2-40B4-BE49-F238E27FC236}">
                <a16:creationId xmlns:a16="http://schemas.microsoft.com/office/drawing/2014/main" id="{D44B0DA1-413F-66B7-BDD9-C42C84068826}"/>
              </a:ext>
            </a:extLst>
          </p:cNvPr>
          <p:cNvPicPr>
            <a:picLocks noChangeAspect="1"/>
          </p:cNvPicPr>
          <p:nvPr/>
        </p:nvPicPr>
        <p:blipFill>
          <a:blip r:embed="rId5"/>
          <a:stretch>
            <a:fillRect/>
          </a:stretch>
        </p:blipFill>
        <p:spPr>
          <a:xfrm>
            <a:off x="9014189" y="3797295"/>
            <a:ext cx="285765" cy="17780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1"/>
                                          </p:stCondLst>
                                        </p:cTn>
                                        <p:tgtEl>
                                          <p:spTgt spid="253"/>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2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32"/>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a:t>LEARN BY DOING: PRACTICE QUESTION 5</a:t>
            </a:r>
            <a:endParaRPr/>
          </a:p>
        </p:txBody>
      </p:sp>
      <p:sp>
        <p:nvSpPr>
          <p:cNvPr id="260" name="Google Shape;260;p32"/>
          <p:cNvSpPr txBox="1">
            <a:spLocks noGrp="1"/>
          </p:cNvSpPr>
          <p:nvPr>
            <p:ph type="body" idx="1"/>
          </p:nvPr>
        </p:nvSpPr>
        <p:spPr>
          <a:xfrm>
            <a:off x="117582" y="1933292"/>
            <a:ext cx="9804186" cy="4616098"/>
          </a:xfrm>
          <a:prstGeom prst="rect">
            <a:avLst/>
          </a:prstGeom>
          <a:noFill/>
          <a:ln>
            <a:noFill/>
          </a:ln>
        </p:spPr>
        <p:txBody>
          <a:bodyPr spcFirstLastPara="1" wrap="square" lIns="91425" tIns="91425" rIns="91425" bIns="91425" anchor="t" anchorCtr="0">
            <a:normAutofit fontScale="92500"/>
          </a:bodyPr>
          <a:lstStyle/>
          <a:p>
            <a:pPr marL="354013" lvl="0" indent="-354013" algn="l" rtl="0">
              <a:lnSpc>
                <a:spcPct val="100000"/>
              </a:lnSpc>
              <a:spcBef>
                <a:spcPts val="0"/>
              </a:spcBef>
              <a:spcAft>
                <a:spcPts val="0"/>
              </a:spcAft>
              <a:buSzPct val="100000"/>
              <a:buChar char="•"/>
            </a:pPr>
            <a:r>
              <a:rPr lang="en-US"/>
              <a:t>London recently started charging a fee to drive in certain parts of the city during peak traffic times to address the problem of traffic congestion. It has worked! This fee has:</a:t>
            </a:r>
            <a:endParaRPr/>
          </a:p>
          <a:p>
            <a:pPr marL="811213" lvl="0" indent="-457200" algn="l" rtl="0">
              <a:lnSpc>
                <a:spcPct val="100000"/>
              </a:lnSpc>
              <a:spcBef>
                <a:spcPts val="1224"/>
              </a:spcBef>
              <a:spcAft>
                <a:spcPts val="0"/>
              </a:spcAft>
              <a:buSzPct val="100000"/>
              <a:buFont typeface="Arial"/>
              <a:buAutoNum type="alphaLcParenR"/>
            </a:pPr>
            <a:r>
              <a:rPr lang="en-US" sz="2600"/>
              <a:t>encouraged consumers to drive less than they otherwise would.</a:t>
            </a:r>
            <a:endParaRPr/>
          </a:p>
          <a:p>
            <a:pPr marL="811213" lvl="0" indent="-457200" algn="l" rtl="0">
              <a:lnSpc>
                <a:spcPct val="100000"/>
              </a:lnSpc>
              <a:spcBef>
                <a:spcPts val="1224"/>
              </a:spcBef>
              <a:spcAft>
                <a:spcPts val="0"/>
              </a:spcAft>
              <a:buSzPct val="100000"/>
              <a:buFont typeface="Arial"/>
              <a:buAutoNum type="alphaLcParenR"/>
            </a:pPr>
            <a:r>
              <a:rPr lang="en-US" sz="2600"/>
              <a:t>encouraged consumers to drive at times when traffic congestion is less of a problem.</a:t>
            </a:r>
            <a:endParaRPr/>
          </a:p>
          <a:p>
            <a:pPr marL="811213" lvl="0" indent="-457200" algn="l" rtl="0">
              <a:lnSpc>
                <a:spcPct val="100000"/>
              </a:lnSpc>
              <a:spcBef>
                <a:spcPts val="1224"/>
              </a:spcBef>
              <a:spcAft>
                <a:spcPts val="0"/>
              </a:spcAft>
              <a:buSzPct val="100000"/>
              <a:buFont typeface="Arial"/>
              <a:buAutoNum type="alphaLcParenR"/>
            </a:pPr>
            <a:r>
              <a:rPr lang="en-US" sz="2600"/>
              <a:t>made a common resource excludable: those who pay for the right to drive can drive, and those unwilling to pay must forgo driving.</a:t>
            </a:r>
            <a:endParaRPr/>
          </a:p>
          <a:p>
            <a:pPr marL="811213" lvl="0" indent="-457200" algn="l" rtl="0">
              <a:lnSpc>
                <a:spcPct val="100000"/>
              </a:lnSpc>
              <a:spcBef>
                <a:spcPts val="1224"/>
              </a:spcBef>
              <a:spcAft>
                <a:spcPts val="0"/>
              </a:spcAft>
              <a:buSzPct val="100000"/>
              <a:buFont typeface="Arial"/>
              <a:buAutoNum type="alphaLcParenR"/>
            </a:pPr>
            <a:r>
              <a:rPr lang="en-US" sz="2600"/>
              <a:t>Answers (a), (b), and (c) are all true.</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33"/>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a:t>LEARN BY DOING: PRACTICE QUESTION 5</a:t>
            </a:r>
            <a:br>
              <a:rPr lang="en-US"/>
            </a:br>
            <a:r>
              <a:rPr lang="en-US"/>
              <a:t>(ANSWER)</a:t>
            </a:r>
            <a:endParaRPr/>
          </a:p>
        </p:txBody>
      </p:sp>
      <p:sp>
        <p:nvSpPr>
          <p:cNvPr id="266" name="Google Shape;266;p33"/>
          <p:cNvSpPr txBox="1">
            <a:spLocks noGrp="1"/>
          </p:cNvSpPr>
          <p:nvPr>
            <p:ph type="body" idx="1"/>
          </p:nvPr>
        </p:nvSpPr>
        <p:spPr>
          <a:xfrm>
            <a:off x="117582" y="1933291"/>
            <a:ext cx="9804186" cy="4696109"/>
          </a:xfrm>
          <a:prstGeom prst="rect">
            <a:avLst/>
          </a:prstGeom>
          <a:noFill/>
          <a:ln>
            <a:noFill/>
          </a:ln>
        </p:spPr>
        <p:txBody>
          <a:bodyPr spcFirstLastPara="1" wrap="square" lIns="91425" tIns="91425" rIns="91425" bIns="91425" anchor="t" anchorCtr="0">
            <a:normAutofit fontScale="92500"/>
          </a:bodyPr>
          <a:lstStyle/>
          <a:p>
            <a:pPr marL="354013" lvl="0" indent="-354013" algn="l" rtl="0">
              <a:lnSpc>
                <a:spcPct val="100000"/>
              </a:lnSpc>
              <a:spcBef>
                <a:spcPts val="0"/>
              </a:spcBef>
              <a:spcAft>
                <a:spcPts val="0"/>
              </a:spcAft>
              <a:buSzPct val="100000"/>
              <a:buChar char="•"/>
            </a:pPr>
            <a:r>
              <a:rPr lang="en-US"/>
              <a:t>London recently started charging a fee to drive in certain parts of the city during peak traffic times to address the problem of traffic congestion. It has worked! This fee has:</a:t>
            </a:r>
            <a:endParaRPr/>
          </a:p>
          <a:p>
            <a:pPr marL="811213" lvl="0" indent="-365125" algn="l" rtl="0">
              <a:lnSpc>
                <a:spcPct val="100000"/>
              </a:lnSpc>
              <a:spcBef>
                <a:spcPts val="1224"/>
              </a:spcBef>
              <a:spcAft>
                <a:spcPts val="0"/>
              </a:spcAft>
              <a:buSzPct val="100000"/>
              <a:buFont typeface="Arial"/>
              <a:buAutoNum type="alphaLcParenR"/>
            </a:pPr>
            <a:r>
              <a:rPr lang="en-US" sz="2600"/>
              <a:t>encouraged consumers to drive less than they otherwise would.</a:t>
            </a:r>
            <a:endParaRPr/>
          </a:p>
          <a:p>
            <a:pPr marL="811213" lvl="0" indent="-365125" algn="l" rtl="0">
              <a:lnSpc>
                <a:spcPct val="100000"/>
              </a:lnSpc>
              <a:spcBef>
                <a:spcPts val="1224"/>
              </a:spcBef>
              <a:spcAft>
                <a:spcPts val="0"/>
              </a:spcAft>
              <a:buSzPct val="100000"/>
              <a:buFont typeface="Arial"/>
              <a:buAutoNum type="alphaLcParenR"/>
            </a:pPr>
            <a:r>
              <a:rPr lang="en-US" sz="2600"/>
              <a:t>encouraged consumers to drive at times when traffic congestion is less of a problem.</a:t>
            </a:r>
            <a:endParaRPr/>
          </a:p>
          <a:p>
            <a:pPr marL="811213" lvl="0" indent="-365125" algn="l" rtl="0">
              <a:lnSpc>
                <a:spcPct val="100000"/>
              </a:lnSpc>
              <a:spcBef>
                <a:spcPts val="1224"/>
              </a:spcBef>
              <a:spcAft>
                <a:spcPts val="0"/>
              </a:spcAft>
              <a:buSzPct val="100000"/>
              <a:buFont typeface="Arial"/>
              <a:buAutoNum type="alphaLcParenR"/>
            </a:pPr>
            <a:r>
              <a:rPr lang="en-US" sz="2600"/>
              <a:t>made a common resource excludable: those who pay for the right to drive can drive, and those unwilling to pay must forgo driving.</a:t>
            </a:r>
            <a:endParaRPr/>
          </a:p>
          <a:p>
            <a:pPr marL="811213" lvl="0" indent="-365125" algn="l" rtl="0">
              <a:lnSpc>
                <a:spcPct val="100000"/>
              </a:lnSpc>
              <a:spcBef>
                <a:spcPts val="1224"/>
              </a:spcBef>
              <a:spcAft>
                <a:spcPts val="0"/>
              </a:spcAft>
              <a:buSzPct val="100000"/>
              <a:buFont typeface="Arial"/>
              <a:buAutoNum type="alphaLcParenR"/>
            </a:pPr>
            <a:r>
              <a:rPr lang="en-US" sz="2600" b="1"/>
              <a:t>Answers (a), (b), and (c) are all true. (correct answer)</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p34"/>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a:t>LEARN BY DOING: PRACTICE QUESTION 6</a:t>
            </a:r>
            <a:endParaRPr/>
          </a:p>
        </p:txBody>
      </p:sp>
      <p:sp>
        <p:nvSpPr>
          <p:cNvPr id="272" name="Google Shape;272;p34"/>
          <p:cNvSpPr txBox="1">
            <a:spLocks noGrp="1"/>
          </p:cNvSpPr>
          <p:nvPr>
            <p:ph type="body" idx="1"/>
          </p:nvPr>
        </p:nvSpPr>
        <p:spPr>
          <a:xfrm>
            <a:off x="117582" y="1951220"/>
            <a:ext cx="9804186" cy="4325401"/>
          </a:xfrm>
          <a:prstGeom prst="rect">
            <a:avLst/>
          </a:prstGeom>
          <a:noFill/>
          <a:ln>
            <a:noFill/>
          </a:ln>
        </p:spPr>
        <p:txBody>
          <a:bodyPr spcFirstLastPara="1" wrap="square" lIns="91425" tIns="91425" rIns="91425" bIns="91425" anchor="t" anchorCtr="0">
            <a:normAutofit/>
          </a:bodyPr>
          <a:lstStyle/>
          <a:p>
            <a:pPr marL="354013" lvl="0" indent="-354013" algn="l" rtl="0">
              <a:lnSpc>
                <a:spcPct val="100000"/>
              </a:lnSpc>
              <a:spcBef>
                <a:spcPts val="0"/>
              </a:spcBef>
              <a:spcAft>
                <a:spcPts val="0"/>
              </a:spcAft>
              <a:buSzPts val="2800"/>
              <a:buChar char="•"/>
            </a:pPr>
            <a:r>
              <a:rPr lang="en-US"/>
              <a:t>Economists are excited because they have just discovered a good that is nonrival in consumption but excludable. To maximize consumer surplus, this good:</a:t>
            </a:r>
            <a:endParaRPr/>
          </a:p>
          <a:p>
            <a:pPr marL="811213" lvl="0" indent="-457200" algn="l" rtl="0">
              <a:lnSpc>
                <a:spcPct val="100000"/>
              </a:lnSpc>
              <a:spcBef>
                <a:spcPts val="1224"/>
              </a:spcBef>
              <a:spcAft>
                <a:spcPts val="0"/>
              </a:spcAft>
              <a:buSzPts val="2600"/>
              <a:buFont typeface="Arial"/>
              <a:buAutoNum type="alphaLcParenR"/>
            </a:pPr>
            <a:r>
              <a:rPr lang="en-US" sz="2600"/>
              <a:t>will be very expensive, since it’s so rare.</a:t>
            </a:r>
            <a:endParaRPr/>
          </a:p>
          <a:p>
            <a:pPr marL="811213" lvl="0" indent="-457200" algn="l" rtl="0">
              <a:lnSpc>
                <a:spcPct val="100000"/>
              </a:lnSpc>
              <a:spcBef>
                <a:spcPts val="1224"/>
              </a:spcBef>
              <a:spcAft>
                <a:spcPts val="0"/>
              </a:spcAft>
              <a:buSzPts val="2600"/>
              <a:buFont typeface="Arial"/>
              <a:buAutoNum type="alphaLcParenR"/>
            </a:pPr>
            <a:r>
              <a:rPr lang="en-US" sz="2600"/>
              <a:t>should be free, since the marginal cost of an individual’s consumption is zero if the good is produced at the socially optimal level.</a:t>
            </a:r>
            <a:endParaRPr/>
          </a:p>
          <a:p>
            <a:pPr marL="811213" lvl="0" indent="-457200" algn="l" rtl="0">
              <a:lnSpc>
                <a:spcPct val="100000"/>
              </a:lnSpc>
              <a:spcBef>
                <a:spcPts val="1224"/>
              </a:spcBef>
              <a:spcAft>
                <a:spcPts val="0"/>
              </a:spcAft>
              <a:buSzPts val="2600"/>
              <a:buFont typeface="Arial"/>
              <a:buAutoNum type="alphaLcParenR"/>
            </a:pPr>
            <a:r>
              <a:rPr lang="en-US" sz="2600"/>
              <a:t>will be overproduced, since the price of the good is less than the marginal cost of producing it.</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35"/>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a:t>LEARN BY DOING: PRACTICE QUESTION 6</a:t>
            </a:r>
            <a:br>
              <a:rPr lang="en-US"/>
            </a:br>
            <a:r>
              <a:rPr lang="en-US"/>
              <a:t>(ANSWER)</a:t>
            </a:r>
            <a:endParaRPr/>
          </a:p>
        </p:txBody>
      </p:sp>
      <p:sp>
        <p:nvSpPr>
          <p:cNvPr id="278" name="Google Shape;278;p35"/>
          <p:cNvSpPr txBox="1">
            <a:spLocks noGrp="1"/>
          </p:cNvSpPr>
          <p:nvPr>
            <p:ph type="body" idx="1"/>
          </p:nvPr>
        </p:nvSpPr>
        <p:spPr>
          <a:xfrm>
            <a:off x="117582" y="1933291"/>
            <a:ext cx="9804186" cy="4704576"/>
          </a:xfrm>
          <a:prstGeom prst="rect">
            <a:avLst/>
          </a:prstGeom>
          <a:noFill/>
          <a:ln>
            <a:noFill/>
          </a:ln>
        </p:spPr>
        <p:txBody>
          <a:bodyPr spcFirstLastPara="1" wrap="square" lIns="91425" tIns="91425" rIns="91425" bIns="91425" anchor="t" anchorCtr="0">
            <a:normAutofit/>
          </a:bodyPr>
          <a:lstStyle/>
          <a:p>
            <a:pPr marL="354013" lvl="0" indent="-354013" algn="l" rtl="0">
              <a:lnSpc>
                <a:spcPct val="100000"/>
              </a:lnSpc>
              <a:spcBef>
                <a:spcPts val="0"/>
              </a:spcBef>
              <a:spcAft>
                <a:spcPts val="0"/>
              </a:spcAft>
              <a:buSzPts val="2800"/>
              <a:buChar char="•"/>
            </a:pPr>
            <a:r>
              <a:rPr lang="en-US"/>
              <a:t>Economists are excited because they have just discovered a good that is nonrival in consumption but excludable. To maximize consumer surplus, this good:</a:t>
            </a:r>
            <a:endParaRPr/>
          </a:p>
          <a:p>
            <a:pPr marL="811213" lvl="0" indent="-457200" algn="l" rtl="0">
              <a:lnSpc>
                <a:spcPct val="100000"/>
              </a:lnSpc>
              <a:spcBef>
                <a:spcPts val="1224"/>
              </a:spcBef>
              <a:spcAft>
                <a:spcPts val="0"/>
              </a:spcAft>
              <a:buSzPts val="2600"/>
              <a:buFont typeface="Arial"/>
              <a:buAutoNum type="alphaLcParenR"/>
            </a:pPr>
            <a:r>
              <a:rPr lang="en-US" sz="2600"/>
              <a:t>will be very expensive, since it’s so rare.</a:t>
            </a:r>
            <a:endParaRPr/>
          </a:p>
          <a:p>
            <a:pPr marL="811213" lvl="0" indent="-457200" algn="l" rtl="0">
              <a:lnSpc>
                <a:spcPct val="100000"/>
              </a:lnSpc>
              <a:spcBef>
                <a:spcPts val="1224"/>
              </a:spcBef>
              <a:spcAft>
                <a:spcPts val="0"/>
              </a:spcAft>
              <a:buSzPts val="2600"/>
              <a:buFont typeface="Arial"/>
              <a:buAutoNum type="alphaLcParenR"/>
            </a:pPr>
            <a:r>
              <a:rPr lang="en-US" sz="2600" b="1"/>
              <a:t>should be free, since the marginal cost of an individual’s consumption is zero if the good is produced at the socially optimal level. (correct answer)</a:t>
            </a:r>
            <a:endParaRPr/>
          </a:p>
          <a:p>
            <a:pPr marL="811213" lvl="0" indent="-457200" algn="l" rtl="0">
              <a:lnSpc>
                <a:spcPct val="100000"/>
              </a:lnSpc>
              <a:spcBef>
                <a:spcPts val="1224"/>
              </a:spcBef>
              <a:spcAft>
                <a:spcPts val="0"/>
              </a:spcAft>
              <a:buSzPts val="2600"/>
              <a:buFont typeface="Arial"/>
              <a:buAutoNum type="alphaLcParenR"/>
            </a:pPr>
            <a:r>
              <a:rPr lang="en-US" sz="2600"/>
              <a:t>will be overproduced, since the price of the good is less than the marginal cost of producing it.</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35"/>
          <p:cNvSpPr txBox="1">
            <a:spLocks noGrp="1"/>
          </p:cNvSpPr>
          <p:nvPr>
            <p:ph type="title"/>
          </p:nvPr>
        </p:nvSpPr>
        <p:spPr>
          <a:xfrm>
            <a:off x="0" y="111512"/>
            <a:ext cx="10058400" cy="1083893"/>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b="0" i="0">
                <a:solidFill>
                  <a:srgbClr val="000000"/>
                </a:solidFill>
                <a:effectLst/>
                <a:latin typeface="STIX-Web"/>
              </a:rPr>
              <a:t> Draw the marginal social benefits (MSB) curve.</a:t>
            </a:r>
            <a:endParaRPr/>
          </a:p>
        </p:txBody>
      </p:sp>
      <p:pic>
        <p:nvPicPr>
          <p:cNvPr id="7" name="Picture 6">
            <a:extLst>
              <a:ext uri="{FF2B5EF4-FFF2-40B4-BE49-F238E27FC236}">
                <a16:creationId xmlns:a16="http://schemas.microsoft.com/office/drawing/2014/main" id="{89A02087-ACF9-41F9-A176-486A23B3D017}"/>
              </a:ext>
            </a:extLst>
          </p:cNvPr>
          <p:cNvPicPr>
            <a:picLocks noChangeAspect="1"/>
          </p:cNvPicPr>
          <p:nvPr/>
        </p:nvPicPr>
        <p:blipFill>
          <a:blip r:embed="rId3"/>
          <a:stretch>
            <a:fillRect/>
          </a:stretch>
        </p:blipFill>
        <p:spPr>
          <a:xfrm>
            <a:off x="1839951" y="1617507"/>
            <a:ext cx="6846849" cy="5688032"/>
          </a:xfrm>
          <a:prstGeom prst="rect">
            <a:avLst/>
          </a:prstGeom>
        </p:spPr>
      </p:pic>
      <p:cxnSp>
        <p:nvCxnSpPr>
          <p:cNvPr id="9" name="Straight Connector 8">
            <a:extLst>
              <a:ext uri="{FF2B5EF4-FFF2-40B4-BE49-F238E27FC236}">
                <a16:creationId xmlns:a16="http://schemas.microsoft.com/office/drawing/2014/main" id="{E543E7F1-976F-4D30-8327-7760ACE626B2}"/>
              </a:ext>
            </a:extLst>
          </p:cNvPr>
          <p:cNvCxnSpPr/>
          <p:nvPr/>
        </p:nvCxnSpPr>
        <p:spPr>
          <a:xfrm>
            <a:off x="3568390" y="3010829"/>
            <a:ext cx="1605776" cy="2442117"/>
          </a:xfrm>
          <a:prstGeom prst="line">
            <a:avLst/>
          </a:prstGeom>
          <a:ln w="28575">
            <a:solidFill>
              <a:srgbClr val="002060"/>
            </a:solidFill>
          </a:ln>
        </p:spPr>
        <p:style>
          <a:lnRef idx="1">
            <a:schemeClr val="accent5"/>
          </a:lnRef>
          <a:fillRef idx="0">
            <a:schemeClr val="accent5"/>
          </a:fillRef>
          <a:effectRef idx="0">
            <a:schemeClr val="accent5"/>
          </a:effectRef>
          <a:fontRef idx="minor">
            <a:schemeClr val="tx1"/>
          </a:fontRef>
        </p:style>
      </p:cxnSp>
      <p:cxnSp>
        <p:nvCxnSpPr>
          <p:cNvPr id="12" name="Straight Connector 11">
            <a:extLst>
              <a:ext uri="{FF2B5EF4-FFF2-40B4-BE49-F238E27FC236}">
                <a16:creationId xmlns:a16="http://schemas.microsoft.com/office/drawing/2014/main" id="{3C4AEF13-537A-40BF-81E0-4E6010F03925}"/>
              </a:ext>
            </a:extLst>
          </p:cNvPr>
          <p:cNvCxnSpPr>
            <a:cxnSpLocks/>
          </p:cNvCxnSpPr>
          <p:nvPr/>
        </p:nvCxnSpPr>
        <p:spPr>
          <a:xfrm>
            <a:off x="5174166" y="5452946"/>
            <a:ext cx="1115122" cy="825191"/>
          </a:xfrm>
          <a:prstGeom prst="line">
            <a:avLst/>
          </a:prstGeom>
          <a:ln w="28575">
            <a:solidFill>
              <a:srgbClr val="002060"/>
            </a:solidFill>
          </a:ln>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2477500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35"/>
          <p:cNvSpPr txBox="1">
            <a:spLocks noGrp="1"/>
          </p:cNvSpPr>
          <p:nvPr>
            <p:ph type="title"/>
          </p:nvPr>
        </p:nvSpPr>
        <p:spPr>
          <a:xfrm>
            <a:off x="0" y="111512"/>
            <a:ext cx="10058400" cy="1083893"/>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a:t>What is the optimal quantity of city beautification projects?</a:t>
            </a:r>
            <a:endParaRPr/>
          </a:p>
        </p:txBody>
      </p:sp>
      <p:pic>
        <p:nvPicPr>
          <p:cNvPr id="5" name="Picture 4">
            <a:extLst>
              <a:ext uri="{FF2B5EF4-FFF2-40B4-BE49-F238E27FC236}">
                <a16:creationId xmlns:a16="http://schemas.microsoft.com/office/drawing/2014/main" id="{9DA9DD35-5A42-4CDB-A2BF-8ED54DD405B4}"/>
              </a:ext>
            </a:extLst>
          </p:cNvPr>
          <p:cNvPicPr>
            <a:picLocks noChangeAspect="1"/>
          </p:cNvPicPr>
          <p:nvPr/>
        </p:nvPicPr>
        <p:blipFill>
          <a:blip r:embed="rId3"/>
          <a:stretch>
            <a:fillRect/>
          </a:stretch>
        </p:blipFill>
        <p:spPr>
          <a:xfrm>
            <a:off x="2007220" y="1676400"/>
            <a:ext cx="5112717" cy="5403874"/>
          </a:xfrm>
          <a:prstGeom prst="rect">
            <a:avLst/>
          </a:prstGeom>
        </p:spPr>
      </p:pic>
    </p:spTree>
    <p:extLst>
      <p:ext uri="{BB962C8B-B14F-4D97-AF65-F5344CB8AC3E}">
        <p14:creationId xmlns:p14="http://schemas.microsoft.com/office/powerpoint/2010/main" val="1760144897"/>
      </p:ext>
    </p:extLst>
  </p:cSld>
  <p:clrMapOvr>
    <a:masterClrMapping/>
  </p:clrMapOvr>
</p:sld>
</file>

<file path=ppt/theme/theme1.xml><?xml version="1.0" encoding="utf-8"?>
<a:theme xmlns:a="http://schemas.openxmlformats.org/drawingml/2006/main" name="KRUGMAN">
  <a:themeElements>
    <a:clrScheme name="Macmillan Learning Brand Colors">
      <a:dk1>
        <a:srgbClr val="000000"/>
      </a:dk1>
      <a:lt1>
        <a:srgbClr val="FFFFFF"/>
      </a:lt1>
      <a:dk2>
        <a:srgbClr val="DA1B2C"/>
      </a:dk2>
      <a:lt2>
        <a:srgbClr val="FFFFFE"/>
      </a:lt2>
      <a:accent1>
        <a:srgbClr val="4E4E4E"/>
      </a:accent1>
      <a:accent2>
        <a:srgbClr val="999999"/>
      </a:accent2>
      <a:accent3>
        <a:srgbClr val="CCCCCC"/>
      </a:accent3>
      <a:accent4>
        <a:srgbClr val="E6E6E6"/>
      </a:accent4>
      <a:accent5>
        <a:srgbClr val="DA1B2C"/>
      </a:accent5>
      <a:accent6>
        <a:srgbClr val="A90F1E"/>
      </a:accent6>
      <a:hlink>
        <a:srgbClr val="0000FF"/>
      </a:hlink>
      <a:folHlink>
        <a:srgbClr val="4C4C4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228</TotalTime>
  <Words>3294</Words>
  <Application>Microsoft Office PowerPoint</Application>
  <PresentationFormat>Custom</PresentationFormat>
  <Paragraphs>252</Paragraphs>
  <Slides>59</Slides>
  <Notes>59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59</vt:i4>
      </vt:variant>
    </vt:vector>
  </HeadingPairs>
  <TitlesOfParts>
    <vt:vector size="68" baseType="lpstr">
      <vt:lpstr>Arial</vt:lpstr>
      <vt:lpstr>Calibri</vt:lpstr>
      <vt:lpstr>Helvetica Neue</vt:lpstr>
      <vt:lpstr>Meta Pro</vt:lpstr>
      <vt:lpstr>Montserrat</vt:lpstr>
      <vt:lpstr>Noto Sans Symbols</vt:lpstr>
      <vt:lpstr>Segoe UI</vt:lpstr>
      <vt:lpstr>STIX-Web</vt:lpstr>
      <vt:lpstr>KRUGMAN</vt:lpstr>
      <vt:lpstr>Public Goods and Common Resources</vt:lpstr>
      <vt:lpstr>Important Dates</vt:lpstr>
      <vt:lpstr>WHAT YOU WILL LEARN IN THIS CHAPTER</vt:lpstr>
      <vt:lpstr>CHARACTERISTICS OF GOODS</vt:lpstr>
      <vt:lpstr>FOUR TYPES OF GOODS (1 of 2)</vt:lpstr>
      <vt:lpstr>FOUR TYPES OF GOODS (1 of 2)</vt:lpstr>
      <vt:lpstr>FOUR TYPES OF GOODS (1 of 2)</vt:lpstr>
      <vt:lpstr>FOUR TYPES OF GOODS (1 of 2)</vt:lpstr>
      <vt:lpstr>FOUR TYPES OF GOODS (1 of 2)</vt:lpstr>
      <vt:lpstr>FOUR TYPES OF GOODS (2 of 2)</vt:lpstr>
      <vt:lpstr>WHY MARKETS CAN SUPPLY ONLY PRIVATE GOODS EFFICIENTLY</vt:lpstr>
      <vt:lpstr>Free-rider problem</vt:lpstr>
      <vt:lpstr>Free-rider problem</vt:lpstr>
      <vt:lpstr>WHY MARKETS CAN SUPPLY ONLY PRIVATE GOODS EFFICIENTLY</vt:lpstr>
      <vt:lpstr>Fiscal Year 2023 Quarter 4 Deferred Maintenance and Repair by Region</vt:lpstr>
      <vt:lpstr>The Seattle Public Library</vt:lpstr>
      <vt:lpstr>LEARN BY DOING: PRACTICE QUESTION 1</vt:lpstr>
      <vt:lpstr>LEARN BY DOING: PRACTICE QUESTION 1 (ANSWER)</vt:lpstr>
      <vt:lpstr>LEARN BY DOING: PRACTICE QUESTION 2</vt:lpstr>
      <vt:lpstr>LEARN BY DOING: PRACTICE QUESTION 2 (ANSWER)</vt:lpstr>
      <vt:lpstr>LEARN BY DOING: PRACTICE QUESTION 3</vt:lpstr>
      <vt:lpstr>LEARN BY DOING: PRACTICE QUESTION 3 (ANSWER)</vt:lpstr>
      <vt:lpstr>FROM MAYHEM TO RENAISSANCE</vt:lpstr>
      <vt:lpstr>PUBLIC GOODS</vt:lpstr>
      <vt:lpstr>US public investment in development of mRNA covid-19 vaccines</vt:lpstr>
      <vt:lpstr>Hurricane Katrina</vt:lpstr>
      <vt:lpstr>PROVIDING PUBLIC GOODS</vt:lpstr>
      <vt:lpstr>Federal, industry, and nonprofit shares of total funding for U.S. basic and applied research, 1953-2011</vt:lpstr>
      <vt:lpstr>Gates Foundation 2023</vt:lpstr>
      <vt:lpstr>HOW MUCH OF A PUBLIC GOOD SHOULD BE PROVIDED? (1 of 3)</vt:lpstr>
      <vt:lpstr>HOW MUCH OF A PUBLIC GOOD SHOULD BE PROVIDED? (1 of 3)</vt:lpstr>
      <vt:lpstr>HOW MUCH OF A PUBLIC GOOD SHOULD BE PROVIDED? (2 of 3)</vt:lpstr>
      <vt:lpstr>HOW MUCH OF A PUBLIC GOOD SHOULD BE PROVIDED? (3 of 3)</vt:lpstr>
      <vt:lpstr>PowerPoint Presentation</vt:lpstr>
      <vt:lpstr>PowerPoint Presentation</vt:lpstr>
      <vt:lpstr>COST-BENEFIT ANALYSIS</vt:lpstr>
      <vt:lpstr>COST-BENEFIT ANALYSIS</vt:lpstr>
      <vt:lpstr>Percentage distribution of total revenue for U.S. public elementary and secondary schools for the 2017–2018 school year, on average.</vt:lpstr>
      <vt:lpstr>Percentage distribution of total revenue for U.S. public elementary and secondary schools for the 2017–2018 school year, on average.</vt:lpstr>
      <vt:lpstr>LEARN BY DOING: DISCUSSION QUESTION 3</vt:lpstr>
      <vt:lpstr>LEARN BY DOING: DISCUSSION QUESTION 4</vt:lpstr>
      <vt:lpstr>LEARN BY DOING: PRACTICE QUESTION 4</vt:lpstr>
      <vt:lpstr>LEARN BY DOING: PRACTICE QUESTION 4 (ANSWER)</vt:lpstr>
      <vt:lpstr>COMMON RESOURCES</vt:lpstr>
      <vt:lpstr>PowerPoint Presentation</vt:lpstr>
      <vt:lpstr>A COMMON RESOURCE</vt:lpstr>
      <vt:lpstr>THE EFFICIENT USE AND MAINTENANCE OF A COMMON RESOURCE (1 of 2)</vt:lpstr>
      <vt:lpstr>THE EFFICIENT USE AND MAINTENANCE OF A COMMON RESOURCE (2 of 2)</vt:lpstr>
      <vt:lpstr>THE EFFICIENT USE AND MAINTENANCE OF A COMMON RESOURCE (2 of 2)</vt:lpstr>
      <vt:lpstr>Ocean salmon fishing quotas and opening set for Coastal Washington</vt:lpstr>
      <vt:lpstr>THE EFFICIENT USE AND MAINTENANCE OF A COMMON RESOURCE (2 of 2)</vt:lpstr>
      <vt:lpstr>ARTIFICIALLY SCARCE GOODS</vt:lpstr>
      <vt:lpstr>AN ARTIFICIALLY SCARCE GOOD</vt:lpstr>
      <vt:lpstr>LEARN BY DOING: PRACTICE QUESTION 5</vt:lpstr>
      <vt:lpstr>LEARN BY DOING: PRACTICE QUESTION 5 (ANSWER)</vt:lpstr>
      <vt:lpstr>LEARN BY DOING: PRACTICE QUESTION 6</vt:lpstr>
      <vt:lpstr>LEARN BY DOING: PRACTICE QUESTION 6 (ANSWER)</vt:lpstr>
      <vt:lpstr> Draw the marginal social benefits (MSB) curve.</vt:lpstr>
      <vt:lpstr>What is the optimal quantity of city beautification projects?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Public Goods and Common Resources</dc:title>
  <dc:creator>Krugman</dc:creator>
  <cp:lastModifiedBy>Espinola-Arredondo, Ana Fabiola</cp:lastModifiedBy>
  <cp:revision>1</cp:revision>
  <dcterms:modified xsi:type="dcterms:W3CDTF">2024-10-22T19:22:45Z</dcterms:modified>
</cp:coreProperties>
</file>