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6"/>
  </p:notesMasterIdLst>
  <p:sldIdLst>
    <p:sldId id="256" r:id="rId2"/>
    <p:sldId id="257" r:id="rId3"/>
    <p:sldId id="299" r:id="rId4"/>
    <p:sldId id="300" r:id="rId5"/>
    <p:sldId id="301" r:id="rId6"/>
    <p:sldId id="302" r:id="rId7"/>
    <p:sldId id="303" r:id="rId8"/>
    <p:sldId id="304" r:id="rId9"/>
    <p:sldId id="325" r:id="rId10"/>
    <p:sldId id="298" r:id="rId11"/>
    <p:sldId id="258" r:id="rId12"/>
    <p:sldId id="259" r:id="rId13"/>
    <p:sldId id="260" r:id="rId14"/>
    <p:sldId id="261" r:id="rId15"/>
    <p:sldId id="262" r:id="rId16"/>
    <p:sldId id="263" r:id="rId17"/>
    <p:sldId id="264" r:id="rId18"/>
    <p:sldId id="306" r:id="rId19"/>
    <p:sldId id="308" r:id="rId20"/>
    <p:sldId id="310" r:id="rId21"/>
    <p:sldId id="305" r:id="rId22"/>
    <p:sldId id="311" r:id="rId23"/>
    <p:sldId id="309" r:id="rId24"/>
    <p:sldId id="265" r:id="rId25"/>
    <p:sldId id="266" r:id="rId26"/>
    <p:sldId id="267" r:id="rId27"/>
    <p:sldId id="268" r:id="rId28"/>
    <p:sldId id="312" r:id="rId29"/>
    <p:sldId id="313" r:id="rId30"/>
    <p:sldId id="269" r:id="rId31"/>
    <p:sldId id="314" r:id="rId32"/>
    <p:sldId id="315" r:id="rId33"/>
    <p:sldId id="316" r:id="rId34"/>
    <p:sldId id="270" r:id="rId35"/>
    <p:sldId id="271" r:id="rId36"/>
    <p:sldId id="272" r:id="rId37"/>
    <p:sldId id="273" r:id="rId38"/>
    <p:sldId id="329" r:id="rId39"/>
    <p:sldId id="274" r:id="rId40"/>
    <p:sldId id="320" r:id="rId41"/>
    <p:sldId id="330" r:id="rId42"/>
    <p:sldId id="275" r:id="rId43"/>
    <p:sldId id="317" r:id="rId44"/>
    <p:sldId id="276" r:id="rId45"/>
    <p:sldId id="277" r:id="rId46"/>
    <p:sldId id="278" r:id="rId47"/>
    <p:sldId id="279" r:id="rId48"/>
    <p:sldId id="280" r:id="rId49"/>
    <p:sldId id="281" r:id="rId50"/>
    <p:sldId id="282" r:id="rId51"/>
    <p:sldId id="321" r:id="rId52"/>
    <p:sldId id="322" r:id="rId53"/>
    <p:sldId id="283" r:id="rId54"/>
    <p:sldId id="284" r:id="rId55"/>
    <p:sldId id="318" r:id="rId56"/>
    <p:sldId id="285" r:id="rId57"/>
    <p:sldId id="319" r:id="rId58"/>
    <p:sldId id="323" r:id="rId59"/>
    <p:sldId id="286" r:id="rId60"/>
    <p:sldId id="287" r:id="rId61"/>
    <p:sldId id="288" r:id="rId62"/>
    <p:sldId id="289" r:id="rId63"/>
    <p:sldId id="290" r:id="rId64"/>
    <p:sldId id="291" r:id="rId65"/>
    <p:sldId id="328" r:id="rId66"/>
    <p:sldId id="292" r:id="rId67"/>
    <p:sldId id="293" r:id="rId68"/>
    <p:sldId id="324" r:id="rId69"/>
    <p:sldId id="294" r:id="rId70"/>
    <p:sldId id="295" r:id="rId71"/>
    <p:sldId id="296" r:id="rId72"/>
    <p:sldId id="297" r:id="rId73"/>
    <p:sldId id="326" r:id="rId74"/>
    <p:sldId id="327" r:id="rId75"/>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7" roundtripDataSignature="AMtx7mi34Gt854TZqppQArZdzYcD6WGV4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7C062F-7E5E-43AE-BDB7-8B024958C3DB}" v="232" dt="2024-10-14T21:14:44.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1" autoAdjust="0"/>
    <p:restoredTop sz="86385" autoAdjust="0"/>
  </p:normalViewPr>
  <p:slideViewPr>
    <p:cSldViewPr snapToGrid="0">
      <p:cViewPr varScale="1">
        <p:scale>
          <a:sx n="82" d="100"/>
          <a:sy n="82" d="100"/>
        </p:scale>
        <p:origin x="1836" y="120"/>
      </p:cViewPr>
      <p:guideLst>
        <p:guide orient="horz" pos="2448"/>
        <p:guide pos="3168"/>
      </p:guideLst>
    </p:cSldViewPr>
  </p:slideViewPr>
  <p:outlineViewPr>
    <p:cViewPr>
      <p:scale>
        <a:sx n="33" d="100"/>
        <a:sy n="33" d="100"/>
      </p:scale>
      <p:origin x="0" y="-25644"/>
    </p:cViewPr>
  </p:outlin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A2C3343D-B6EB-42E9-92AA-FD5B1B5A7253}"/>
    <pc:docChg chg="undo custSel addSld delSld modSld">
      <pc:chgData name="Espinola-Arredondo, Ana Fabiola" userId="2389861a-9b00-4e05-a52a-bbe4d3cfc079" providerId="ADAL" clId="{A2C3343D-B6EB-42E9-92AA-FD5B1B5A7253}" dt="2024-10-15T16:50:52.504" v="1289" actId="14100"/>
      <pc:docMkLst>
        <pc:docMk/>
      </pc:docMkLst>
      <pc:sldChg chg="modSp mod">
        <pc:chgData name="Espinola-Arredondo, Ana Fabiola" userId="2389861a-9b00-4e05-a52a-bbe4d3cfc079" providerId="ADAL" clId="{A2C3343D-B6EB-42E9-92AA-FD5B1B5A7253}" dt="2024-10-09T16:10:47.051" v="247" actId="20577"/>
        <pc:sldMkLst>
          <pc:docMk/>
          <pc:sldMk cId="0" sldId="257"/>
        </pc:sldMkLst>
        <pc:spChg chg="mod">
          <ac:chgData name="Espinola-Arredondo, Ana Fabiola" userId="2389861a-9b00-4e05-a52a-bbe4d3cfc079" providerId="ADAL" clId="{A2C3343D-B6EB-42E9-92AA-FD5B1B5A7253}" dt="2024-10-09T16:05:35.567" v="17" actId="20577"/>
          <ac:spMkLst>
            <pc:docMk/>
            <pc:sldMk cId="0" sldId="257"/>
            <ac:spMk id="59" creationId="{00000000-0000-0000-0000-000000000000}"/>
          </ac:spMkLst>
        </pc:spChg>
        <pc:spChg chg="mod">
          <ac:chgData name="Espinola-Arredondo, Ana Fabiola" userId="2389861a-9b00-4e05-a52a-bbe4d3cfc079" providerId="ADAL" clId="{A2C3343D-B6EB-42E9-92AA-FD5B1B5A7253}" dt="2024-10-09T16:10:47.051" v="247" actId="20577"/>
          <ac:spMkLst>
            <pc:docMk/>
            <pc:sldMk cId="0" sldId="257"/>
            <ac:spMk id="60" creationId="{00000000-0000-0000-0000-000000000000}"/>
          </ac:spMkLst>
        </pc:spChg>
      </pc:sldChg>
      <pc:sldChg chg="modSp mod">
        <pc:chgData name="Espinola-Arredondo, Ana Fabiola" userId="2389861a-9b00-4e05-a52a-bbe4d3cfc079" providerId="ADAL" clId="{A2C3343D-B6EB-42E9-92AA-FD5B1B5A7253}" dt="2024-10-09T16:45:50.591" v="722" actId="14100"/>
        <pc:sldMkLst>
          <pc:docMk/>
          <pc:sldMk cId="0" sldId="264"/>
        </pc:sldMkLst>
        <pc:spChg chg="mod">
          <ac:chgData name="Espinola-Arredondo, Ana Fabiola" userId="2389861a-9b00-4e05-a52a-bbe4d3cfc079" providerId="ADAL" clId="{A2C3343D-B6EB-42E9-92AA-FD5B1B5A7253}" dt="2024-10-09T16:45:50.591" v="722" actId="14100"/>
          <ac:spMkLst>
            <pc:docMk/>
            <pc:sldMk cId="0" sldId="264"/>
            <ac:spMk id="105" creationId="{00000000-0000-0000-0000-000000000000}"/>
          </ac:spMkLst>
        </pc:spChg>
      </pc:sldChg>
      <pc:sldChg chg="modSp mod">
        <pc:chgData name="Espinola-Arredondo, Ana Fabiola" userId="2389861a-9b00-4e05-a52a-bbe4d3cfc079" providerId="ADAL" clId="{A2C3343D-B6EB-42E9-92AA-FD5B1B5A7253}" dt="2024-10-09T17:26:19.049" v="887" actId="20577"/>
        <pc:sldMkLst>
          <pc:docMk/>
          <pc:sldMk cId="0" sldId="268"/>
        </pc:sldMkLst>
        <pc:spChg chg="mod">
          <ac:chgData name="Espinola-Arredondo, Ana Fabiola" userId="2389861a-9b00-4e05-a52a-bbe4d3cfc079" providerId="ADAL" clId="{A2C3343D-B6EB-42E9-92AA-FD5B1B5A7253}" dt="2024-10-09T17:26:19.049" v="887" actId="20577"/>
          <ac:spMkLst>
            <pc:docMk/>
            <pc:sldMk cId="0" sldId="268"/>
            <ac:spMk id="139" creationId="{00000000-0000-0000-0000-000000000000}"/>
          </ac:spMkLst>
        </pc:spChg>
      </pc:sldChg>
      <pc:sldChg chg="addSp modSp mod modAnim">
        <pc:chgData name="Espinola-Arredondo, Ana Fabiola" userId="2389861a-9b00-4e05-a52a-bbe4d3cfc079" providerId="ADAL" clId="{A2C3343D-B6EB-42E9-92AA-FD5B1B5A7253}" dt="2024-10-09T17:54:05.737" v="1079" actId="403"/>
        <pc:sldMkLst>
          <pc:docMk/>
          <pc:sldMk cId="0" sldId="273"/>
        </pc:sldMkLst>
        <pc:spChg chg="add mod">
          <ac:chgData name="Espinola-Arredondo, Ana Fabiola" userId="2389861a-9b00-4e05-a52a-bbe4d3cfc079" providerId="ADAL" clId="{A2C3343D-B6EB-42E9-92AA-FD5B1B5A7253}" dt="2024-10-09T17:54:05.737" v="1079" actId="403"/>
          <ac:spMkLst>
            <pc:docMk/>
            <pc:sldMk cId="0" sldId="273"/>
            <ac:spMk id="2" creationId="{B32D48B0-969C-7636-DFC7-CB93DA53E881}"/>
          </ac:spMkLst>
        </pc:spChg>
        <pc:spChg chg="mod">
          <ac:chgData name="Espinola-Arredondo, Ana Fabiola" userId="2389861a-9b00-4e05-a52a-bbe4d3cfc079" providerId="ADAL" clId="{A2C3343D-B6EB-42E9-92AA-FD5B1B5A7253}" dt="2024-10-09T17:53:51.736" v="1074" actId="1076"/>
          <ac:spMkLst>
            <pc:docMk/>
            <pc:sldMk cId="0" sldId="273"/>
            <ac:spMk id="169" creationId="{00000000-0000-0000-0000-000000000000}"/>
          </ac:spMkLst>
        </pc:spChg>
      </pc:sldChg>
      <pc:sldChg chg="modSp mod">
        <pc:chgData name="Espinola-Arredondo, Ana Fabiola" userId="2389861a-9b00-4e05-a52a-bbe4d3cfc079" providerId="ADAL" clId="{A2C3343D-B6EB-42E9-92AA-FD5B1B5A7253}" dt="2024-10-09T18:05:24.227" v="1113" actId="108"/>
        <pc:sldMkLst>
          <pc:docMk/>
          <pc:sldMk cId="0" sldId="284"/>
        </pc:sldMkLst>
        <pc:spChg chg="mod">
          <ac:chgData name="Espinola-Arredondo, Ana Fabiola" userId="2389861a-9b00-4e05-a52a-bbe4d3cfc079" providerId="ADAL" clId="{A2C3343D-B6EB-42E9-92AA-FD5B1B5A7253}" dt="2024-10-09T18:05:24.227" v="1113" actId="108"/>
          <ac:spMkLst>
            <pc:docMk/>
            <pc:sldMk cId="0" sldId="284"/>
            <ac:spMk id="242" creationId="{00000000-0000-0000-0000-000000000000}"/>
          </ac:spMkLst>
        </pc:spChg>
      </pc:sldChg>
      <pc:sldChg chg="modSp add mod">
        <pc:chgData name="Espinola-Arredondo, Ana Fabiola" userId="2389861a-9b00-4e05-a52a-bbe4d3cfc079" providerId="ADAL" clId="{A2C3343D-B6EB-42E9-92AA-FD5B1B5A7253}" dt="2024-10-09T16:43:08.485" v="718" actId="20577"/>
        <pc:sldMkLst>
          <pc:docMk/>
          <pc:sldMk cId="3890911043" sldId="298"/>
        </pc:sldMkLst>
        <pc:spChg chg="mod">
          <ac:chgData name="Espinola-Arredondo, Ana Fabiola" userId="2389861a-9b00-4e05-a52a-bbe4d3cfc079" providerId="ADAL" clId="{A2C3343D-B6EB-42E9-92AA-FD5B1B5A7253}" dt="2024-10-09T16:43:08.485" v="718" actId="20577"/>
          <ac:spMkLst>
            <pc:docMk/>
            <pc:sldMk cId="3890911043" sldId="298"/>
            <ac:spMk id="60" creationId="{00000000-0000-0000-0000-000000000000}"/>
          </ac:spMkLst>
        </pc:spChg>
      </pc:sldChg>
      <pc:sldChg chg="addSp delSp modSp add mod">
        <pc:chgData name="Espinola-Arredondo, Ana Fabiola" userId="2389861a-9b00-4e05-a52a-bbe4d3cfc079" providerId="ADAL" clId="{A2C3343D-B6EB-42E9-92AA-FD5B1B5A7253}" dt="2024-10-09T16:17:24.813" v="401" actId="113"/>
        <pc:sldMkLst>
          <pc:docMk/>
          <pc:sldMk cId="3805284897" sldId="299"/>
        </pc:sldMkLst>
        <pc:spChg chg="add mod">
          <ac:chgData name="Espinola-Arredondo, Ana Fabiola" userId="2389861a-9b00-4e05-a52a-bbe4d3cfc079" providerId="ADAL" clId="{A2C3343D-B6EB-42E9-92AA-FD5B1B5A7253}" dt="2024-10-09T16:17:24.813" v="401" actId="113"/>
          <ac:spMkLst>
            <pc:docMk/>
            <pc:sldMk cId="3805284897" sldId="299"/>
            <ac:spMk id="3" creationId="{C75DBB9A-6E8A-941C-5165-6E9547B15521}"/>
          </ac:spMkLst>
        </pc:spChg>
        <pc:spChg chg="mod">
          <ac:chgData name="Espinola-Arredondo, Ana Fabiola" userId="2389861a-9b00-4e05-a52a-bbe4d3cfc079" providerId="ADAL" clId="{A2C3343D-B6EB-42E9-92AA-FD5B1B5A7253}" dt="2024-10-09T16:11:45.325" v="289" actId="20577"/>
          <ac:spMkLst>
            <pc:docMk/>
            <pc:sldMk cId="3805284897" sldId="299"/>
            <ac:spMk id="59" creationId="{00000000-0000-0000-0000-000000000000}"/>
          </ac:spMkLst>
        </pc:spChg>
        <pc:spChg chg="del">
          <ac:chgData name="Espinola-Arredondo, Ana Fabiola" userId="2389861a-9b00-4e05-a52a-bbe4d3cfc079" providerId="ADAL" clId="{A2C3343D-B6EB-42E9-92AA-FD5B1B5A7253}" dt="2024-10-09T16:11:48.717" v="290" actId="478"/>
          <ac:spMkLst>
            <pc:docMk/>
            <pc:sldMk cId="3805284897" sldId="299"/>
            <ac:spMk id="60" creationId="{00000000-0000-0000-0000-000000000000}"/>
          </ac:spMkLst>
        </pc:spChg>
      </pc:sldChg>
      <pc:sldChg chg="addSp delSp modSp add mod modAnim">
        <pc:chgData name="Espinola-Arredondo, Ana Fabiola" userId="2389861a-9b00-4e05-a52a-bbe4d3cfc079" providerId="ADAL" clId="{A2C3343D-B6EB-42E9-92AA-FD5B1B5A7253}" dt="2024-10-09T16:28:26.388" v="516" actId="207"/>
        <pc:sldMkLst>
          <pc:docMk/>
          <pc:sldMk cId="4250334768" sldId="300"/>
        </pc:sldMkLst>
        <pc:spChg chg="del">
          <ac:chgData name="Espinola-Arredondo, Ana Fabiola" userId="2389861a-9b00-4e05-a52a-bbe4d3cfc079" providerId="ADAL" clId="{A2C3343D-B6EB-42E9-92AA-FD5B1B5A7253}" dt="2024-10-09T16:21:12.427" v="403" actId="478"/>
          <ac:spMkLst>
            <pc:docMk/>
            <pc:sldMk cId="4250334768" sldId="300"/>
            <ac:spMk id="3" creationId="{C75DBB9A-6E8A-941C-5165-6E9547B15521}"/>
          </ac:spMkLst>
        </pc:spChg>
        <pc:spChg chg="add del mod">
          <ac:chgData name="Espinola-Arredondo, Ana Fabiola" userId="2389861a-9b00-4e05-a52a-bbe4d3cfc079" providerId="ADAL" clId="{A2C3343D-B6EB-42E9-92AA-FD5B1B5A7253}" dt="2024-10-09T16:21:15.626" v="404" actId="478"/>
          <ac:spMkLst>
            <pc:docMk/>
            <pc:sldMk cId="4250334768" sldId="300"/>
            <ac:spMk id="4" creationId="{C99CF6AD-6E97-FCFD-F854-19997680CFF3}"/>
          </ac:spMkLst>
        </pc:spChg>
        <pc:spChg chg="add mod">
          <ac:chgData name="Espinola-Arredondo, Ana Fabiola" userId="2389861a-9b00-4e05-a52a-bbe4d3cfc079" providerId="ADAL" clId="{A2C3343D-B6EB-42E9-92AA-FD5B1B5A7253}" dt="2024-10-09T16:21:39.588" v="414" actId="1076"/>
          <ac:spMkLst>
            <pc:docMk/>
            <pc:sldMk cId="4250334768" sldId="300"/>
            <ac:spMk id="9" creationId="{DD1FA35F-3C63-A6E3-9394-C46A44B42D37}"/>
          </ac:spMkLst>
        </pc:spChg>
        <pc:spChg chg="add mod">
          <ac:chgData name="Espinola-Arredondo, Ana Fabiola" userId="2389861a-9b00-4e05-a52a-bbe4d3cfc079" providerId="ADAL" clId="{A2C3343D-B6EB-42E9-92AA-FD5B1B5A7253}" dt="2024-10-09T16:24:34.054" v="462" actId="14100"/>
          <ac:spMkLst>
            <pc:docMk/>
            <pc:sldMk cId="4250334768" sldId="300"/>
            <ac:spMk id="37" creationId="{2DDFD1C4-886F-6DC2-A206-F9A7ECC3F730}"/>
          </ac:spMkLst>
        </pc:spChg>
        <pc:spChg chg="add mod">
          <ac:chgData name="Espinola-Arredondo, Ana Fabiola" userId="2389861a-9b00-4e05-a52a-bbe4d3cfc079" providerId="ADAL" clId="{A2C3343D-B6EB-42E9-92AA-FD5B1B5A7253}" dt="2024-10-09T16:24:48.762" v="468" actId="1076"/>
          <ac:spMkLst>
            <pc:docMk/>
            <pc:sldMk cId="4250334768" sldId="300"/>
            <ac:spMk id="39" creationId="{1868FFA3-CD67-5F93-2180-1455085A7CE4}"/>
          </ac:spMkLst>
        </pc:spChg>
        <pc:spChg chg="add mod">
          <ac:chgData name="Espinola-Arredondo, Ana Fabiola" userId="2389861a-9b00-4e05-a52a-bbe4d3cfc079" providerId="ADAL" clId="{A2C3343D-B6EB-42E9-92AA-FD5B1B5A7253}" dt="2024-10-09T16:24:45.666" v="467" actId="1076"/>
          <ac:spMkLst>
            <pc:docMk/>
            <pc:sldMk cId="4250334768" sldId="300"/>
            <ac:spMk id="40" creationId="{F0558D40-896E-1218-CAFA-39F107C3C16D}"/>
          </ac:spMkLst>
        </pc:spChg>
        <pc:spChg chg="add mod">
          <ac:chgData name="Espinola-Arredondo, Ana Fabiola" userId="2389861a-9b00-4e05-a52a-bbe4d3cfc079" providerId="ADAL" clId="{A2C3343D-B6EB-42E9-92AA-FD5B1B5A7253}" dt="2024-10-09T16:24:42.203" v="466" actId="1076"/>
          <ac:spMkLst>
            <pc:docMk/>
            <pc:sldMk cId="4250334768" sldId="300"/>
            <ac:spMk id="41" creationId="{73557BB5-90CA-3EC4-D9C1-DED5FD066636}"/>
          </ac:spMkLst>
        </pc:spChg>
        <pc:spChg chg="add mod">
          <ac:chgData name="Espinola-Arredondo, Ana Fabiola" userId="2389861a-9b00-4e05-a52a-bbe4d3cfc079" providerId="ADAL" clId="{A2C3343D-B6EB-42E9-92AA-FD5B1B5A7253}" dt="2024-10-09T16:26:35.792" v="491" actId="20577"/>
          <ac:spMkLst>
            <pc:docMk/>
            <pc:sldMk cId="4250334768" sldId="300"/>
            <ac:spMk id="61" creationId="{D5B6CBB8-55C7-3B04-E5EA-17811C43D3D7}"/>
          </ac:spMkLst>
        </pc:spChg>
        <pc:spChg chg="add mod">
          <ac:chgData name="Espinola-Arredondo, Ana Fabiola" userId="2389861a-9b00-4e05-a52a-bbe4d3cfc079" providerId="ADAL" clId="{A2C3343D-B6EB-42E9-92AA-FD5B1B5A7253}" dt="2024-10-09T16:27:11.832" v="498" actId="20577"/>
          <ac:spMkLst>
            <pc:docMk/>
            <pc:sldMk cId="4250334768" sldId="300"/>
            <ac:spMk id="62" creationId="{4E725410-E2BF-A3AA-BEE1-1216B14CD578}"/>
          </ac:spMkLst>
        </pc:spChg>
        <pc:spChg chg="add mod">
          <ac:chgData name="Espinola-Arredondo, Ana Fabiola" userId="2389861a-9b00-4e05-a52a-bbe4d3cfc079" providerId="ADAL" clId="{A2C3343D-B6EB-42E9-92AA-FD5B1B5A7253}" dt="2024-10-09T16:28:01.577" v="513" actId="20577"/>
          <ac:spMkLst>
            <pc:docMk/>
            <pc:sldMk cId="4250334768" sldId="300"/>
            <ac:spMk id="63" creationId="{B098C6BC-5921-6A1B-9091-37776602EDE1}"/>
          </ac:spMkLst>
        </pc:spChg>
        <pc:spChg chg="add mod">
          <ac:chgData name="Espinola-Arredondo, Ana Fabiola" userId="2389861a-9b00-4e05-a52a-bbe4d3cfc079" providerId="ADAL" clId="{A2C3343D-B6EB-42E9-92AA-FD5B1B5A7253}" dt="2024-10-09T16:28:26.388" v="516" actId="207"/>
          <ac:spMkLst>
            <pc:docMk/>
            <pc:sldMk cId="4250334768" sldId="300"/>
            <ac:spMk id="64" creationId="{4A0D59EE-1171-CE4B-12D9-CEA31888069D}"/>
          </ac:spMkLst>
        </pc:spChg>
        <pc:picChg chg="add mod">
          <ac:chgData name="Espinola-Arredondo, Ana Fabiola" userId="2389861a-9b00-4e05-a52a-bbe4d3cfc079" providerId="ADAL" clId="{A2C3343D-B6EB-42E9-92AA-FD5B1B5A7253}" dt="2024-10-09T16:21:48.491" v="418" actId="14100"/>
          <ac:picMkLst>
            <pc:docMk/>
            <pc:sldMk cId="4250334768" sldId="300"/>
            <ac:picMk id="6" creationId="{3B15F483-BB29-B31D-921A-942D6782DF7E}"/>
          </ac:picMkLst>
        </pc:picChg>
        <pc:cxnChg chg="add">
          <ac:chgData name="Espinola-Arredondo, Ana Fabiola" userId="2389861a-9b00-4e05-a52a-bbe4d3cfc079" providerId="ADAL" clId="{A2C3343D-B6EB-42E9-92AA-FD5B1B5A7253}" dt="2024-10-09T16:22:02.577" v="419" actId="11529"/>
          <ac:cxnSpMkLst>
            <pc:docMk/>
            <pc:sldMk cId="4250334768" sldId="300"/>
            <ac:cxnSpMk id="10" creationId="{E58490B4-C3A6-FEE8-AB64-01F54578F7BF}"/>
          </ac:cxnSpMkLst>
        </pc:cxnChg>
        <pc:cxnChg chg="add mod">
          <ac:chgData name="Espinola-Arredondo, Ana Fabiola" userId="2389861a-9b00-4e05-a52a-bbe4d3cfc079" providerId="ADAL" clId="{A2C3343D-B6EB-42E9-92AA-FD5B1B5A7253}" dt="2024-10-09T16:22:13.913" v="421" actId="14100"/>
          <ac:cxnSpMkLst>
            <pc:docMk/>
            <pc:sldMk cId="4250334768" sldId="300"/>
            <ac:cxnSpMk id="12" creationId="{3FB8CDB8-603A-93D3-A73E-31DD0B7650CF}"/>
          </ac:cxnSpMkLst>
        </pc:cxnChg>
        <pc:cxnChg chg="add mod">
          <ac:chgData name="Espinola-Arredondo, Ana Fabiola" userId="2389861a-9b00-4e05-a52a-bbe4d3cfc079" providerId="ADAL" clId="{A2C3343D-B6EB-42E9-92AA-FD5B1B5A7253}" dt="2024-10-09T16:23:42.167" v="438" actId="14100"/>
          <ac:cxnSpMkLst>
            <pc:docMk/>
            <pc:sldMk cId="4250334768" sldId="300"/>
            <ac:cxnSpMk id="15" creationId="{1791F24E-91B3-79B8-96CB-F0356C7C3651}"/>
          </ac:cxnSpMkLst>
        </pc:cxnChg>
        <pc:cxnChg chg="add mod">
          <ac:chgData name="Espinola-Arredondo, Ana Fabiola" userId="2389861a-9b00-4e05-a52a-bbe4d3cfc079" providerId="ADAL" clId="{A2C3343D-B6EB-42E9-92AA-FD5B1B5A7253}" dt="2024-10-09T16:23:46.919" v="440" actId="14100"/>
          <ac:cxnSpMkLst>
            <pc:docMk/>
            <pc:sldMk cId="4250334768" sldId="300"/>
            <ac:cxnSpMk id="17" creationId="{D6253ABE-C783-4D4A-56A1-B8FB13ED31BA}"/>
          </ac:cxnSpMkLst>
        </pc:cxnChg>
        <pc:cxnChg chg="add mod">
          <ac:chgData name="Espinola-Arredondo, Ana Fabiola" userId="2389861a-9b00-4e05-a52a-bbe4d3cfc079" providerId="ADAL" clId="{A2C3343D-B6EB-42E9-92AA-FD5B1B5A7253}" dt="2024-10-09T16:23:16.646" v="433" actId="1076"/>
          <ac:cxnSpMkLst>
            <pc:docMk/>
            <pc:sldMk cId="4250334768" sldId="300"/>
            <ac:cxnSpMk id="21" creationId="{F0271932-1DF3-0EE1-34F9-2D2AF33DE083}"/>
          </ac:cxnSpMkLst>
        </pc:cxnChg>
        <pc:cxnChg chg="add mod">
          <ac:chgData name="Espinola-Arredondo, Ana Fabiola" userId="2389861a-9b00-4e05-a52a-bbe4d3cfc079" providerId="ADAL" clId="{A2C3343D-B6EB-42E9-92AA-FD5B1B5A7253}" dt="2024-10-09T16:23:24.071" v="435" actId="14100"/>
          <ac:cxnSpMkLst>
            <pc:docMk/>
            <pc:sldMk cId="4250334768" sldId="300"/>
            <ac:cxnSpMk id="23" creationId="{201CD966-8814-FD8E-F379-623AA37794BE}"/>
          </ac:cxnSpMkLst>
        </pc:cxnChg>
        <pc:cxnChg chg="add mod">
          <ac:chgData name="Espinola-Arredondo, Ana Fabiola" userId="2389861a-9b00-4e05-a52a-bbe4d3cfc079" providerId="ADAL" clId="{A2C3343D-B6EB-42E9-92AA-FD5B1B5A7253}" dt="2024-10-09T16:23:54.358" v="442" actId="14100"/>
          <ac:cxnSpMkLst>
            <pc:docMk/>
            <pc:sldMk cId="4250334768" sldId="300"/>
            <ac:cxnSpMk id="29" creationId="{4761C20D-65BE-CBF6-1256-8B62729D20ED}"/>
          </ac:cxnSpMkLst>
        </pc:cxnChg>
        <pc:cxnChg chg="add mod">
          <ac:chgData name="Espinola-Arredondo, Ana Fabiola" userId="2389861a-9b00-4e05-a52a-bbe4d3cfc079" providerId="ADAL" clId="{A2C3343D-B6EB-42E9-92AA-FD5B1B5A7253}" dt="2024-10-09T16:24:01.837" v="445" actId="14100"/>
          <ac:cxnSpMkLst>
            <pc:docMk/>
            <pc:sldMk cId="4250334768" sldId="300"/>
            <ac:cxnSpMk id="31" creationId="{D9198E33-9FF4-604C-8A5A-AC59D2B1B356}"/>
          </ac:cxnSpMkLst>
        </pc:cxnChg>
        <pc:cxnChg chg="add">
          <ac:chgData name="Espinola-Arredondo, Ana Fabiola" userId="2389861a-9b00-4e05-a52a-bbe4d3cfc079" providerId="ADAL" clId="{A2C3343D-B6EB-42E9-92AA-FD5B1B5A7253}" dt="2024-10-09T16:25:25.387" v="473" actId="11529"/>
          <ac:cxnSpMkLst>
            <pc:docMk/>
            <pc:sldMk cId="4250334768" sldId="300"/>
            <ac:cxnSpMk id="42" creationId="{E709BF81-2938-D494-7767-1A98210F753B}"/>
          </ac:cxnSpMkLst>
        </pc:cxnChg>
        <pc:cxnChg chg="add mod">
          <ac:chgData name="Espinola-Arredondo, Ana Fabiola" userId="2389861a-9b00-4e05-a52a-bbe4d3cfc079" providerId="ADAL" clId="{A2C3343D-B6EB-42E9-92AA-FD5B1B5A7253}" dt="2024-10-09T16:25:32.026" v="475" actId="14100"/>
          <ac:cxnSpMkLst>
            <pc:docMk/>
            <pc:sldMk cId="4250334768" sldId="300"/>
            <ac:cxnSpMk id="44" creationId="{06AC85B9-433A-B110-C45E-3763AB2485F2}"/>
          </ac:cxnSpMkLst>
        </pc:cxnChg>
        <pc:cxnChg chg="add">
          <ac:chgData name="Espinola-Arredondo, Ana Fabiola" userId="2389861a-9b00-4e05-a52a-bbe4d3cfc079" providerId="ADAL" clId="{A2C3343D-B6EB-42E9-92AA-FD5B1B5A7253}" dt="2024-10-09T16:25:39.795" v="476" actId="11529"/>
          <ac:cxnSpMkLst>
            <pc:docMk/>
            <pc:sldMk cId="4250334768" sldId="300"/>
            <ac:cxnSpMk id="47" creationId="{C89FA0AB-3830-C693-B509-C9353CA50590}"/>
          </ac:cxnSpMkLst>
        </pc:cxnChg>
        <pc:cxnChg chg="add mod">
          <ac:chgData name="Espinola-Arredondo, Ana Fabiola" userId="2389861a-9b00-4e05-a52a-bbe4d3cfc079" providerId="ADAL" clId="{A2C3343D-B6EB-42E9-92AA-FD5B1B5A7253}" dt="2024-10-09T16:25:48.530" v="479" actId="14100"/>
          <ac:cxnSpMkLst>
            <pc:docMk/>
            <pc:sldMk cId="4250334768" sldId="300"/>
            <ac:cxnSpMk id="49" creationId="{62F7D7D9-72A6-BADD-AFAC-583E19D1E754}"/>
          </ac:cxnSpMkLst>
        </pc:cxnChg>
        <pc:cxnChg chg="add mod">
          <ac:chgData name="Espinola-Arredondo, Ana Fabiola" userId="2389861a-9b00-4e05-a52a-bbe4d3cfc079" providerId="ADAL" clId="{A2C3343D-B6EB-42E9-92AA-FD5B1B5A7253}" dt="2024-10-09T16:25:56.345" v="481" actId="1076"/>
          <ac:cxnSpMkLst>
            <pc:docMk/>
            <pc:sldMk cId="4250334768" sldId="300"/>
            <ac:cxnSpMk id="53" creationId="{651C767E-1CD5-4446-CA7D-F2872F316F81}"/>
          </ac:cxnSpMkLst>
        </pc:cxnChg>
        <pc:cxnChg chg="add">
          <ac:chgData name="Espinola-Arredondo, Ana Fabiola" userId="2389861a-9b00-4e05-a52a-bbe4d3cfc079" providerId="ADAL" clId="{A2C3343D-B6EB-42E9-92AA-FD5B1B5A7253}" dt="2024-10-09T16:26:02.715" v="482" actId="11529"/>
          <ac:cxnSpMkLst>
            <pc:docMk/>
            <pc:sldMk cId="4250334768" sldId="300"/>
            <ac:cxnSpMk id="55" creationId="{36CF2DC3-6CDC-E5CD-CDBA-C85C2F7D7B09}"/>
          </ac:cxnSpMkLst>
        </pc:cxnChg>
        <pc:cxnChg chg="add">
          <ac:chgData name="Espinola-Arredondo, Ana Fabiola" userId="2389861a-9b00-4e05-a52a-bbe4d3cfc079" providerId="ADAL" clId="{A2C3343D-B6EB-42E9-92AA-FD5B1B5A7253}" dt="2024-10-09T16:26:11.674" v="483" actId="11529"/>
          <ac:cxnSpMkLst>
            <pc:docMk/>
            <pc:sldMk cId="4250334768" sldId="300"/>
            <ac:cxnSpMk id="57" creationId="{1924FE3E-301F-5DB9-EC80-D99CCA57D74B}"/>
          </ac:cxnSpMkLst>
        </pc:cxnChg>
        <pc:cxnChg chg="add">
          <ac:chgData name="Espinola-Arredondo, Ana Fabiola" userId="2389861a-9b00-4e05-a52a-bbe4d3cfc079" providerId="ADAL" clId="{A2C3343D-B6EB-42E9-92AA-FD5B1B5A7253}" dt="2024-10-09T16:26:15.139" v="484" actId="11529"/>
          <ac:cxnSpMkLst>
            <pc:docMk/>
            <pc:sldMk cId="4250334768" sldId="300"/>
            <ac:cxnSpMk id="60" creationId="{6026D815-52C5-7401-621A-EA33EEC2203F}"/>
          </ac:cxnSpMkLst>
        </pc:cxnChg>
      </pc:sldChg>
      <pc:sldChg chg="addSp delSp modSp add mod delAnim modAnim">
        <pc:chgData name="Espinola-Arredondo, Ana Fabiola" userId="2389861a-9b00-4e05-a52a-bbe4d3cfc079" providerId="ADAL" clId="{A2C3343D-B6EB-42E9-92AA-FD5B1B5A7253}" dt="2024-10-09T16:30:49.213" v="541"/>
        <pc:sldMkLst>
          <pc:docMk/>
          <pc:sldMk cId="2125214899" sldId="301"/>
        </pc:sldMkLst>
        <pc:spChg chg="mod">
          <ac:chgData name="Espinola-Arredondo, Ana Fabiola" userId="2389861a-9b00-4e05-a52a-bbe4d3cfc079" providerId="ADAL" clId="{A2C3343D-B6EB-42E9-92AA-FD5B1B5A7253}" dt="2024-10-09T16:30:26.999" v="539" actId="20577"/>
          <ac:spMkLst>
            <pc:docMk/>
            <pc:sldMk cId="2125214899" sldId="301"/>
            <ac:spMk id="9" creationId="{DD1FA35F-3C63-A6E3-9394-C46A44B42D37}"/>
          </ac:spMkLst>
        </pc:spChg>
        <pc:spChg chg="del">
          <ac:chgData name="Espinola-Arredondo, Ana Fabiola" userId="2389861a-9b00-4e05-a52a-bbe4d3cfc079" providerId="ADAL" clId="{A2C3343D-B6EB-42E9-92AA-FD5B1B5A7253}" dt="2024-10-09T16:30:04.585" v="519" actId="478"/>
          <ac:spMkLst>
            <pc:docMk/>
            <pc:sldMk cId="2125214899" sldId="301"/>
            <ac:spMk id="37" creationId="{2DDFD1C4-886F-6DC2-A206-F9A7ECC3F730}"/>
          </ac:spMkLst>
        </pc:spChg>
        <pc:spChg chg="del">
          <ac:chgData name="Espinola-Arredondo, Ana Fabiola" userId="2389861a-9b00-4e05-a52a-bbe4d3cfc079" providerId="ADAL" clId="{A2C3343D-B6EB-42E9-92AA-FD5B1B5A7253}" dt="2024-10-09T16:30:04.585" v="519" actId="478"/>
          <ac:spMkLst>
            <pc:docMk/>
            <pc:sldMk cId="2125214899" sldId="301"/>
            <ac:spMk id="39" creationId="{1868FFA3-CD67-5F93-2180-1455085A7CE4}"/>
          </ac:spMkLst>
        </pc:spChg>
        <pc:spChg chg="del">
          <ac:chgData name="Espinola-Arredondo, Ana Fabiola" userId="2389861a-9b00-4e05-a52a-bbe4d3cfc079" providerId="ADAL" clId="{A2C3343D-B6EB-42E9-92AA-FD5B1B5A7253}" dt="2024-10-09T16:30:04.585" v="519" actId="478"/>
          <ac:spMkLst>
            <pc:docMk/>
            <pc:sldMk cId="2125214899" sldId="301"/>
            <ac:spMk id="40" creationId="{F0558D40-896E-1218-CAFA-39F107C3C16D}"/>
          </ac:spMkLst>
        </pc:spChg>
        <pc:spChg chg="del">
          <ac:chgData name="Espinola-Arredondo, Ana Fabiola" userId="2389861a-9b00-4e05-a52a-bbe4d3cfc079" providerId="ADAL" clId="{A2C3343D-B6EB-42E9-92AA-FD5B1B5A7253}" dt="2024-10-09T16:30:04.585" v="519" actId="478"/>
          <ac:spMkLst>
            <pc:docMk/>
            <pc:sldMk cId="2125214899" sldId="301"/>
            <ac:spMk id="41" creationId="{73557BB5-90CA-3EC4-D9C1-DED5FD066636}"/>
          </ac:spMkLst>
        </pc:spChg>
        <pc:spChg chg="del">
          <ac:chgData name="Espinola-Arredondo, Ana Fabiola" userId="2389861a-9b00-4e05-a52a-bbe4d3cfc079" providerId="ADAL" clId="{A2C3343D-B6EB-42E9-92AA-FD5B1B5A7253}" dt="2024-10-09T16:30:04.585" v="519" actId="478"/>
          <ac:spMkLst>
            <pc:docMk/>
            <pc:sldMk cId="2125214899" sldId="301"/>
            <ac:spMk id="61" creationId="{D5B6CBB8-55C7-3B04-E5EA-17811C43D3D7}"/>
          </ac:spMkLst>
        </pc:spChg>
        <pc:spChg chg="del">
          <ac:chgData name="Espinola-Arredondo, Ana Fabiola" userId="2389861a-9b00-4e05-a52a-bbe4d3cfc079" providerId="ADAL" clId="{A2C3343D-B6EB-42E9-92AA-FD5B1B5A7253}" dt="2024-10-09T16:30:04.585" v="519" actId="478"/>
          <ac:spMkLst>
            <pc:docMk/>
            <pc:sldMk cId="2125214899" sldId="301"/>
            <ac:spMk id="62" creationId="{4E725410-E2BF-A3AA-BEE1-1216B14CD578}"/>
          </ac:spMkLst>
        </pc:spChg>
        <pc:spChg chg="del">
          <ac:chgData name="Espinola-Arredondo, Ana Fabiola" userId="2389861a-9b00-4e05-a52a-bbe4d3cfc079" providerId="ADAL" clId="{A2C3343D-B6EB-42E9-92AA-FD5B1B5A7253}" dt="2024-10-09T16:30:04.585" v="519" actId="478"/>
          <ac:spMkLst>
            <pc:docMk/>
            <pc:sldMk cId="2125214899" sldId="301"/>
            <ac:spMk id="63" creationId="{B098C6BC-5921-6A1B-9091-37776602EDE1}"/>
          </ac:spMkLst>
        </pc:spChg>
        <pc:spChg chg="del">
          <ac:chgData name="Espinola-Arredondo, Ana Fabiola" userId="2389861a-9b00-4e05-a52a-bbe4d3cfc079" providerId="ADAL" clId="{A2C3343D-B6EB-42E9-92AA-FD5B1B5A7253}" dt="2024-10-09T16:30:04.585" v="519" actId="478"/>
          <ac:spMkLst>
            <pc:docMk/>
            <pc:sldMk cId="2125214899" sldId="301"/>
            <ac:spMk id="64" creationId="{4A0D59EE-1171-CE4B-12D9-CEA31888069D}"/>
          </ac:spMkLst>
        </pc:spChg>
        <pc:picChg chg="add mod">
          <ac:chgData name="Espinola-Arredondo, Ana Fabiola" userId="2389861a-9b00-4e05-a52a-bbe4d3cfc079" providerId="ADAL" clId="{A2C3343D-B6EB-42E9-92AA-FD5B1B5A7253}" dt="2024-10-09T16:30:14.264" v="524" actId="14100"/>
          <ac:picMkLst>
            <pc:docMk/>
            <pc:sldMk cId="2125214899" sldId="301"/>
            <ac:picMk id="3" creationId="{97F656BD-5677-A0D6-0788-3DE142050797}"/>
          </ac:picMkLst>
        </pc:picChg>
        <pc:picChg chg="del">
          <ac:chgData name="Espinola-Arredondo, Ana Fabiola" userId="2389861a-9b00-4e05-a52a-bbe4d3cfc079" providerId="ADAL" clId="{A2C3343D-B6EB-42E9-92AA-FD5B1B5A7253}" dt="2024-10-09T16:29:58.382" v="518" actId="478"/>
          <ac:picMkLst>
            <pc:docMk/>
            <pc:sldMk cId="2125214899" sldId="301"/>
            <ac:picMk id="6" creationId="{3B15F483-BB29-B31D-921A-942D6782DF7E}"/>
          </ac:picMkLst>
        </pc:picChg>
        <pc:cxnChg chg="add">
          <ac:chgData name="Espinola-Arredondo, Ana Fabiola" userId="2389861a-9b00-4e05-a52a-bbe4d3cfc079" providerId="ADAL" clId="{A2C3343D-B6EB-42E9-92AA-FD5B1B5A7253}" dt="2024-10-09T16:30:44.089" v="540" actId="11529"/>
          <ac:cxnSpMkLst>
            <pc:docMk/>
            <pc:sldMk cId="2125214899" sldId="301"/>
            <ac:cxnSpMk id="5" creationId="{5560E93D-FE0A-D946-E3BA-2D0F1A528203}"/>
          </ac:cxnSpMkLst>
        </pc:cxnChg>
        <pc:cxnChg chg="del">
          <ac:chgData name="Espinola-Arredondo, Ana Fabiola" userId="2389861a-9b00-4e05-a52a-bbe4d3cfc079" providerId="ADAL" clId="{A2C3343D-B6EB-42E9-92AA-FD5B1B5A7253}" dt="2024-10-09T16:30:04.585" v="519" actId="478"/>
          <ac:cxnSpMkLst>
            <pc:docMk/>
            <pc:sldMk cId="2125214899" sldId="301"/>
            <ac:cxnSpMk id="10" creationId="{E58490B4-C3A6-FEE8-AB64-01F54578F7BF}"/>
          </ac:cxnSpMkLst>
        </pc:cxnChg>
        <pc:cxnChg chg="del">
          <ac:chgData name="Espinola-Arredondo, Ana Fabiola" userId="2389861a-9b00-4e05-a52a-bbe4d3cfc079" providerId="ADAL" clId="{A2C3343D-B6EB-42E9-92AA-FD5B1B5A7253}" dt="2024-10-09T16:30:04.585" v="519" actId="478"/>
          <ac:cxnSpMkLst>
            <pc:docMk/>
            <pc:sldMk cId="2125214899" sldId="301"/>
            <ac:cxnSpMk id="12" creationId="{3FB8CDB8-603A-93D3-A73E-31DD0B7650CF}"/>
          </ac:cxnSpMkLst>
        </pc:cxnChg>
        <pc:cxnChg chg="del">
          <ac:chgData name="Espinola-Arredondo, Ana Fabiola" userId="2389861a-9b00-4e05-a52a-bbe4d3cfc079" providerId="ADAL" clId="{A2C3343D-B6EB-42E9-92AA-FD5B1B5A7253}" dt="2024-10-09T16:30:04.585" v="519" actId="478"/>
          <ac:cxnSpMkLst>
            <pc:docMk/>
            <pc:sldMk cId="2125214899" sldId="301"/>
            <ac:cxnSpMk id="15" creationId="{1791F24E-91B3-79B8-96CB-F0356C7C3651}"/>
          </ac:cxnSpMkLst>
        </pc:cxnChg>
        <pc:cxnChg chg="del">
          <ac:chgData name="Espinola-Arredondo, Ana Fabiola" userId="2389861a-9b00-4e05-a52a-bbe4d3cfc079" providerId="ADAL" clId="{A2C3343D-B6EB-42E9-92AA-FD5B1B5A7253}" dt="2024-10-09T16:30:04.585" v="519" actId="478"/>
          <ac:cxnSpMkLst>
            <pc:docMk/>
            <pc:sldMk cId="2125214899" sldId="301"/>
            <ac:cxnSpMk id="17" creationId="{D6253ABE-C783-4D4A-56A1-B8FB13ED31BA}"/>
          </ac:cxnSpMkLst>
        </pc:cxnChg>
        <pc:cxnChg chg="del">
          <ac:chgData name="Espinola-Arredondo, Ana Fabiola" userId="2389861a-9b00-4e05-a52a-bbe4d3cfc079" providerId="ADAL" clId="{A2C3343D-B6EB-42E9-92AA-FD5B1B5A7253}" dt="2024-10-09T16:30:04.585" v="519" actId="478"/>
          <ac:cxnSpMkLst>
            <pc:docMk/>
            <pc:sldMk cId="2125214899" sldId="301"/>
            <ac:cxnSpMk id="21" creationId="{F0271932-1DF3-0EE1-34F9-2D2AF33DE083}"/>
          </ac:cxnSpMkLst>
        </pc:cxnChg>
        <pc:cxnChg chg="del">
          <ac:chgData name="Espinola-Arredondo, Ana Fabiola" userId="2389861a-9b00-4e05-a52a-bbe4d3cfc079" providerId="ADAL" clId="{A2C3343D-B6EB-42E9-92AA-FD5B1B5A7253}" dt="2024-10-09T16:30:04.585" v="519" actId="478"/>
          <ac:cxnSpMkLst>
            <pc:docMk/>
            <pc:sldMk cId="2125214899" sldId="301"/>
            <ac:cxnSpMk id="23" creationId="{201CD966-8814-FD8E-F379-623AA37794BE}"/>
          </ac:cxnSpMkLst>
        </pc:cxnChg>
        <pc:cxnChg chg="del">
          <ac:chgData name="Espinola-Arredondo, Ana Fabiola" userId="2389861a-9b00-4e05-a52a-bbe4d3cfc079" providerId="ADAL" clId="{A2C3343D-B6EB-42E9-92AA-FD5B1B5A7253}" dt="2024-10-09T16:30:04.585" v="519" actId="478"/>
          <ac:cxnSpMkLst>
            <pc:docMk/>
            <pc:sldMk cId="2125214899" sldId="301"/>
            <ac:cxnSpMk id="29" creationId="{4761C20D-65BE-CBF6-1256-8B62729D20ED}"/>
          </ac:cxnSpMkLst>
        </pc:cxnChg>
        <pc:cxnChg chg="del">
          <ac:chgData name="Espinola-Arredondo, Ana Fabiola" userId="2389861a-9b00-4e05-a52a-bbe4d3cfc079" providerId="ADAL" clId="{A2C3343D-B6EB-42E9-92AA-FD5B1B5A7253}" dt="2024-10-09T16:30:04.585" v="519" actId="478"/>
          <ac:cxnSpMkLst>
            <pc:docMk/>
            <pc:sldMk cId="2125214899" sldId="301"/>
            <ac:cxnSpMk id="31" creationId="{D9198E33-9FF4-604C-8A5A-AC59D2B1B356}"/>
          </ac:cxnSpMkLst>
        </pc:cxnChg>
        <pc:cxnChg chg="del">
          <ac:chgData name="Espinola-Arredondo, Ana Fabiola" userId="2389861a-9b00-4e05-a52a-bbe4d3cfc079" providerId="ADAL" clId="{A2C3343D-B6EB-42E9-92AA-FD5B1B5A7253}" dt="2024-10-09T16:30:04.585" v="519" actId="478"/>
          <ac:cxnSpMkLst>
            <pc:docMk/>
            <pc:sldMk cId="2125214899" sldId="301"/>
            <ac:cxnSpMk id="42" creationId="{E709BF81-2938-D494-7767-1A98210F753B}"/>
          </ac:cxnSpMkLst>
        </pc:cxnChg>
        <pc:cxnChg chg="del">
          <ac:chgData name="Espinola-Arredondo, Ana Fabiola" userId="2389861a-9b00-4e05-a52a-bbe4d3cfc079" providerId="ADAL" clId="{A2C3343D-B6EB-42E9-92AA-FD5B1B5A7253}" dt="2024-10-09T16:30:04.585" v="519" actId="478"/>
          <ac:cxnSpMkLst>
            <pc:docMk/>
            <pc:sldMk cId="2125214899" sldId="301"/>
            <ac:cxnSpMk id="44" creationId="{06AC85B9-433A-B110-C45E-3763AB2485F2}"/>
          </ac:cxnSpMkLst>
        </pc:cxnChg>
        <pc:cxnChg chg="del">
          <ac:chgData name="Espinola-Arredondo, Ana Fabiola" userId="2389861a-9b00-4e05-a52a-bbe4d3cfc079" providerId="ADAL" clId="{A2C3343D-B6EB-42E9-92AA-FD5B1B5A7253}" dt="2024-10-09T16:30:04.585" v="519" actId="478"/>
          <ac:cxnSpMkLst>
            <pc:docMk/>
            <pc:sldMk cId="2125214899" sldId="301"/>
            <ac:cxnSpMk id="47" creationId="{C89FA0AB-3830-C693-B509-C9353CA50590}"/>
          </ac:cxnSpMkLst>
        </pc:cxnChg>
        <pc:cxnChg chg="del">
          <ac:chgData name="Espinola-Arredondo, Ana Fabiola" userId="2389861a-9b00-4e05-a52a-bbe4d3cfc079" providerId="ADAL" clId="{A2C3343D-B6EB-42E9-92AA-FD5B1B5A7253}" dt="2024-10-09T16:30:04.585" v="519" actId="478"/>
          <ac:cxnSpMkLst>
            <pc:docMk/>
            <pc:sldMk cId="2125214899" sldId="301"/>
            <ac:cxnSpMk id="49" creationId="{62F7D7D9-72A6-BADD-AFAC-583E19D1E754}"/>
          </ac:cxnSpMkLst>
        </pc:cxnChg>
        <pc:cxnChg chg="del">
          <ac:chgData name="Espinola-Arredondo, Ana Fabiola" userId="2389861a-9b00-4e05-a52a-bbe4d3cfc079" providerId="ADAL" clId="{A2C3343D-B6EB-42E9-92AA-FD5B1B5A7253}" dt="2024-10-09T16:30:04.585" v="519" actId="478"/>
          <ac:cxnSpMkLst>
            <pc:docMk/>
            <pc:sldMk cId="2125214899" sldId="301"/>
            <ac:cxnSpMk id="53" creationId="{651C767E-1CD5-4446-CA7D-F2872F316F81}"/>
          </ac:cxnSpMkLst>
        </pc:cxnChg>
        <pc:cxnChg chg="del">
          <ac:chgData name="Espinola-Arredondo, Ana Fabiola" userId="2389861a-9b00-4e05-a52a-bbe4d3cfc079" providerId="ADAL" clId="{A2C3343D-B6EB-42E9-92AA-FD5B1B5A7253}" dt="2024-10-09T16:30:04.585" v="519" actId="478"/>
          <ac:cxnSpMkLst>
            <pc:docMk/>
            <pc:sldMk cId="2125214899" sldId="301"/>
            <ac:cxnSpMk id="55" creationId="{36CF2DC3-6CDC-E5CD-CDBA-C85C2F7D7B09}"/>
          </ac:cxnSpMkLst>
        </pc:cxnChg>
        <pc:cxnChg chg="del">
          <ac:chgData name="Espinola-Arredondo, Ana Fabiola" userId="2389861a-9b00-4e05-a52a-bbe4d3cfc079" providerId="ADAL" clId="{A2C3343D-B6EB-42E9-92AA-FD5B1B5A7253}" dt="2024-10-09T16:30:04.585" v="519" actId="478"/>
          <ac:cxnSpMkLst>
            <pc:docMk/>
            <pc:sldMk cId="2125214899" sldId="301"/>
            <ac:cxnSpMk id="57" creationId="{1924FE3E-301F-5DB9-EC80-D99CCA57D74B}"/>
          </ac:cxnSpMkLst>
        </pc:cxnChg>
        <pc:cxnChg chg="del">
          <ac:chgData name="Espinola-Arredondo, Ana Fabiola" userId="2389861a-9b00-4e05-a52a-bbe4d3cfc079" providerId="ADAL" clId="{A2C3343D-B6EB-42E9-92AA-FD5B1B5A7253}" dt="2024-10-09T16:30:04.585" v="519" actId="478"/>
          <ac:cxnSpMkLst>
            <pc:docMk/>
            <pc:sldMk cId="2125214899" sldId="301"/>
            <ac:cxnSpMk id="60" creationId="{6026D815-52C5-7401-621A-EA33EEC2203F}"/>
          </ac:cxnSpMkLst>
        </pc:cxnChg>
      </pc:sldChg>
      <pc:sldChg chg="addSp delSp modSp add mod delAnim">
        <pc:chgData name="Espinola-Arredondo, Ana Fabiola" userId="2389861a-9b00-4e05-a52a-bbe4d3cfc079" providerId="ADAL" clId="{A2C3343D-B6EB-42E9-92AA-FD5B1B5A7253}" dt="2024-10-09T16:35:58.325" v="559" actId="1076"/>
        <pc:sldMkLst>
          <pc:docMk/>
          <pc:sldMk cId="1922097341" sldId="302"/>
        </pc:sldMkLst>
        <pc:spChg chg="mod">
          <ac:chgData name="Espinola-Arredondo, Ana Fabiola" userId="2389861a-9b00-4e05-a52a-bbe4d3cfc079" providerId="ADAL" clId="{A2C3343D-B6EB-42E9-92AA-FD5B1B5A7253}" dt="2024-10-09T16:34:39.741" v="553" actId="1076"/>
          <ac:spMkLst>
            <pc:docMk/>
            <pc:sldMk cId="1922097341" sldId="302"/>
            <ac:spMk id="9" creationId="{DD1FA35F-3C63-A6E3-9394-C46A44B42D37}"/>
          </ac:spMkLst>
        </pc:spChg>
        <pc:spChg chg="mod">
          <ac:chgData name="Espinola-Arredondo, Ana Fabiola" userId="2389861a-9b00-4e05-a52a-bbe4d3cfc079" providerId="ADAL" clId="{A2C3343D-B6EB-42E9-92AA-FD5B1B5A7253}" dt="2024-10-09T16:35:52.901" v="558" actId="1076"/>
          <ac:spMkLst>
            <pc:docMk/>
            <pc:sldMk cId="1922097341" sldId="302"/>
            <ac:spMk id="59" creationId="{00000000-0000-0000-0000-000000000000}"/>
          </ac:spMkLst>
        </pc:spChg>
        <pc:picChg chg="del">
          <ac:chgData name="Espinola-Arredondo, Ana Fabiola" userId="2389861a-9b00-4e05-a52a-bbe4d3cfc079" providerId="ADAL" clId="{A2C3343D-B6EB-42E9-92AA-FD5B1B5A7253}" dt="2024-10-09T16:32:59.828" v="543" actId="478"/>
          <ac:picMkLst>
            <pc:docMk/>
            <pc:sldMk cId="1922097341" sldId="302"/>
            <ac:picMk id="3" creationId="{97F656BD-5677-A0D6-0788-3DE142050797}"/>
          </ac:picMkLst>
        </pc:picChg>
        <pc:picChg chg="add mod">
          <ac:chgData name="Espinola-Arredondo, Ana Fabiola" userId="2389861a-9b00-4e05-a52a-bbe4d3cfc079" providerId="ADAL" clId="{A2C3343D-B6EB-42E9-92AA-FD5B1B5A7253}" dt="2024-10-09T16:33:16.114" v="548" actId="14100"/>
          <ac:picMkLst>
            <pc:docMk/>
            <pc:sldMk cId="1922097341" sldId="302"/>
            <ac:picMk id="4" creationId="{1CE5CC43-D286-0F80-AE65-49164CA33598}"/>
          </ac:picMkLst>
        </pc:picChg>
        <pc:picChg chg="add mod">
          <ac:chgData name="Espinola-Arredondo, Ana Fabiola" userId="2389861a-9b00-4e05-a52a-bbe4d3cfc079" providerId="ADAL" clId="{A2C3343D-B6EB-42E9-92AA-FD5B1B5A7253}" dt="2024-10-09T16:35:58.325" v="559" actId="1076"/>
          <ac:picMkLst>
            <pc:docMk/>
            <pc:sldMk cId="1922097341" sldId="302"/>
            <ac:picMk id="6" creationId="{98519E98-85B8-C716-BEA7-A3AFA0F22B39}"/>
          </ac:picMkLst>
        </pc:picChg>
        <pc:cxnChg chg="del">
          <ac:chgData name="Espinola-Arredondo, Ana Fabiola" userId="2389861a-9b00-4e05-a52a-bbe4d3cfc079" providerId="ADAL" clId="{A2C3343D-B6EB-42E9-92AA-FD5B1B5A7253}" dt="2024-10-09T16:33:01.792" v="544" actId="478"/>
          <ac:cxnSpMkLst>
            <pc:docMk/>
            <pc:sldMk cId="1922097341" sldId="302"/>
            <ac:cxnSpMk id="5" creationId="{5560E93D-FE0A-D946-E3BA-2D0F1A528203}"/>
          </ac:cxnSpMkLst>
        </pc:cxnChg>
      </pc:sldChg>
      <pc:sldChg chg="addSp delSp modSp add mod">
        <pc:chgData name="Espinola-Arredondo, Ana Fabiola" userId="2389861a-9b00-4e05-a52a-bbe4d3cfc079" providerId="ADAL" clId="{A2C3343D-B6EB-42E9-92AA-FD5B1B5A7253}" dt="2024-10-09T16:38:43.330" v="633" actId="20577"/>
        <pc:sldMkLst>
          <pc:docMk/>
          <pc:sldMk cId="2029020161" sldId="303"/>
        </pc:sldMkLst>
        <pc:spChg chg="add del mod">
          <ac:chgData name="Espinola-Arredondo, Ana Fabiola" userId="2389861a-9b00-4e05-a52a-bbe4d3cfc079" providerId="ADAL" clId="{A2C3343D-B6EB-42E9-92AA-FD5B1B5A7253}" dt="2024-10-09T16:38:43.330" v="633" actId="20577"/>
          <ac:spMkLst>
            <pc:docMk/>
            <pc:sldMk cId="2029020161" sldId="303"/>
            <ac:spMk id="9" creationId="{DD1FA35F-3C63-A6E3-9394-C46A44B42D37}"/>
          </ac:spMkLst>
        </pc:spChg>
        <pc:spChg chg="mod">
          <ac:chgData name="Espinola-Arredondo, Ana Fabiola" userId="2389861a-9b00-4e05-a52a-bbe4d3cfc079" providerId="ADAL" clId="{A2C3343D-B6EB-42E9-92AA-FD5B1B5A7253}" dt="2024-10-09T16:37:23.282" v="565" actId="122"/>
          <ac:spMkLst>
            <pc:docMk/>
            <pc:sldMk cId="2029020161" sldId="303"/>
            <ac:spMk id="59" creationId="{00000000-0000-0000-0000-000000000000}"/>
          </ac:spMkLst>
        </pc:spChg>
        <pc:picChg chg="del">
          <ac:chgData name="Espinola-Arredondo, Ana Fabiola" userId="2389861a-9b00-4e05-a52a-bbe4d3cfc079" providerId="ADAL" clId="{A2C3343D-B6EB-42E9-92AA-FD5B1B5A7253}" dt="2024-10-09T16:37:20.680" v="564" actId="478"/>
          <ac:picMkLst>
            <pc:docMk/>
            <pc:sldMk cId="2029020161" sldId="303"/>
            <ac:picMk id="4" creationId="{1CE5CC43-D286-0F80-AE65-49164CA33598}"/>
          </ac:picMkLst>
        </pc:picChg>
        <pc:picChg chg="del">
          <ac:chgData name="Espinola-Arredondo, Ana Fabiola" userId="2389861a-9b00-4e05-a52a-bbe4d3cfc079" providerId="ADAL" clId="{A2C3343D-B6EB-42E9-92AA-FD5B1B5A7253}" dt="2024-10-09T16:37:12.058" v="561" actId="478"/>
          <ac:picMkLst>
            <pc:docMk/>
            <pc:sldMk cId="2029020161" sldId="303"/>
            <ac:picMk id="6" creationId="{98519E98-85B8-C716-BEA7-A3AFA0F22B39}"/>
          </ac:picMkLst>
        </pc:picChg>
      </pc:sldChg>
      <pc:sldChg chg="modSp add mod">
        <pc:chgData name="Espinola-Arredondo, Ana Fabiola" userId="2389861a-9b00-4e05-a52a-bbe4d3cfc079" providerId="ADAL" clId="{A2C3343D-B6EB-42E9-92AA-FD5B1B5A7253}" dt="2024-10-09T16:41:17.858" v="715" actId="20577"/>
        <pc:sldMkLst>
          <pc:docMk/>
          <pc:sldMk cId="1362250344" sldId="304"/>
        </pc:sldMkLst>
        <pc:spChg chg="mod">
          <ac:chgData name="Espinola-Arredondo, Ana Fabiola" userId="2389861a-9b00-4e05-a52a-bbe4d3cfc079" providerId="ADAL" clId="{A2C3343D-B6EB-42E9-92AA-FD5B1B5A7253}" dt="2024-10-09T16:41:17.858" v="715" actId="20577"/>
          <ac:spMkLst>
            <pc:docMk/>
            <pc:sldMk cId="1362250344" sldId="304"/>
            <ac:spMk id="9" creationId="{DD1FA35F-3C63-A6E3-9394-C46A44B42D37}"/>
          </ac:spMkLst>
        </pc:spChg>
      </pc:sldChg>
      <pc:sldChg chg="modSp add del mod">
        <pc:chgData name="Espinola-Arredondo, Ana Fabiola" userId="2389861a-9b00-4e05-a52a-bbe4d3cfc079" providerId="ADAL" clId="{A2C3343D-B6EB-42E9-92AA-FD5B1B5A7253}" dt="2024-10-09T17:12:18.329" v="843" actId="20577"/>
        <pc:sldMkLst>
          <pc:docMk/>
          <pc:sldMk cId="1795333002" sldId="305"/>
        </pc:sldMkLst>
        <pc:spChg chg="mod">
          <ac:chgData name="Espinola-Arredondo, Ana Fabiola" userId="2389861a-9b00-4e05-a52a-bbe4d3cfc079" providerId="ADAL" clId="{A2C3343D-B6EB-42E9-92AA-FD5B1B5A7253}" dt="2024-10-09T17:12:18.329" v="843" actId="20577"/>
          <ac:spMkLst>
            <pc:docMk/>
            <pc:sldMk cId="1795333002" sldId="305"/>
            <ac:spMk id="105" creationId="{00000000-0000-0000-0000-000000000000}"/>
          </ac:spMkLst>
        </pc:spChg>
      </pc:sldChg>
      <pc:sldChg chg="addSp delSp modSp add mod">
        <pc:chgData name="Espinola-Arredondo, Ana Fabiola" userId="2389861a-9b00-4e05-a52a-bbe4d3cfc079" providerId="ADAL" clId="{A2C3343D-B6EB-42E9-92AA-FD5B1B5A7253}" dt="2024-10-09T16:48:57.323" v="737" actId="14100"/>
        <pc:sldMkLst>
          <pc:docMk/>
          <pc:sldMk cId="726686797" sldId="306"/>
        </pc:sldMkLst>
        <pc:spChg chg="add del mod">
          <ac:chgData name="Espinola-Arredondo, Ana Fabiola" userId="2389861a-9b00-4e05-a52a-bbe4d3cfc079" providerId="ADAL" clId="{A2C3343D-B6EB-42E9-92AA-FD5B1B5A7253}" dt="2024-10-09T16:48:11.366" v="725" actId="478"/>
          <ac:spMkLst>
            <pc:docMk/>
            <pc:sldMk cId="726686797" sldId="306"/>
            <ac:spMk id="3" creationId="{A6F10047-8BA4-0A75-2DF8-2A6D55C5F511}"/>
          </ac:spMkLst>
        </pc:spChg>
        <pc:spChg chg="add del mod">
          <ac:chgData name="Espinola-Arredondo, Ana Fabiola" userId="2389861a-9b00-4e05-a52a-bbe4d3cfc079" providerId="ADAL" clId="{A2C3343D-B6EB-42E9-92AA-FD5B1B5A7253}" dt="2024-10-09T16:48:32.127" v="732" actId="478"/>
          <ac:spMkLst>
            <pc:docMk/>
            <pc:sldMk cId="726686797" sldId="306"/>
            <ac:spMk id="7" creationId="{9277AC71-B132-6D54-9159-E6C59E2B7D4B}"/>
          </ac:spMkLst>
        </pc:spChg>
        <pc:spChg chg="add mod">
          <ac:chgData name="Espinola-Arredondo, Ana Fabiola" userId="2389861a-9b00-4e05-a52a-bbe4d3cfc079" providerId="ADAL" clId="{A2C3343D-B6EB-42E9-92AA-FD5B1B5A7253}" dt="2024-10-09T16:48:57.323" v="737" actId="14100"/>
          <ac:spMkLst>
            <pc:docMk/>
            <pc:sldMk cId="726686797" sldId="306"/>
            <ac:spMk id="11" creationId="{0CDF152F-34AF-7B47-64F1-D7E2EBEA9C77}"/>
          </ac:spMkLst>
        </pc:spChg>
        <pc:spChg chg="del mod">
          <ac:chgData name="Espinola-Arredondo, Ana Fabiola" userId="2389861a-9b00-4e05-a52a-bbe4d3cfc079" providerId="ADAL" clId="{A2C3343D-B6EB-42E9-92AA-FD5B1B5A7253}" dt="2024-10-09T16:48:28.469" v="731" actId="478"/>
          <ac:spMkLst>
            <pc:docMk/>
            <pc:sldMk cId="726686797" sldId="306"/>
            <ac:spMk id="104" creationId="{00000000-0000-0000-0000-000000000000}"/>
          </ac:spMkLst>
        </pc:spChg>
        <pc:spChg chg="del">
          <ac:chgData name="Espinola-Arredondo, Ana Fabiola" userId="2389861a-9b00-4e05-a52a-bbe4d3cfc079" providerId="ADAL" clId="{A2C3343D-B6EB-42E9-92AA-FD5B1B5A7253}" dt="2024-10-09T16:48:08.616" v="724" actId="478"/>
          <ac:spMkLst>
            <pc:docMk/>
            <pc:sldMk cId="726686797" sldId="306"/>
            <ac:spMk id="105" creationId="{00000000-0000-0000-0000-000000000000}"/>
          </ac:spMkLst>
        </pc:spChg>
        <pc:picChg chg="add mod">
          <ac:chgData name="Espinola-Arredondo, Ana Fabiola" userId="2389861a-9b00-4e05-a52a-bbe4d3cfc079" providerId="ADAL" clId="{A2C3343D-B6EB-42E9-92AA-FD5B1B5A7253}" dt="2024-10-09T16:48:39.147" v="734" actId="14100"/>
          <ac:picMkLst>
            <pc:docMk/>
            <pc:sldMk cId="726686797" sldId="306"/>
            <ac:picMk id="5" creationId="{38640CD5-30BE-6830-7A81-11ED8294ADF1}"/>
          </ac:picMkLst>
        </pc:picChg>
      </pc:sldChg>
      <pc:sldChg chg="add del">
        <pc:chgData name="Espinola-Arredondo, Ana Fabiola" userId="2389861a-9b00-4e05-a52a-bbe4d3cfc079" providerId="ADAL" clId="{A2C3343D-B6EB-42E9-92AA-FD5B1B5A7253}" dt="2024-10-09T17:11:08.690" v="832" actId="2696"/>
        <pc:sldMkLst>
          <pc:docMk/>
          <pc:sldMk cId="2538356767" sldId="307"/>
        </pc:sldMkLst>
      </pc:sldChg>
      <pc:sldChg chg="addSp delSp modSp add mod">
        <pc:chgData name="Espinola-Arredondo, Ana Fabiola" userId="2389861a-9b00-4e05-a52a-bbe4d3cfc079" providerId="ADAL" clId="{A2C3343D-B6EB-42E9-92AA-FD5B1B5A7253}" dt="2024-10-09T17:10:54.139" v="831" actId="12"/>
        <pc:sldMkLst>
          <pc:docMk/>
          <pc:sldMk cId="3479146577" sldId="308"/>
        </pc:sldMkLst>
        <pc:spChg chg="add mod">
          <ac:chgData name="Espinola-Arredondo, Ana Fabiola" userId="2389861a-9b00-4e05-a52a-bbe4d3cfc079" providerId="ADAL" clId="{A2C3343D-B6EB-42E9-92AA-FD5B1B5A7253}" dt="2024-10-09T16:58:05.367" v="808" actId="1076"/>
          <ac:spMkLst>
            <pc:docMk/>
            <pc:sldMk cId="3479146577" sldId="308"/>
            <ac:spMk id="7" creationId="{4A35E6DB-2197-954D-0D06-B84C62EE55E5}"/>
          </ac:spMkLst>
        </pc:spChg>
        <pc:spChg chg="add mod">
          <ac:chgData name="Espinola-Arredondo, Ana Fabiola" userId="2389861a-9b00-4e05-a52a-bbe4d3cfc079" providerId="ADAL" clId="{A2C3343D-B6EB-42E9-92AA-FD5B1B5A7253}" dt="2024-10-09T17:10:51.694" v="830" actId="12"/>
          <ac:spMkLst>
            <pc:docMk/>
            <pc:sldMk cId="3479146577" sldId="308"/>
            <ac:spMk id="9" creationId="{D1F845D4-A949-552C-F03B-82C68294278C}"/>
          </ac:spMkLst>
        </pc:spChg>
        <pc:spChg chg="del">
          <ac:chgData name="Espinola-Arredondo, Ana Fabiola" userId="2389861a-9b00-4e05-a52a-bbe4d3cfc079" providerId="ADAL" clId="{A2C3343D-B6EB-42E9-92AA-FD5B1B5A7253}" dt="2024-10-09T16:59:59.505" v="813" actId="478"/>
          <ac:spMkLst>
            <pc:docMk/>
            <pc:sldMk cId="3479146577" sldId="308"/>
            <ac:spMk id="11" creationId="{0CDF152F-34AF-7B47-64F1-D7E2EBEA9C77}"/>
          </ac:spMkLst>
        </pc:spChg>
        <pc:spChg chg="add mod">
          <ac:chgData name="Espinola-Arredondo, Ana Fabiola" userId="2389861a-9b00-4e05-a52a-bbe4d3cfc079" providerId="ADAL" clId="{A2C3343D-B6EB-42E9-92AA-FD5B1B5A7253}" dt="2024-10-09T17:10:54.139" v="831" actId="12"/>
          <ac:spMkLst>
            <pc:docMk/>
            <pc:sldMk cId="3479146577" sldId="308"/>
            <ac:spMk id="12" creationId="{50BB07E0-845D-D1FF-9737-ABD1C1C163E9}"/>
          </ac:spMkLst>
        </pc:spChg>
        <pc:picChg chg="add mod">
          <ac:chgData name="Espinola-Arredondo, Ana Fabiola" userId="2389861a-9b00-4e05-a52a-bbe4d3cfc079" providerId="ADAL" clId="{A2C3343D-B6EB-42E9-92AA-FD5B1B5A7253}" dt="2024-10-09T17:00:46.097" v="815" actId="1076"/>
          <ac:picMkLst>
            <pc:docMk/>
            <pc:sldMk cId="3479146577" sldId="308"/>
            <ac:picMk id="3" creationId="{99019614-A3B4-FCDD-AD81-5413D9B50C39}"/>
          </ac:picMkLst>
        </pc:picChg>
        <pc:picChg chg="del">
          <ac:chgData name="Espinola-Arredondo, Ana Fabiola" userId="2389861a-9b00-4e05-a52a-bbe4d3cfc079" providerId="ADAL" clId="{A2C3343D-B6EB-42E9-92AA-FD5B1B5A7253}" dt="2024-10-09T16:55:16.698" v="740" actId="478"/>
          <ac:picMkLst>
            <pc:docMk/>
            <pc:sldMk cId="3479146577" sldId="308"/>
            <ac:picMk id="5" creationId="{38640CD5-30BE-6830-7A81-11ED8294ADF1}"/>
          </ac:picMkLst>
        </pc:picChg>
      </pc:sldChg>
      <pc:sldChg chg="modSp add mod">
        <pc:chgData name="Espinola-Arredondo, Ana Fabiola" userId="2389861a-9b00-4e05-a52a-bbe4d3cfc079" providerId="ADAL" clId="{A2C3343D-B6EB-42E9-92AA-FD5B1B5A7253}" dt="2024-10-09T17:11:51.713" v="842" actId="20577"/>
        <pc:sldMkLst>
          <pc:docMk/>
          <pc:sldMk cId="2111989760" sldId="309"/>
        </pc:sldMkLst>
        <pc:spChg chg="mod">
          <ac:chgData name="Espinola-Arredondo, Ana Fabiola" userId="2389861a-9b00-4e05-a52a-bbe4d3cfc079" providerId="ADAL" clId="{A2C3343D-B6EB-42E9-92AA-FD5B1B5A7253}" dt="2024-10-09T17:11:51.713" v="842" actId="20577"/>
          <ac:spMkLst>
            <pc:docMk/>
            <pc:sldMk cId="2111989760" sldId="309"/>
            <ac:spMk id="105" creationId="{00000000-0000-0000-0000-000000000000}"/>
          </ac:spMkLst>
        </pc:spChg>
      </pc:sldChg>
      <pc:sldChg chg="delSp modSp add mod">
        <pc:chgData name="Espinola-Arredondo, Ana Fabiola" userId="2389861a-9b00-4e05-a52a-bbe4d3cfc079" providerId="ADAL" clId="{A2C3343D-B6EB-42E9-92AA-FD5B1B5A7253}" dt="2024-10-09T17:18:46.503" v="873" actId="122"/>
        <pc:sldMkLst>
          <pc:docMk/>
          <pc:sldMk cId="1233886013" sldId="310"/>
        </pc:sldMkLst>
        <pc:spChg chg="mod">
          <ac:chgData name="Espinola-Arredondo, Ana Fabiola" userId="2389861a-9b00-4e05-a52a-bbe4d3cfc079" providerId="ADAL" clId="{A2C3343D-B6EB-42E9-92AA-FD5B1B5A7253}" dt="2024-10-09T17:18:46.503" v="873" actId="122"/>
          <ac:spMkLst>
            <pc:docMk/>
            <pc:sldMk cId="1233886013" sldId="310"/>
            <ac:spMk id="7" creationId="{4A35E6DB-2197-954D-0D06-B84C62EE55E5}"/>
          </ac:spMkLst>
        </pc:spChg>
        <pc:spChg chg="mod">
          <ac:chgData name="Espinola-Arredondo, Ana Fabiola" userId="2389861a-9b00-4e05-a52a-bbe4d3cfc079" providerId="ADAL" clId="{A2C3343D-B6EB-42E9-92AA-FD5B1B5A7253}" dt="2024-10-09T17:18:41.800" v="872" actId="403"/>
          <ac:spMkLst>
            <pc:docMk/>
            <pc:sldMk cId="1233886013" sldId="310"/>
            <ac:spMk id="9" creationId="{D1F845D4-A949-552C-F03B-82C68294278C}"/>
          </ac:spMkLst>
        </pc:spChg>
        <pc:spChg chg="del">
          <ac:chgData name="Espinola-Arredondo, Ana Fabiola" userId="2389861a-9b00-4e05-a52a-bbe4d3cfc079" providerId="ADAL" clId="{A2C3343D-B6EB-42E9-92AA-FD5B1B5A7253}" dt="2024-10-09T17:18:03.409" v="868" actId="478"/>
          <ac:spMkLst>
            <pc:docMk/>
            <pc:sldMk cId="1233886013" sldId="310"/>
            <ac:spMk id="12" creationId="{50BB07E0-845D-D1FF-9737-ABD1C1C163E9}"/>
          </ac:spMkLst>
        </pc:spChg>
        <pc:picChg chg="del">
          <ac:chgData name="Espinola-Arredondo, Ana Fabiola" userId="2389861a-9b00-4e05-a52a-bbe4d3cfc079" providerId="ADAL" clId="{A2C3343D-B6EB-42E9-92AA-FD5B1B5A7253}" dt="2024-10-09T17:14:22.729" v="846" actId="478"/>
          <ac:picMkLst>
            <pc:docMk/>
            <pc:sldMk cId="1233886013" sldId="310"/>
            <ac:picMk id="3" creationId="{99019614-A3B4-FCDD-AD81-5413D9B50C39}"/>
          </ac:picMkLst>
        </pc:picChg>
      </pc:sldChg>
      <pc:sldChg chg="addSp delSp modSp add mod">
        <pc:chgData name="Espinola-Arredondo, Ana Fabiola" userId="2389861a-9b00-4e05-a52a-bbe4d3cfc079" providerId="ADAL" clId="{A2C3343D-B6EB-42E9-92AA-FD5B1B5A7253}" dt="2024-10-09T17:21:13.179" v="883" actId="14100"/>
        <pc:sldMkLst>
          <pc:docMk/>
          <pc:sldMk cId="2767330251" sldId="311"/>
        </pc:sldMkLst>
        <pc:spChg chg="add del mod">
          <ac:chgData name="Espinola-Arredondo, Ana Fabiola" userId="2389861a-9b00-4e05-a52a-bbe4d3cfc079" providerId="ADAL" clId="{A2C3343D-B6EB-42E9-92AA-FD5B1B5A7253}" dt="2024-10-09T17:20:48.055" v="876" actId="478"/>
          <ac:spMkLst>
            <pc:docMk/>
            <pc:sldMk cId="2767330251" sldId="311"/>
            <ac:spMk id="3" creationId="{23DF7B40-4522-EA43-853A-19896A469792}"/>
          </ac:spMkLst>
        </pc:spChg>
        <pc:spChg chg="mod">
          <ac:chgData name="Espinola-Arredondo, Ana Fabiola" userId="2389861a-9b00-4e05-a52a-bbe4d3cfc079" providerId="ADAL" clId="{A2C3343D-B6EB-42E9-92AA-FD5B1B5A7253}" dt="2024-10-09T17:21:07.929" v="882" actId="404"/>
          <ac:spMkLst>
            <pc:docMk/>
            <pc:sldMk cId="2767330251" sldId="311"/>
            <ac:spMk id="104" creationId="{00000000-0000-0000-0000-000000000000}"/>
          </ac:spMkLst>
        </pc:spChg>
        <pc:spChg chg="del">
          <ac:chgData name="Espinola-Arredondo, Ana Fabiola" userId="2389861a-9b00-4e05-a52a-bbe4d3cfc079" providerId="ADAL" clId="{A2C3343D-B6EB-42E9-92AA-FD5B1B5A7253}" dt="2024-10-09T17:20:45.951" v="875" actId="478"/>
          <ac:spMkLst>
            <pc:docMk/>
            <pc:sldMk cId="2767330251" sldId="311"/>
            <ac:spMk id="105" creationId="{00000000-0000-0000-0000-000000000000}"/>
          </ac:spMkLst>
        </pc:spChg>
        <pc:picChg chg="add mod">
          <ac:chgData name="Espinola-Arredondo, Ana Fabiola" userId="2389861a-9b00-4e05-a52a-bbe4d3cfc079" providerId="ADAL" clId="{A2C3343D-B6EB-42E9-92AA-FD5B1B5A7253}" dt="2024-10-09T17:21:13.179" v="883" actId="14100"/>
          <ac:picMkLst>
            <pc:docMk/>
            <pc:sldMk cId="2767330251" sldId="311"/>
            <ac:picMk id="5" creationId="{E40CD642-93C6-9804-320F-3255257C2A0D}"/>
          </ac:picMkLst>
        </pc:picChg>
      </pc:sldChg>
      <pc:sldChg chg="addSp modSp add mod">
        <pc:chgData name="Espinola-Arredondo, Ana Fabiola" userId="2389861a-9b00-4e05-a52a-bbe4d3cfc079" providerId="ADAL" clId="{A2C3343D-B6EB-42E9-92AA-FD5B1B5A7253}" dt="2024-10-09T17:28:05.065" v="897" actId="1076"/>
        <pc:sldMkLst>
          <pc:docMk/>
          <pc:sldMk cId="2851112793" sldId="312"/>
        </pc:sldMkLst>
        <pc:spChg chg="mod">
          <ac:chgData name="Espinola-Arredondo, Ana Fabiola" userId="2389861a-9b00-4e05-a52a-bbe4d3cfc079" providerId="ADAL" clId="{A2C3343D-B6EB-42E9-92AA-FD5B1B5A7253}" dt="2024-10-09T17:28:03.151" v="896" actId="1076"/>
          <ac:spMkLst>
            <pc:docMk/>
            <pc:sldMk cId="2851112793" sldId="312"/>
            <ac:spMk id="139" creationId="{00000000-0000-0000-0000-000000000000}"/>
          </ac:spMkLst>
        </pc:spChg>
        <pc:picChg chg="add mod">
          <ac:chgData name="Espinola-Arredondo, Ana Fabiola" userId="2389861a-9b00-4e05-a52a-bbe4d3cfc079" providerId="ADAL" clId="{A2C3343D-B6EB-42E9-92AA-FD5B1B5A7253}" dt="2024-10-09T17:28:05.065" v="897" actId="1076"/>
          <ac:picMkLst>
            <pc:docMk/>
            <pc:sldMk cId="2851112793" sldId="312"/>
            <ac:picMk id="2" creationId="{C4F2BE97-F9D2-670D-959F-F8BEFBFECF1F}"/>
          </ac:picMkLst>
        </pc:picChg>
      </pc:sldChg>
      <pc:sldChg chg="addSp delSp modSp add mod modAnim">
        <pc:chgData name="Espinola-Arredondo, Ana Fabiola" userId="2389861a-9b00-4e05-a52a-bbe4d3cfc079" providerId="ADAL" clId="{A2C3343D-B6EB-42E9-92AA-FD5B1B5A7253}" dt="2024-10-09T17:32:20.156" v="923"/>
        <pc:sldMkLst>
          <pc:docMk/>
          <pc:sldMk cId="3395858310" sldId="313"/>
        </pc:sldMkLst>
        <pc:spChg chg="add mod">
          <ac:chgData name="Espinola-Arredondo, Ana Fabiola" userId="2389861a-9b00-4e05-a52a-bbe4d3cfc079" providerId="ADAL" clId="{A2C3343D-B6EB-42E9-92AA-FD5B1B5A7253}" dt="2024-10-09T17:31:40.782" v="914" actId="1076"/>
          <ac:spMkLst>
            <pc:docMk/>
            <pc:sldMk cId="3395858310" sldId="313"/>
            <ac:spMk id="6" creationId="{2B19C1F6-46E1-8ABD-F400-B94850A3160C}"/>
          </ac:spMkLst>
        </pc:spChg>
        <pc:spChg chg="add mod">
          <ac:chgData name="Espinola-Arredondo, Ana Fabiola" userId="2389861a-9b00-4e05-a52a-bbe4d3cfc079" providerId="ADAL" clId="{A2C3343D-B6EB-42E9-92AA-FD5B1B5A7253}" dt="2024-10-09T17:32:09.046" v="921" actId="14100"/>
          <ac:spMkLst>
            <pc:docMk/>
            <pc:sldMk cId="3395858310" sldId="313"/>
            <ac:spMk id="8" creationId="{CF72F57E-ABA8-3D9C-999F-CCC4E6263CC5}"/>
          </ac:spMkLst>
        </pc:spChg>
        <pc:spChg chg="mod">
          <ac:chgData name="Espinola-Arredondo, Ana Fabiola" userId="2389861a-9b00-4e05-a52a-bbe4d3cfc079" providerId="ADAL" clId="{A2C3343D-B6EB-42E9-92AA-FD5B1B5A7253}" dt="2024-10-09T17:31:44.711" v="915" actId="1076"/>
          <ac:spMkLst>
            <pc:docMk/>
            <pc:sldMk cId="3395858310" sldId="313"/>
            <ac:spMk id="139" creationId="{00000000-0000-0000-0000-000000000000}"/>
          </ac:spMkLst>
        </pc:spChg>
        <pc:picChg chg="del">
          <ac:chgData name="Espinola-Arredondo, Ana Fabiola" userId="2389861a-9b00-4e05-a52a-bbe4d3cfc079" providerId="ADAL" clId="{A2C3343D-B6EB-42E9-92AA-FD5B1B5A7253}" dt="2024-10-09T17:30:57.090" v="902" actId="478"/>
          <ac:picMkLst>
            <pc:docMk/>
            <pc:sldMk cId="3395858310" sldId="313"/>
            <ac:picMk id="2" creationId="{C4F2BE97-F9D2-670D-959F-F8BEFBFECF1F}"/>
          </ac:picMkLst>
        </pc:picChg>
      </pc:sldChg>
      <pc:sldChg chg="addSp delSp modSp add mod">
        <pc:chgData name="Espinola-Arredondo, Ana Fabiola" userId="2389861a-9b00-4e05-a52a-bbe4d3cfc079" providerId="ADAL" clId="{A2C3343D-B6EB-42E9-92AA-FD5B1B5A7253}" dt="2024-10-09T17:38:42.999" v="933"/>
        <pc:sldMkLst>
          <pc:docMk/>
          <pc:sldMk cId="255938605" sldId="314"/>
        </pc:sldMkLst>
        <pc:spChg chg="add del mod">
          <ac:chgData name="Espinola-Arredondo, Ana Fabiola" userId="2389861a-9b00-4e05-a52a-bbe4d3cfc079" providerId="ADAL" clId="{A2C3343D-B6EB-42E9-92AA-FD5B1B5A7253}" dt="2024-10-09T17:38:17.728" v="926" actId="478"/>
          <ac:spMkLst>
            <pc:docMk/>
            <pc:sldMk cId="255938605" sldId="314"/>
            <ac:spMk id="3" creationId="{F8BBCBAA-C605-EE82-DCC0-3554E759E0A6}"/>
          </ac:spMkLst>
        </pc:spChg>
        <pc:spChg chg="mod">
          <ac:chgData name="Espinola-Arredondo, Ana Fabiola" userId="2389861a-9b00-4e05-a52a-bbe4d3cfc079" providerId="ADAL" clId="{A2C3343D-B6EB-42E9-92AA-FD5B1B5A7253}" dt="2024-10-09T17:38:42.999" v="933"/>
          <ac:spMkLst>
            <pc:docMk/>
            <pc:sldMk cId="255938605" sldId="314"/>
            <ac:spMk id="144" creationId="{00000000-0000-0000-0000-000000000000}"/>
          </ac:spMkLst>
        </pc:spChg>
        <pc:spChg chg="del">
          <ac:chgData name="Espinola-Arredondo, Ana Fabiola" userId="2389861a-9b00-4e05-a52a-bbe4d3cfc079" providerId="ADAL" clId="{A2C3343D-B6EB-42E9-92AA-FD5B1B5A7253}" dt="2024-10-09T17:38:15.913" v="925" actId="478"/>
          <ac:spMkLst>
            <pc:docMk/>
            <pc:sldMk cId="255938605" sldId="314"/>
            <ac:spMk id="145" creationId="{00000000-0000-0000-0000-000000000000}"/>
          </ac:spMkLst>
        </pc:spChg>
        <pc:picChg chg="add mod">
          <ac:chgData name="Espinola-Arredondo, Ana Fabiola" userId="2389861a-9b00-4e05-a52a-bbe4d3cfc079" providerId="ADAL" clId="{A2C3343D-B6EB-42E9-92AA-FD5B1B5A7253}" dt="2024-10-09T17:38:31.907" v="932" actId="14100"/>
          <ac:picMkLst>
            <pc:docMk/>
            <pc:sldMk cId="255938605" sldId="314"/>
            <ac:picMk id="5" creationId="{EE915E2D-63DE-2E50-171D-6917C0775536}"/>
          </ac:picMkLst>
        </pc:picChg>
      </pc:sldChg>
      <pc:sldChg chg="addSp delSp modSp add del mod">
        <pc:chgData name="Espinola-Arredondo, Ana Fabiola" userId="2389861a-9b00-4e05-a52a-bbe4d3cfc079" providerId="ADAL" clId="{A2C3343D-B6EB-42E9-92AA-FD5B1B5A7253}" dt="2024-10-09T17:43:49.768" v="981" actId="14100"/>
        <pc:sldMkLst>
          <pc:docMk/>
          <pc:sldMk cId="2594685943" sldId="315"/>
        </pc:sldMkLst>
        <pc:spChg chg="mod">
          <ac:chgData name="Espinola-Arredondo, Ana Fabiola" userId="2389861a-9b00-4e05-a52a-bbe4d3cfc079" providerId="ADAL" clId="{A2C3343D-B6EB-42E9-92AA-FD5B1B5A7253}" dt="2024-10-09T17:43:38.425" v="975" actId="1076"/>
          <ac:spMkLst>
            <pc:docMk/>
            <pc:sldMk cId="2594685943" sldId="315"/>
            <ac:spMk id="144" creationId="{00000000-0000-0000-0000-000000000000}"/>
          </ac:spMkLst>
        </pc:spChg>
        <pc:picChg chg="add mod">
          <ac:chgData name="Espinola-Arredondo, Ana Fabiola" userId="2389861a-9b00-4e05-a52a-bbe4d3cfc079" providerId="ADAL" clId="{A2C3343D-B6EB-42E9-92AA-FD5B1B5A7253}" dt="2024-10-09T17:43:49.768" v="981" actId="14100"/>
          <ac:picMkLst>
            <pc:docMk/>
            <pc:sldMk cId="2594685943" sldId="315"/>
            <ac:picMk id="3" creationId="{999E2E77-A8D4-ABFE-2B3D-1D071771E32D}"/>
          </ac:picMkLst>
        </pc:picChg>
        <pc:picChg chg="del">
          <ac:chgData name="Espinola-Arredondo, Ana Fabiola" userId="2389861a-9b00-4e05-a52a-bbe4d3cfc079" providerId="ADAL" clId="{A2C3343D-B6EB-42E9-92AA-FD5B1B5A7253}" dt="2024-10-09T17:41:42.411" v="937" actId="478"/>
          <ac:picMkLst>
            <pc:docMk/>
            <pc:sldMk cId="2594685943" sldId="315"/>
            <ac:picMk id="5" creationId="{EE915E2D-63DE-2E50-171D-6917C0775536}"/>
          </ac:picMkLst>
        </pc:picChg>
      </pc:sldChg>
      <pc:sldChg chg="addSp delSp modSp add mod">
        <pc:chgData name="Espinola-Arredondo, Ana Fabiola" userId="2389861a-9b00-4e05-a52a-bbe4d3cfc079" providerId="ADAL" clId="{A2C3343D-B6EB-42E9-92AA-FD5B1B5A7253}" dt="2024-10-09T17:44:10.645" v="988" actId="14100"/>
        <pc:sldMkLst>
          <pc:docMk/>
          <pc:sldMk cId="1586577105" sldId="316"/>
        </pc:sldMkLst>
        <pc:picChg chg="del">
          <ac:chgData name="Espinola-Arredondo, Ana Fabiola" userId="2389861a-9b00-4e05-a52a-bbe4d3cfc079" providerId="ADAL" clId="{A2C3343D-B6EB-42E9-92AA-FD5B1B5A7253}" dt="2024-10-09T17:43:58.377" v="983" actId="478"/>
          <ac:picMkLst>
            <pc:docMk/>
            <pc:sldMk cId="1586577105" sldId="316"/>
            <ac:picMk id="3" creationId="{999E2E77-A8D4-ABFE-2B3D-1D071771E32D}"/>
          </ac:picMkLst>
        </pc:picChg>
        <pc:picChg chg="add mod">
          <ac:chgData name="Espinola-Arredondo, Ana Fabiola" userId="2389861a-9b00-4e05-a52a-bbe4d3cfc079" providerId="ADAL" clId="{A2C3343D-B6EB-42E9-92AA-FD5B1B5A7253}" dt="2024-10-09T17:44:10.645" v="988" actId="14100"/>
          <ac:picMkLst>
            <pc:docMk/>
            <pc:sldMk cId="1586577105" sldId="316"/>
            <ac:picMk id="4" creationId="{A3197046-34E0-E4EC-BE25-90115C0EBBD8}"/>
          </ac:picMkLst>
        </pc:picChg>
      </pc:sldChg>
      <pc:sldChg chg="modSp add mod">
        <pc:chgData name="Espinola-Arredondo, Ana Fabiola" userId="2389861a-9b00-4e05-a52a-bbe4d3cfc079" providerId="ADAL" clId="{A2C3343D-B6EB-42E9-92AA-FD5B1B5A7253}" dt="2024-10-09T18:03:55.327" v="1112" actId="27636"/>
        <pc:sldMkLst>
          <pc:docMk/>
          <pc:sldMk cId="1177003574" sldId="317"/>
        </pc:sldMkLst>
        <pc:spChg chg="mod">
          <ac:chgData name="Espinola-Arredondo, Ana Fabiola" userId="2389861a-9b00-4e05-a52a-bbe4d3cfc079" providerId="ADAL" clId="{A2C3343D-B6EB-42E9-92AA-FD5B1B5A7253}" dt="2024-10-09T18:03:55.327" v="1112" actId="27636"/>
          <ac:spMkLst>
            <pc:docMk/>
            <pc:sldMk cId="1177003574" sldId="317"/>
            <ac:spMk id="181" creationId="{00000000-0000-0000-0000-000000000000}"/>
          </ac:spMkLst>
        </pc:spChg>
      </pc:sldChg>
      <pc:sldChg chg="addSp delSp modSp add mod">
        <pc:chgData name="Espinola-Arredondo, Ana Fabiola" userId="2389861a-9b00-4e05-a52a-bbe4d3cfc079" providerId="ADAL" clId="{A2C3343D-B6EB-42E9-92AA-FD5B1B5A7253}" dt="2024-10-09T18:09:19.673" v="1133" actId="1076"/>
        <pc:sldMkLst>
          <pc:docMk/>
          <pc:sldMk cId="2657372042" sldId="318"/>
        </pc:sldMkLst>
        <pc:spChg chg="add del mod">
          <ac:chgData name="Espinola-Arredondo, Ana Fabiola" userId="2389861a-9b00-4e05-a52a-bbe4d3cfc079" providerId="ADAL" clId="{A2C3343D-B6EB-42E9-92AA-FD5B1B5A7253}" dt="2024-10-09T18:08:09.200" v="1117" actId="478"/>
          <ac:spMkLst>
            <pc:docMk/>
            <pc:sldMk cId="2657372042" sldId="318"/>
            <ac:spMk id="3" creationId="{02D14A7C-DF22-7F63-BE9B-D34C1433B69E}"/>
          </ac:spMkLst>
        </pc:spChg>
        <pc:spChg chg="mod">
          <ac:chgData name="Espinola-Arredondo, Ana Fabiola" userId="2389861a-9b00-4e05-a52a-bbe4d3cfc079" providerId="ADAL" clId="{A2C3343D-B6EB-42E9-92AA-FD5B1B5A7253}" dt="2024-10-09T18:09:19.673" v="1133" actId="1076"/>
          <ac:spMkLst>
            <pc:docMk/>
            <pc:sldMk cId="2657372042" sldId="318"/>
            <ac:spMk id="241" creationId="{00000000-0000-0000-0000-000000000000}"/>
          </ac:spMkLst>
        </pc:spChg>
        <pc:spChg chg="del mod">
          <ac:chgData name="Espinola-Arredondo, Ana Fabiola" userId="2389861a-9b00-4e05-a52a-bbe4d3cfc079" providerId="ADAL" clId="{A2C3343D-B6EB-42E9-92AA-FD5B1B5A7253}" dt="2024-10-09T18:08:07.273" v="1116" actId="478"/>
          <ac:spMkLst>
            <pc:docMk/>
            <pc:sldMk cId="2657372042" sldId="318"/>
            <ac:spMk id="242" creationId="{00000000-0000-0000-0000-000000000000}"/>
          </ac:spMkLst>
        </pc:spChg>
        <pc:picChg chg="add mod">
          <ac:chgData name="Espinola-Arredondo, Ana Fabiola" userId="2389861a-9b00-4e05-a52a-bbe4d3cfc079" providerId="ADAL" clId="{A2C3343D-B6EB-42E9-92AA-FD5B1B5A7253}" dt="2024-10-09T18:08:18.037" v="1121" actId="14100"/>
          <ac:picMkLst>
            <pc:docMk/>
            <pc:sldMk cId="2657372042" sldId="318"/>
            <ac:picMk id="5" creationId="{9D2DCD88-F279-4F4C-D889-FFCF6CD1CE66}"/>
          </ac:picMkLst>
        </pc:picChg>
      </pc:sldChg>
      <pc:sldChg chg="add del">
        <pc:chgData name="Espinola-Arredondo, Ana Fabiola" userId="2389861a-9b00-4e05-a52a-bbe4d3cfc079" providerId="ADAL" clId="{A2C3343D-B6EB-42E9-92AA-FD5B1B5A7253}" dt="2024-10-09T18:11:49.177" v="1135" actId="2696"/>
        <pc:sldMkLst>
          <pc:docMk/>
          <pc:sldMk cId="2275507876" sldId="319"/>
        </pc:sldMkLst>
      </pc:sldChg>
      <pc:sldChg chg="addSp delSp modSp add mod">
        <pc:chgData name="Espinola-Arredondo, Ana Fabiola" userId="2389861a-9b00-4e05-a52a-bbe4d3cfc079" providerId="ADAL" clId="{A2C3343D-B6EB-42E9-92AA-FD5B1B5A7253}" dt="2024-10-09T18:13:57.839" v="1159" actId="1076"/>
        <pc:sldMkLst>
          <pc:docMk/>
          <pc:sldMk cId="2452820065" sldId="319"/>
        </pc:sldMkLst>
        <pc:spChg chg="add del mod">
          <ac:chgData name="Espinola-Arredondo, Ana Fabiola" userId="2389861a-9b00-4e05-a52a-bbe4d3cfc079" providerId="ADAL" clId="{A2C3343D-B6EB-42E9-92AA-FD5B1B5A7253}" dt="2024-10-09T18:11:59.468" v="1138" actId="478"/>
          <ac:spMkLst>
            <pc:docMk/>
            <pc:sldMk cId="2452820065" sldId="319"/>
            <ac:spMk id="3" creationId="{C3355834-56D2-ADA2-1963-32AF17935BEA}"/>
          </ac:spMkLst>
        </pc:spChg>
        <pc:spChg chg="add mod">
          <ac:chgData name="Espinola-Arredondo, Ana Fabiola" userId="2389861a-9b00-4e05-a52a-bbe4d3cfc079" providerId="ADAL" clId="{A2C3343D-B6EB-42E9-92AA-FD5B1B5A7253}" dt="2024-10-09T18:13:57.839" v="1159" actId="1076"/>
          <ac:spMkLst>
            <pc:docMk/>
            <pc:sldMk cId="2452820065" sldId="319"/>
            <ac:spMk id="9" creationId="{476F5B69-EE41-57BA-E3E8-D91DD7DD8D9D}"/>
          </ac:spMkLst>
        </pc:spChg>
        <pc:spChg chg="mod">
          <ac:chgData name="Espinola-Arredondo, Ana Fabiola" userId="2389861a-9b00-4e05-a52a-bbe4d3cfc079" providerId="ADAL" clId="{A2C3343D-B6EB-42E9-92AA-FD5B1B5A7253}" dt="2024-10-09T18:13:38.863" v="1149" actId="1076"/>
          <ac:spMkLst>
            <pc:docMk/>
            <pc:sldMk cId="2452820065" sldId="319"/>
            <ac:spMk id="247" creationId="{00000000-0000-0000-0000-000000000000}"/>
          </ac:spMkLst>
        </pc:spChg>
        <pc:spChg chg="del">
          <ac:chgData name="Espinola-Arredondo, Ana Fabiola" userId="2389861a-9b00-4e05-a52a-bbe4d3cfc079" providerId="ADAL" clId="{A2C3343D-B6EB-42E9-92AA-FD5B1B5A7253}" dt="2024-10-09T18:11:56.934" v="1137" actId="478"/>
          <ac:spMkLst>
            <pc:docMk/>
            <pc:sldMk cId="2452820065" sldId="319"/>
            <ac:spMk id="248" creationId="{00000000-0000-0000-0000-000000000000}"/>
          </ac:spMkLst>
        </pc:spChg>
        <pc:picChg chg="add mod">
          <ac:chgData name="Espinola-Arredondo, Ana Fabiola" userId="2389861a-9b00-4e05-a52a-bbe4d3cfc079" providerId="ADAL" clId="{A2C3343D-B6EB-42E9-92AA-FD5B1B5A7253}" dt="2024-10-09T18:13:53.943" v="1158" actId="1076"/>
          <ac:picMkLst>
            <pc:docMk/>
            <pc:sldMk cId="2452820065" sldId="319"/>
            <ac:picMk id="5" creationId="{CCD43D49-43FB-31D0-4A34-2B87FB20EF15}"/>
          </ac:picMkLst>
        </pc:picChg>
      </pc:sldChg>
      <pc:sldChg chg="delSp modSp add mod delAnim">
        <pc:chgData name="Espinola-Arredondo, Ana Fabiola" userId="2389861a-9b00-4e05-a52a-bbe4d3cfc079" providerId="ADAL" clId="{A2C3343D-B6EB-42E9-92AA-FD5B1B5A7253}" dt="2024-10-15T16:44:10.399" v="1233" actId="1076"/>
        <pc:sldMkLst>
          <pc:docMk/>
          <pc:sldMk cId="1426467586" sldId="329"/>
        </pc:sldMkLst>
        <pc:spChg chg="del">
          <ac:chgData name="Espinola-Arredondo, Ana Fabiola" userId="2389861a-9b00-4e05-a52a-bbe4d3cfc079" providerId="ADAL" clId="{A2C3343D-B6EB-42E9-92AA-FD5B1B5A7253}" dt="2024-10-15T16:41:53.200" v="1211" actId="478"/>
          <ac:spMkLst>
            <pc:docMk/>
            <pc:sldMk cId="1426467586" sldId="329"/>
            <ac:spMk id="2" creationId="{B32D48B0-969C-7636-DFC7-CB93DA53E881}"/>
          </ac:spMkLst>
        </pc:spChg>
        <pc:spChg chg="mod">
          <ac:chgData name="Espinola-Arredondo, Ana Fabiola" userId="2389861a-9b00-4e05-a52a-bbe4d3cfc079" providerId="ADAL" clId="{A2C3343D-B6EB-42E9-92AA-FD5B1B5A7253}" dt="2024-10-15T16:44:10.399" v="1233" actId="1076"/>
          <ac:spMkLst>
            <pc:docMk/>
            <pc:sldMk cId="1426467586" sldId="329"/>
            <ac:spMk id="168" creationId="{00000000-0000-0000-0000-000000000000}"/>
          </ac:spMkLst>
        </pc:spChg>
        <pc:spChg chg="mod">
          <ac:chgData name="Espinola-Arredondo, Ana Fabiola" userId="2389861a-9b00-4e05-a52a-bbe4d3cfc079" providerId="ADAL" clId="{A2C3343D-B6EB-42E9-92AA-FD5B1B5A7253}" dt="2024-10-15T16:44:06.151" v="1232" actId="27636"/>
          <ac:spMkLst>
            <pc:docMk/>
            <pc:sldMk cId="1426467586" sldId="329"/>
            <ac:spMk id="169" creationId="{00000000-0000-0000-0000-000000000000}"/>
          </ac:spMkLst>
        </pc:spChg>
      </pc:sldChg>
      <pc:sldChg chg="addSp delSp modSp add mod">
        <pc:chgData name="Espinola-Arredondo, Ana Fabiola" userId="2389861a-9b00-4e05-a52a-bbe4d3cfc079" providerId="ADAL" clId="{A2C3343D-B6EB-42E9-92AA-FD5B1B5A7253}" dt="2024-10-15T16:50:52.504" v="1289" actId="14100"/>
        <pc:sldMkLst>
          <pc:docMk/>
          <pc:sldMk cId="2620562121" sldId="330"/>
        </pc:sldMkLst>
        <pc:spChg chg="mod ord">
          <ac:chgData name="Espinola-Arredondo, Ana Fabiola" userId="2389861a-9b00-4e05-a52a-bbe4d3cfc079" providerId="ADAL" clId="{A2C3343D-B6EB-42E9-92AA-FD5B1B5A7253}" dt="2024-10-15T16:50:52.504" v="1289" actId="14100"/>
          <ac:spMkLst>
            <pc:docMk/>
            <pc:sldMk cId="2620562121" sldId="330"/>
            <ac:spMk id="10" creationId="{2FF63A9E-4B19-41E1-B395-DF4951638C6E}"/>
          </ac:spMkLst>
        </pc:spChg>
        <pc:spChg chg="mod">
          <ac:chgData name="Espinola-Arredondo, Ana Fabiola" userId="2389861a-9b00-4e05-a52a-bbe4d3cfc079" providerId="ADAL" clId="{A2C3343D-B6EB-42E9-92AA-FD5B1B5A7253}" dt="2024-10-15T16:46:01.310" v="1243" actId="20577"/>
          <ac:spMkLst>
            <pc:docMk/>
            <pc:sldMk cId="2620562121" sldId="330"/>
            <ac:spMk id="174" creationId="{00000000-0000-0000-0000-000000000000}"/>
          </ac:spMkLst>
        </pc:spChg>
        <pc:picChg chg="add del mod">
          <ac:chgData name="Espinola-Arredondo, Ana Fabiola" userId="2389861a-9b00-4e05-a52a-bbe4d3cfc079" providerId="ADAL" clId="{A2C3343D-B6EB-42E9-92AA-FD5B1B5A7253}" dt="2024-10-15T16:47:41.496" v="1256" actId="478"/>
          <ac:picMkLst>
            <pc:docMk/>
            <pc:sldMk cId="2620562121" sldId="330"/>
            <ac:picMk id="3" creationId="{17BB6E18-E11B-D228-2D16-DE3F93604CB8}"/>
          </ac:picMkLst>
        </pc:picChg>
        <pc:picChg chg="del">
          <ac:chgData name="Espinola-Arredondo, Ana Fabiola" userId="2389861a-9b00-4e05-a52a-bbe4d3cfc079" providerId="ADAL" clId="{A2C3343D-B6EB-42E9-92AA-FD5B1B5A7253}" dt="2024-10-15T16:46:15.404" v="1248" actId="478"/>
          <ac:picMkLst>
            <pc:docMk/>
            <pc:sldMk cId="2620562121" sldId="330"/>
            <ac:picMk id="5" creationId="{F1113A90-61F8-4C42-B393-F1920451C472}"/>
          </ac:picMkLst>
        </pc:picChg>
        <pc:picChg chg="add mod">
          <ac:chgData name="Espinola-Arredondo, Ana Fabiola" userId="2389861a-9b00-4e05-a52a-bbe4d3cfc079" providerId="ADAL" clId="{A2C3343D-B6EB-42E9-92AA-FD5B1B5A7253}" dt="2024-10-15T16:48:24.654" v="1268" actId="14100"/>
          <ac:picMkLst>
            <pc:docMk/>
            <pc:sldMk cId="2620562121" sldId="330"/>
            <ac:picMk id="6" creationId="{DBEEE4FF-8956-5CC7-0247-968F4937328C}"/>
          </ac:picMkLst>
        </pc:picChg>
        <pc:picChg chg="del">
          <ac:chgData name="Espinola-Arredondo, Ana Fabiola" userId="2389861a-9b00-4e05-a52a-bbe4d3cfc079" providerId="ADAL" clId="{A2C3343D-B6EB-42E9-92AA-FD5B1B5A7253}" dt="2024-10-15T16:46:58.027" v="1254" actId="478"/>
          <ac:picMkLst>
            <pc:docMk/>
            <pc:sldMk cId="2620562121" sldId="330"/>
            <ac:picMk id="7" creationId="{7F3B3740-CD58-4E50-AF09-B3F73774C30E}"/>
          </ac:picMkLst>
        </pc:picChg>
        <pc:picChg chg="add mod">
          <ac:chgData name="Espinola-Arredondo, Ana Fabiola" userId="2389861a-9b00-4e05-a52a-bbe4d3cfc079" providerId="ADAL" clId="{A2C3343D-B6EB-42E9-92AA-FD5B1B5A7253}" dt="2024-10-15T16:48:40.662" v="1274" actId="1076"/>
          <ac:picMkLst>
            <pc:docMk/>
            <pc:sldMk cId="2620562121" sldId="330"/>
            <ac:picMk id="9" creationId="{39C249CD-3A80-67A8-D1C2-0FE2119B2292}"/>
          </ac:picMkLst>
        </pc:picChg>
        <pc:picChg chg="del mod">
          <ac:chgData name="Espinola-Arredondo, Ana Fabiola" userId="2389861a-9b00-4e05-a52a-bbe4d3cfc079" providerId="ADAL" clId="{A2C3343D-B6EB-42E9-92AA-FD5B1B5A7253}" dt="2024-10-15T16:46:11.439" v="1246" actId="478"/>
          <ac:picMkLst>
            <pc:docMk/>
            <pc:sldMk cId="2620562121" sldId="330"/>
            <ac:picMk id="12" creationId="{9E9B566E-B203-4013-B692-7576BCBBB511}"/>
          </ac:picMkLst>
        </pc:picChg>
        <pc:picChg chg="mod ord">
          <ac:chgData name="Espinola-Arredondo, Ana Fabiola" userId="2389861a-9b00-4e05-a52a-bbe4d3cfc079" providerId="ADAL" clId="{A2C3343D-B6EB-42E9-92AA-FD5B1B5A7253}" dt="2024-10-15T16:50:48.608" v="1288" actId="14100"/>
          <ac:picMkLst>
            <pc:docMk/>
            <pc:sldMk cId="2620562121" sldId="330"/>
            <ac:picMk id="13" creationId="{0D236F71-6C0E-47E1-9A8B-2750D464E6CC}"/>
          </ac:picMkLst>
        </pc:picChg>
      </pc:sldChg>
    </pc:docChg>
  </pc:docChgLst>
  <pc:docChgLst>
    <pc:chgData name="Espinola-Arredondo, Ana Fabiola" userId="2389861a-9b00-4e05-a52a-bbe4d3cfc079" providerId="ADAL" clId="{627C062F-7E5E-43AE-BDB7-8B024958C3DB}"/>
    <pc:docChg chg="undo custSel addSld modSld">
      <pc:chgData name="Espinola-Arredondo, Ana Fabiola" userId="2389861a-9b00-4e05-a52a-bbe4d3cfc079" providerId="ADAL" clId="{627C062F-7E5E-43AE-BDB7-8B024958C3DB}" dt="2024-10-14T21:14:44.247" v="806"/>
      <pc:docMkLst>
        <pc:docMk/>
      </pc:docMkLst>
      <pc:sldChg chg="addSp modSp mod">
        <pc:chgData name="Espinola-Arredondo, Ana Fabiola" userId="2389861a-9b00-4e05-a52a-bbe4d3cfc079" providerId="ADAL" clId="{627C062F-7E5E-43AE-BDB7-8B024958C3DB}" dt="2024-10-09T22:57:32.509" v="214" actId="1076"/>
        <pc:sldMkLst>
          <pc:docMk/>
          <pc:sldMk cId="0" sldId="268"/>
        </pc:sldMkLst>
        <pc:spChg chg="mod">
          <ac:chgData name="Espinola-Arredondo, Ana Fabiola" userId="2389861a-9b00-4e05-a52a-bbe4d3cfc079" providerId="ADAL" clId="{627C062F-7E5E-43AE-BDB7-8B024958C3DB}" dt="2024-10-09T22:57:22.378" v="210" actId="1076"/>
          <ac:spMkLst>
            <pc:docMk/>
            <pc:sldMk cId="0" sldId="268"/>
            <ac:spMk id="138" creationId="{00000000-0000-0000-0000-000000000000}"/>
          </ac:spMkLst>
        </pc:spChg>
        <pc:spChg chg="mod">
          <ac:chgData name="Espinola-Arredondo, Ana Fabiola" userId="2389861a-9b00-4e05-a52a-bbe4d3cfc079" providerId="ADAL" clId="{627C062F-7E5E-43AE-BDB7-8B024958C3DB}" dt="2024-10-09T22:57:24.300" v="211" actId="1076"/>
          <ac:spMkLst>
            <pc:docMk/>
            <pc:sldMk cId="0" sldId="268"/>
            <ac:spMk id="139" creationId="{00000000-0000-0000-0000-000000000000}"/>
          </ac:spMkLst>
        </pc:spChg>
        <pc:picChg chg="add mod">
          <ac:chgData name="Espinola-Arredondo, Ana Fabiola" userId="2389861a-9b00-4e05-a52a-bbe4d3cfc079" providerId="ADAL" clId="{627C062F-7E5E-43AE-BDB7-8B024958C3DB}" dt="2024-10-09T22:57:32.509" v="214" actId="1076"/>
          <ac:picMkLst>
            <pc:docMk/>
            <pc:sldMk cId="0" sldId="268"/>
            <ac:picMk id="3" creationId="{C787BF3C-2376-4C17-8F78-545CBFD79FE4}"/>
          </ac:picMkLst>
        </pc:picChg>
      </pc:sldChg>
      <pc:sldChg chg="addSp modSp mod modAnim">
        <pc:chgData name="Espinola-Arredondo, Ana Fabiola" userId="2389861a-9b00-4e05-a52a-bbe4d3cfc079" providerId="ADAL" clId="{627C062F-7E5E-43AE-BDB7-8B024958C3DB}" dt="2024-10-09T22:23:51.631" v="75"/>
        <pc:sldMkLst>
          <pc:docMk/>
          <pc:sldMk cId="0" sldId="269"/>
        </pc:sldMkLst>
        <pc:spChg chg="add mod">
          <ac:chgData name="Espinola-Arredondo, Ana Fabiola" userId="2389861a-9b00-4e05-a52a-bbe4d3cfc079" providerId="ADAL" clId="{627C062F-7E5E-43AE-BDB7-8B024958C3DB}" dt="2024-10-09T22:23:46.177" v="74" actId="1076"/>
          <ac:spMkLst>
            <pc:docMk/>
            <pc:sldMk cId="0" sldId="269"/>
            <ac:spMk id="5" creationId="{84BE1A86-13EA-419B-B0C1-7BC511FB3AAD}"/>
          </ac:spMkLst>
        </pc:spChg>
        <pc:spChg chg="mod">
          <ac:chgData name="Espinola-Arredondo, Ana Fabiola" userId="2389861a-9b00-4e05-a52a-bbe4d3cfc079" providerId="ADAL" clId="{627C062F-7E5E-43AE-BDB7-8B024958C3DB}" dt="2024-10-09T22:07:07.956" v="63" actId="1076"/>
          <ac:spMkLst>
            <pc:docMk/>
            <pc:sldMk cId="0" sldId="269"/>
            <ac:spMk id="145" creationId="{00000000-0000-0000-0000-000000000000}"/>
          </ac:spMkLst>
        </pc:spChg>
      </pc:sldChg>
      <pc:sldChg chg="addSp modSp mod modAnim">
        <pc:chgData name="Espinola-Arredondo, Ana Fabiola" userId="2389861a-9b00-4e05-a52a-bbe4d3cfc079" providerId="ADAL" clId="{627C062F-7E5E-43AE-BDB7-8B024958C3DB}" dt="2024-10-14T21:06:08.130" v="741"/>
        <pc:sldMkLst>
          <pc:docMk/>
          <pc:sldMk cId="0" sldId="279"/>
        </pc:sldMkLst>
        <pc:spChg chg="add mod">
          <ac:chgData name="Espinola-Arredondo, Ana Fabiola" userId="2389861a-9b00-4e05-a52a-bbe4d3cfc079" providerId="ADAL" clId="{627C062F-7E5E-43AE-BDB7-8B024958C3DB}" dt="2024-10-14T21:06:03.813" v="740" actId="1076"/>
          <ac:spMkLst>
            <pc:docMk/>
            <pc:sldMk cId="0" sldId="279"/>
            <ac:spMk id="5" creationId="{3BA06AE1-2EBC-4871-9CDD-727E15C23E65}"/>
          </ac:spMkLst>
        </pc:spChg>
        <pc:spChg chg="mod">
          <ac:chgData name="Espinola-Arredondo, Ana Fabiola" userId="2389861a-9b00-4e05-a52a-bbe4d3cfc079" providerId="ADAL" clId="{627C062F-7E5E-43AE-BDB7-8B024958C3DB}" dt="2024-10-14T21:05:48.187" v="731" actId="14100"/>
          <ac:spMkLst>
            <pc:docMk/>
            <pc:sldMk cId="0" sldId="279"/>
            <ac:spMk id="211" creationId="{00000000-0000-0000-0000-000000000000}"/>
          </ac:spMkLst>
        </pc:spChg>
      </pc:sldChg>
      <pc:sldChg chg="addSp modSp mod modAnim">
        <pc:chgData name="Espinola-Arredondo, Ana Fabiola" userId="2389861a-9b00-4e05-a52a-bbe4d3cfc079" providerId="ADAL" clId="{627C062F-7E5E-43AE-BDB7-8B024958C3DB}" dt="2024-10-14T21:04:54.520" v="720"/>
        <pc:sldMkLst>
          <pc:docMk/>
          <pc:sldMk cId="0" sldId="284"/>
        </pc:sldMkLst>
        <pc:spChg chg="add mod">
          <ac:chgData name="Espinola-Arredondo, Ana Fabiola" userId="2389861a-9b00-4e05-a52a-bbe4d3cfc079" providerId="ADAL" clId="{627C062F-7E5E-43AE-BDB7-8B024958C3DB}" dt="2024-10-14T21:04:40.569" v="716" actId="1076"/>
          <ac:spMkLst>
            <pc:docMk/>
            <pc:sldMk cId="0" sldId="284"/>
            <ac:spMk id="5" creationId="{3C4ADDF7-C708-47C3-8ACE-1F19B97A847E}"/>
          </ac:spMkLst>
        </pc:spChg>
        <pc:spChg chg="add mod">
          <ac:chgData name="Espinola-Arredondo, Ana Fabiola" userId="2389861a-9b00-4e05-a52a-bbe4d3cfc079" providerId="ADAL" clId="{627C062F-7E5E-43AE-BDB7-8B024958C3DB}" dt="2024-10-14T21:04:42.870" v="717" actId="1076"/>
          <ac:spMkLst>
            <pc:docMk/>
            <pc:sldMk cId="0" sldId="284"/>
            <ac:spMk id="7" creationId="{65BA4DF4-32F6-492B-8B8E-96E546C6F23E}"/>
          </ac:spMkLst>
        </pc:spChg>
        <pc:spChg chg="add mod">
          <ac:chgData name="Espinola-Arredondo, Ana Fabiola" userId="2389861a-9b00-4e05-a52a-bbe4d3cfc079" providerId="ADAL" clId="{627C062F-7E5E-43AE-BDB7-8B024958C3DB}" dt="2024-10-14T21:04:29.520" v="713" actId="1076"/>
          <ac:spMkLst>
            <pc:docMk/>
            <pc:sldMk cId="0" sldId="284"/>
            <ac:spMk id="9" creationId="{60901D4A-4D97-482E-9D18-282E7930AFCC}"/>
          </ac:spMkLst>
        </pc:spChg>
        <pc:spChg chg="mod">
          <ac:chgData name="Espinola-Arredondo, Ana Fabiola" userId="2389861a-9b00-4e05-a52a-bbe4d3cfc079" providerId="ADAL" clId="{627C062F-7E5E-43AE-BDB7-8B024958C3DB}" dt="2024-10-14T21:04:34.966" v="714" actId="1076"/>
          <ac:spMkLst>
            <pc:docMk/>
            <pc:sldMk cId="0" sldId="284"/>
            <ac:spMk id="241" creationId="{00000000-0000-0000-0000-000000000000}"/>
          </ac:spMkLst>
        </pc:spChg>
        <pc:spChg chg="mod">
          <ac:chgData name="Espinola-Arredondo, Ana Fabiola" userId="2389861a-9b00-4e05-a52a-bbe4d3cfc079" providerId="ADAL" clId="{627C062F-7E5E-43AE-BDB7-8B024958C3DB}" dt="2024-10-14T21:04:38.480" v="715" actId="1076"/>
          <ac:spMkLst>
            <pc:docMk/>
            <pc:sldMk cId="0" sldId="284"/>
            <ac:spMk id="242" creationId="{00000000-0000-0000-0000-000000000000}"/>
          </ac:spMkLst>
        </pc:spChg>
      </pc:sldChg>
      <pc:sldChg chg="addSp modSp mod modAnim">
        <pc:chgData name="Espinola-Arredondo, Ana Fabiola" userId="2389861a-9b00-4e05-a52a-bbe4d3cfc079" providerId="ADAL" clId="{627C062F-7E5E-43AE-BDB7-8B024958C3DB}" dt="2024-10-14T21:07:40.027" v="754"/>
        <pc:sldMkLst>
          <pc:docMk/>
          <pc:sldMk cId="0" sldId="285"/>
        </pc:sldMkLst>
        <pc:spChg chg="add mod">
          <ac:chgData name="Espinola-Arredondo, Ana Fabiola" userId="2389861a-9b00-4e05-a52a-bbe4d3cfc079" providerId="ADAL" clId="{627C062F-7E5E-43AE-BDB7-8B024958C3DB}" dt="2024-10-14T21:07:37.006" v="753" actId="1076"/>
          <ac:spMkLst>
            <pc:docMk/>
            <pc:sldMk cId="0" sldId="285"/>
            <ac:spMk id="5" creationId="{87D85EFB-1ECB-4836-A148-9970EABFA526}"/>
          </ac:spMkLst>
        </pc:spChg>
        <pc:spChg chg="mod">
          <ac:chgData name="Espinola-Arredondo, Ana Fabiola" userId="2389861a-9b00-4e05-a52a-bbe4d3cfc079" providerId="ADAL" clId="{627C062F-7E5E-43AE-BDB7-8B024958C3DB}" dt="2024-10-14T21:07:21.456" v="744" actId="27636"/>
          <ac:spMkLst>
            <pc:docMk/>
            <pc:sldMk cId="0" sldId="285"/>
            <ac:spMk id="248" creationId="{00000000-0000-0000-0000-000000000000}"/>
          </ac:spMkLst>
        </pc:spChg>
      </pc:sldChg>
      <pc:sldChg chg="modSp mod">
        <pc:chgData name="Espinola-Arredondo, Ana Fabiola" userId="2389861a-9b00-4e05-a52a-bbe4d3cfc079" providerId="ADAL" clId="{627C062F-7E5E-43AE-BDB7-8B024958C3DB}" dt="2024-10-14T21:08:14.789" v="766" actId="12"/>
        <pc:sldMkLst>
          <pc:docMk/>
          <pc:sldMk cId="0" sldId="286"/>
        </pc:sldMkLst>
        <pc:spChg chg="mod">
          <ac:chgData name="Espinola-Arredondo, Ana Fabiola" userId="2389861a-9b00-4e05-a52a-bbe4d3cfc079" providerId="ADAL" clId="{627C062F-7E5E-43AE-BDB7-8B024958C3DB}" dt="2024-10-14T21:08:00.337" v="759" actId="1076"/>
          <ac:spMkLst>
            <pc:docMk/>
            <pc:sldMk cId="0" sldId="286"/>
            <ac:spMk id="253" creationId="{00000000-0000-0000-0000-000000000000}"/>
          </ac:spMkLst>
        </pc:spChg>
        <pc:spChg chg="mod">
          <ac:chgData name="Espinola-Arredondo, Ana Fabiola" userId="2389861a-9b00-4e05-a52a-bbe4d3cfc079" providerId="ADAL" clId="{627C062F-7E5E-43AE-BDB7-8B024958C3DB}" dt="2024-10-14T21:08:14.789" v="766" actId="12"/>
          <ac:spMkLst>
            <pc:docMk/>
            <pc:sldMk cId="0" sldId="286"/>
            <ac:spMk id="254" creationId="{00000000-0000-0000-0000-000000000000}"/>
          </ac:spMkLst>
        </pc:spChg>
      </pc:sldChg>
      <pc:sldChg chg="addSp modSp mod modAnim">
        <pc:chgData name="Espinola-Arredondo, Ana Fabiola" userId="2389861a-9b00-4e05-a52a-bbe4d3cfc079" providerId="ADAL" clId="{627C062F-7E5E-43AE-BDB7-8B024958C3DB}" dt="2024-10-14T21:08:28.127" v="767"/>
        <pc:sldMkLst>
          <pc:docMk/>
          <pc:sldMk cId="0" sldId="287"/>
        </pc:sldMkLst>
        <pc:spChg chg="add mod">
          <ac:chgData name="Espinola-Arredondo, Ana Fabiola" userId="2389861a-9b00-4e05-a52a-bbe4d3cfc079" providerId="ADAL" clId="{627C062F-7E5E-43AE-BDB7-8B024958C3DB}" dt="2024-10-09T22:52:45.489" v="193" actId="1076"/>
          <ac:spMkLst>
            <pc:docMk/>
            <pc:sldMk cId="0" sldId="287"/>
            <ac:spMk id="5" creationId="{DD0F835F-DED6-4661-9B04-FAF63F05D71F}"/>
          </ac:spMkLst>
        </pc:spChg>
        <pc:spChg chg="mod">
          <ac:chgData name="Espinola-Arredondo, Ana Fabiola" userId="2389861a-9b00-4e05-a52a-bbe4d3cfc079" providerId="ADAL" clId="{627C062F-7E5E-43AE-BDB7-8B024958C3DB}" dt="2024-10-09T22:52:25.877" v="185" actId="1076"/>
          <ac:spMkLst>
            <pc:docMk/>
            <pc:sldMk cId="0" sldId="287"/>
            <ac:spMk id="260" creationId="{00000000-0000-0000-0000-000000000000}"/>
          </ac:spMkLst>
        </pc:spChg>
      </pc:sldChg>
      <pc:sldChg chg="modSp mod">
        <pc:chgData name="Espinola-Arredondo, Ana Fabiola" userId="2389861a-9b00-4e05-a52a-bbe4d3cfc079" providerId="ADAL" clId="{627C062F-7E5E-43AE-BDB7-8B024958C3DB}" dt="2024-10-14T21:08:53.924" v="769" actId="20577"/>
        <pc:sldMkLst>
          <pc:docMk/>
          <pc:sldMk cId="0" sldId="291"/>
        </pc:sldMkLst>
        <pc:spChg chg="mod">
          <ac:chgData name="Espinola-Arredondo, Ana Fabiola" userId="2389861a-9b00-4e05-a52a-bbe4d3cfc079" providerId="ADAL" clId="{627C062F-7E5E-43AE-BDB7-8B024958C3DB}" dt="2024-10-14T21:08:53.924" v="769" actId="20577"/>
          <ac:spMkLst>
            <pc:docMk/>
            <pc:sldMk cId="0" sldId="291"/>
            <ac:spMk id="290" creationId="{00000000-0000-0000-0000-000000000000}"/>
          </ac:spMkLst>
        </pc:spChg>
      </pc:sldChg>
      <pc:sldChg chg="modSp mod">
        <pc:chgData name="Espinola-Arredondo, Ana Fabiola" userId="2389861a-9b00-4e05-a52a-bbe4d3cfc079" providerId="ADAL" clId="{627C062F-7E5E-43AE-BDB7-8B024958C3DB}" dt="2024-10-14T21:12:58.095" v="795" actId="20577"/>
        <pc:sldMkLst>
          <pc:docMk/>
          <pc:sldMk cId="0" sldId="292"/>
        </pc:sldMkLst>
        <pc:spChg chg="mod">
          <ac:chgData name="Espinola-Arredondo, Ana Fabiola" userId="2389861a-9b00-4e05-a52a-bbe4d3cfc079" providerId="ADAL" clId="{627C062F-7E5E-43AE-BDB7-8B024958C3DB}" dt="2024-10-14T21:12:58.095" v="795" actId="20577"/>
          <ac:spMkLst>
            <pc:docMk/>
            <pc:sldMk cId="0" sldId="292"/>
            <ac:spMk id="296" creationId="{00000000-0000-0000-0000-000000000000}"/>
          </ac:spMkLst>
        </pc:spChg>
      </pc:sldChg>
      <pc:sldChg chg="addSp modSp mod modAnim">
        <pc:chgData name="Espinola-Arredondo, Ana Fabiola" userId="2389861a-9b00-4e05-a52a-bbe4d3cfc079" providerId="ADAL" clId="{627C062F-7E5E-43AE-BDB7-8B024958C3DB}" dt="2024-10-09T22:06:13.721" v="57"/>
        <pc:sldMkLst>
          <pc:docMk/>
          <pc:sldMk cId="3479146577" sldId="308"/>
        </pc:sldMkLst>
        <pc:picChg chg="add mod">
          <ac:chgData name="Espinola-Arredondo, Ana Fabiola" userId="2389861a-9b00-4e05-a52a-bbe4d3cfc079" providerId="ADAL" clId="{627C062F-7E5E-43AE-BDB7-8B024958C3DB}" dt="2024-10-09T22:05:48.114" v="52" actId="14100"/>
          <ac:picMkLst>
            <pc:docMk/>
            <pc:sldMk cId="3479146577" sldId="308"/>
            <ac:picMk id="2" creationId="{4598AD51-8F98-40E1-B228-7AF3797209F2}"/>
          </ac:picMkLst>
        </pc:picChg>
        <pc:picChg chg="add mod">
          <ac:chgData name="Espinola-Arredondo, Ana Fabiola" userId="2389861a-9b00-4e05-a52a-bbe4d3cfc079" providerId="ADAL" clId="{627C062F-7E5E-43AE-BDB7-8B024958C3DB}" dt="2024-10-09T22:06:04.216" v="55" actId="14100"/>
          <ac:picMkLst>
            <pc:docMk/>
            <pc:sldMk cId="3479146577" sldId="308"/>
            <ac:picMk id="4" creationId="{6CDF7C54-5D9A-475F-B28E-CA602241DA20}"/>
          </ac:picMkLst>
        </pc:picChg>
      </pc:sldChg>
      <pc:sldChg chg="addSp modSp mod modAnim">
        <pc:chgData name="Espinola-Arredondo, Ana Fabiola" userId="2389861a-9b00-4e05-a52a-bbe4d3cfc079" providerId="ADAL" clId="{627C062F-7E5E-43AE-BDB7-8B024958C3DB}" dt="2024-10-09T22:47:16.512" v="170"/>
        <pc:sldMkLst>
          <pc:docMk/>
          <pc:sldMk cId="2452820065" sldId="319"/>
        </pc:sldMkLst>
        <pc:spChg chg="add mod ord">
          <ac:chgData name="Espinola-Arredondo, Ana Fabiola" userId="2389861a-9b00-4e05-a52a-bbe4d3cfc079" providerId="ADAL" clId="{627C062F-7E5E-43AE-BDB7-8B024958C3DB}" dt="2024-10-09T22:47:11.958" v="169" actId="207"/>
          <ac:spMkLst>
            <pc:docMk/>
            <pc:sldMk cId="2452820065" sldId="319"/>
            <ac:spMk id="6" creationId="{F0B299F3-8882-4D98-8F68-017F4CDB6E44}"/>
          </ac:spMkLst>
        </pc:spChg>
        <pc:spChg chg="mod">
          <ac:chgData name="Espinola-Arredondo, Ana Fabiola" userId="2389861a-9b00-4e05-a52a-bbe4d3cfc079" providerId="ADAL" clId="{627C062F-7E5E-43AE-BDB7-8B024958C3DB}" dt="2024-10-09T22:46:20.480" v="163" actId="1076"/>
          <ac:spMkLst>
            <pc:docMk/>
            <pc:sldMk cId="2452820065" sldId="319"/>
            <ac:spMk id="9" creationId="{476F5B69-EE41-57BA-E3E8-D91DD7DD8D9D}"/>
          </ac:spMkLst>
        </pc:spChg>
      </pc:sldChg>
      <pc:sldChg chg="addSp delSp modSp add mod modAnim">
        <pc:chgData name="Espinola-Arredondo, Ana Fabiola" userId="2389861a-9b00-4e05-a52a-bbe4d3cfc079" providerId="ADAL" clId="{627C062F-7E5E-43AE-BDB7-8B024958C3DB}" dt="2024-10-09T22:06:30.037" v="59"/>
        <pc:sldMkLst>
          <pc:docMk/>
          <pc:sldMk cId="3518043485" sldId="320"/>
        </pc:sldMkLst>
        <pc:spChg chg="add del mod">
          <ac:chgData name="Espinola-Arredondo, Ana Fabiola" userId="2389861a-9b00-4e05-a52a-bbe4d3cfc079" providerId="ADAL" clId="{627C062F-7E5E-43AE-BDB7-8B024958C3DB}" dt="2024-10-09T22:00:20.840" v="13" actId="478"/>
          <ac:spMkLst>
            <pc:docMk/>
            <pc:sldMk cId="3518043485" sldId="320"/>
            <ac:spMk id="3" creationId="{E0444409-BEAD-4E56-AD3B-40604EEE1B23}"/>
          </ac:spMkLst>
        </pc:spChg>
        <pc:spChg chg="add mod ord">
          <ac:chgData name="Espinola-Arredondo, Ana Fabiola" userId="2389861a-9b00-4e05-a52a-bbe4d3cfc079" providerId="ADAL" clId="{627C062F-7E5E-43AE-BDB7-8B024958C3DB}" dt="2024-10-09T22:03:44.106" v="43" actId="14100"/>
          <ac:spMkLst>
            <pc:docMk/>
            <pc:sldMk cId="3518043485" sldId="320"/>
            <ac:spMk id="10" creationId="{2FF63A9E-4B19-41E1-B395-DF4951638C6E}"/>
          </ac:spMkLst>
        </pc:spChg>
        <pc:spChg chg="mod">
          <ac:chgData name="Espinola-Arredondo, Ana Fabiola" userId="2389861a-9b00-4e05-a52a-bbe4d3cfc079" providerId="ADAL" clId="{627C062F-7E5E-43AE-BDB7-8B024958C3DB}" dt="2024-10-09T22:01:49.246" v="23" actId="14100"/>
          <ac:spMkLst>
            <pc:docMk/>
            <pc:sldMk cId="3518043485" sldId="320"/>
            <ac:spMk id="174" creationId="{00000000-0000-0000-0000-000000000000}"/>
          </ac:spMkLst>
        </pc:spChg>
        <pc:spChg chg="del">
          <ac:chgData name="Espinola-Arredondo, Ana Fabiola" userId="2389861a-9b00-4e05-a52a-bbe4d3cfc079" providerId="ADAL" clId="{627C062F-7E5E-43AE-BDB7-8B024958C3DB}" dt="2024-10-09T22:00:18.890" v="12" actId="478"/>
          <ac:spMkLst>
            <pc:docMk/>
            <pc:sldMk cId="3518043485" sldId="320"/>
            <ac:spMk id="175" creationId="{00000000-0000-0000-0000-000000000000}"/>
          </ac:spMkLst>
        </pc:spChg>
        <pc:picChg chg="add mod">
          <ac:chgData name="Espinola-Arredondo, Ana Fabiola" userId="2389861a-9b00-4e05-a52a-bbe4d3cfc079" providerId="ADAL" clId="{627C062F-7E5E-43AE-BDB7-8B024958C3DB}" dt="2024-10-09T22:00:51.888" v="15" actId="1076"/>
          <ac:picMkLst>
            <pc:docMk/>
            <pc:sldMk cId="3518043485" sldId="320"/>
            <ac:picMk id="5" creationId="{F1113A90-61F8-4C42-B393-F1920451C472}"/>
          </ac:picMkLst>
        </pc:picChg>
        <pc:picChg chg="add mod">
          <ac:chgData name="Espinola-Arredondo, Ana Fabiola" userId="2389861a-9b00-4e05-a52a-bbe4d3cfc079" providerId="ADAL" clId="{627C062F-7E5E-43AE-BDB7-8B024958C3DB}" dt="2024-10-09T22:03:28.264" v="39" actId="1076"/>
          <ac:picMkLst>
            <pc:docMk/>
            <pc:sldMk cId="3518043485" sldId="320"/>
            <ac:picMk id="7" creationId="{7F3B3740-CD58-4E50-AF09-B3F73774C30E}"/>
          </ac:picMkLst>
        </pc:picChg>
        <pc:picChg chg="add del mod">
          <ac:chgData name="Espinola-Arredondo, Ana Fabiola" userId="2389861a-9b00-4e05-a52a-bbe4d3cfc079" providerId="ADAL" clId="{627C062F-7E5E-43AE-BDB7-8B024958C3DB}" dt="2024-10-09T22:02:44.382" v="32" actId="478"/>
          <ac:picMkLst>
            <pc:docMk/>
            <pc:sldMk cId="3518043485" sldId="320"/>
            <ac:picMk id="9" creationId="{FF53444B-623E-48A1-A2D8-6C433E87A929}"/>
          </ac:picMkLst>
        </pc:picChg>
        <pc:picChg chg="add mod">
          <ac:chgData name="Espinola-Arredondo, Ana Fabiola" userId="2389861a-9b00-4e05-a52a-bbe4d3cfc079" providerId="ADAL" clId="{627C062F-7E5E-43AE-BDB7-8B024958C3DB}" dt="2024-10-09T22:03:03.912" v="35" actId="14100"/>
          <ac:picMkLst>
            <pc:docMk/>
            <pc:sldMk cId="3518043485" sldId="320"/>
            <ac:picMk id="12" creationId="{9E9B566E-B203-4013-B692-7576BCBBB511}"/>
          </ac:picMkLst>
        </pc:picChg>
        <pc:picChg chg="add mod">
          <ac:chgData name="Espinola-Arredondo, Ana Fabiola" userId="2389861a-9b00-4e05-a52a-bbe4d3cfc079" providerId="ADAL" clId="{627C062F-7E5E-43AE-BDB7-8B024958C3DB}" dt="2024-10-09T22:04:02.760" v="47" actId="1076"/>
          <ac:picMkLst>
            <pc:docMk/>
            <pc:sldMk cId="3518043485" sldId="320"/>
            <ac:picMk id="13" creationId="{0D236F71-6C0E-47E1-9A8B-2750D464E6CC}"/>
          </ac:picMkLst>
        </pc:picChg>
        <pc:picChg chg="add del mod">
          <ac:chgData name="Espinola-Arredondo, Ana Fabiola" userId="2389861a-9b00-4e05-a52a-bbe4d3cfc079" providerId="ADAL" clId="{627C062F-7E5E-43AE-BDB7-8B024958C3DB}" dt="2024-10-09T22:03:51.012" v="45"/>
          <ac:picMkLst>
            <pc:docMk/>
            <pc:sldMk cId="3518043485" sldId="320"/>
            <ac:picMk id="15" creationId="{2BC76075-ADAA-488A-A8F1-64EB98027BDF}"/>
          </ac:picMkLst>
        </pc:picChg>
      </pc:sldChg>
      <pc:sldChg chg="addSp delSp modSp add mod">
        <pc:chgData name="Espinola-Arredondo, Ana Fabiola" userId="2389861a-9b00-4e05-a52a-bbe4d3cfc079" providerId="ADAL" clId="{627C062F-7E5E-43AE-BDB7-8B024958C3DB}" dt="2024-10-09T22:26:58.172" v="81" actId="1076"/>
        <pc:sldMkLst>
          <pc:docMk/>
          <pc:sldMk cId="913339947" sldId="321"/>
        </pc:sldMkLst>
        <pc:spChg chg="add del mod">
          <ac:chgData name="Espinola-Arredondo, Ana Fabiola" userId="2389861a-9b00-4e05-a52a-bbe4d3cfc079" providerId="ADAL" clId="{627C062F-7E5E-43AE-BDB7-8B024958C3DB}" dt="2024-10-09T22:26:38.110" v="79" actId="478"/>
          <ac:spMkLst>
            <pc:docMk/>
            <pc:sldMk cId="913339947" sldId="321"/>
            <ac:spMk id="3" creationId="{9BD24ACB-240A-4101-9B63-88574BE7831F}"/>
          </ac:spMkLst>
        </pc:spChg>
        <pc:spChg chg="mod">
          <ac:chgData name="Espinola-Arredondo, Ana Fabiola" userId="2389861a-9b00-4e05-a52a-bbe4d3cfc079" providerId="ADAL" clId="{627C062F-7E5E-43AE-BDB7-8B024958C3DB}" dt="2024-10-09T22:26:31.992" v="77"/>
          <ac:spMkLst>
            <pc:docMk/>
            <pc:sldMk cId="913339947" sldId="321"/>
            <ac:spMk id="228" creationId="{00000000-0000-0000-0000-000000000000}"/>
          </ac:spMkLst>
        </pc:spChg>
        <pc:spChg chg="del">
          <ac:chgData name="Espinola-Arredondo, Ana Fabiola" userId="2389861a-9b00-4e05-a52a-bbe4d3cfc079" providerId="ADAL" clId="{627C062F-7E5E-43AE-BDB7-8B024958C3DB}" dt="2024-10-09T22:26:34.659" v="78" actId="478"/>
          <ac:spMkLst>
            <pc:docMk/>
            <pc:sldMk cId="913339947" sldId="321"/>
            <ac:spMk id="229" creationId="{00000000-0000-0000-0000-000000000000}"/>
          </ac:spMkLst>
        </pc:spChg>
        <pc:picChg chg="add mod">
          <ac:chgData name="Espinola-Arredondo, Ana Fabiola" userId="2389861a-9b00-4e05-a52a-bbe4d3cfc079" providerId="ADAL" clId="{627C062F-7E5E-43AE-BDB7-8B024958C3DB}" dt="2024-10-09T22:26:58.172" v="81" actId="1076"/>
          <ac:picMkLst>
            <pc:docMk/>
            <pc:sldMk cId="913339947" sldId="321"/>
            <ac:picMk id="5" creationId="{8FB611A2-CC90-42C6-9C4E-FF757918C610}"/>
          </ac:picMkLst>
        </pc:picChg>
      </pc:sldChg>
      <pc:sldChg chg="addSp delSp modSp add mod">
        <pc:chgData name="Espinola-Arredondo, Ana Fabiola" userId="2389861a-9b00-4e05-a52a-bbe4d3cfc079" providerId="ADAL" clId="{627C062F-7E5E-43AE-BDB7-8B024958C3DB}" dt="2024-10-09T22:37:38.154" v="152" actId="478"/>
        <pc:sldMkLst>
          <pc:docMk/>
          <pc:sldMk cId="1313333635" sldId="322"/>
        </pc:sldMkLst>
        <pc:spChg chg="add del mod">
          <ac:chgData name="Espinola-Arredondo, Ana Fabiola" userId="2389861a-9b00-4e05-a52a-bbe4d3cfc079" providerId="ADAL" clId="{627C062F-7E5E-43AE-BDB7-8B024958C3DB}" dt="2024-10-09T22:37:37.252" v="151" actId="478"/>
          <ac:spMkLst>
            <pc:docMk/>
            <pc:sldMk cId="1313333635" sldId="322"/>
            <ac:spMk id="6" creationId="{4EB6BDC7-6575-44C5-B5C6-1DECB88A978D}"/>
          </ac:spMkLst>
        </pc:spChg>
        <pc:spChg chg="add del mod">
          <ac:chgData name="Espinola-Arredondo, Ana Fabiola" userId="2389861a-9b00-4e05-a52a-bbe4d3cfc079" providerId="ADAL" clId="{627C062F-7E5E-43AE-BDB7-8B024958C3DB}" dt="2024-10-09T22:37:37.252" v="151" actId="478"/>
          <ac:spMkLst>
            <pc:docMk/>
            <pc:sldMk cId="1313333635" sldId="322"/>
            <ac:spMk id="228" creationId="{00000000-0000-0000-0000-000000000000}"/>
          </ac:spMkLst>
        </pc:spChg>
        <pc:picChg chg="add del mod">
          <ac:chgData name="Espinola-Arredondo, Ana Fabiola" userId="2389861a-9b00-4e05-a52a-bbe4d3cfc079" providerId="ADAL" clId="{627C062F-7E5E-43AE-BDB7-8B024958C3DB}" dt="2024-10-09T22:37:38.154" v="152" actId="478"/>
          <ac:picMkLst>
            <pc:docMk/>
            <pc:sldMk cId="1313333635" sldId="322"/>
            <ac:picMk id="3" creationId="{BC6FEE6B-216B-4419-A7C4-D324EAE51DCD}"/>
          </ac:picMkLst>
        </pc:picChg>
        <pc:picChg chg="del">
          <ac:chgData name="Espinola-Arredondo, Ana Fabiola" userId="2389861a-9b00-4e05-a52a-bbe4d3cfc079" providerId="ADAL" clId="{627C062F-7E5E-43AE-BDB7-8B024958C3DB}" dt="2024-10-09T22:27:54.093" v="83" actId="478"/>
          <ac:picMkLst>
            <pc:docMk/>
            <pc:sldMk cId="1313333635" sldId="322"/>
            <ac:picMk id="5" creationId="{8FB611A2-CC90-42C6-9C4E-FF757918C610}"/>
          </ac:picMkLst>
        </pc:picChg>
        <pc:picChg chg="add del mod">
          <ac:chgData name="Espinola-Arredondo, Ana Fabiola" userId="2389861a-9b00-4e05-a52a-bbe4d3cfc079" providerId="ADAL" clId="{627C062F-7E5E-43AE-BDB7-8B024958C3DB}" dt="2024-10-09T22:37:36.136" v="149" actId="22"/>
          <ac:picMkLst>
            <pc:docMk/>
            <pc:sldMk cId="1313333635" sldId="322"/>
            <ac:picMk id="8" creationId="{096310A9-8FA9-4D73-A75C-A46692DA3BB8}"/>
          </ac:picMkLst>
        </pc:picChg>
        <pc:picChg chg="add del">
          <ac:chgData name="Espinola-Arredondo, Ana Fabiola" userId="2389861a-9b00-4e05-a52a-bbe4d3cfc079" providerId="ADAL" clId="{627C062F-7E5E-43AE-BDB7-8B024958C3DB}" dt="2024-10-09T22:37:34.764" v="145" actId="22"/>
          <ac:picMkLst>
            <pc:docMk/>
            <pc:sldMk cId="1313333635" sldId="322"/>
            <ac:picMk id="10" creationId="{9FA6FC9D-E6CB-4792-9F4A-A062BB7226A3}"/>
          </ac:picMkLst>
        </pc:picChg>
        <pc:picChg chg="add del">
          <ac:chgData name="Espinola-Arredondo, Ana Fabiola" userId="2389861a-9b00-4e05-a52a-bbe4d3cfc079" providerId="ADAL" clId="{627C062F-7E5E-43AE-BDB7-8B024958C3DB}" dt="2024-10-09T22:37:34.293" v="143" actId="22"/>
          <ac:picMkLst>
            <pc:docMk/>
            <pc:sldMk cId="1313333635" sldId="322"/>
            <ac:picMk id="12" creationId="{337E713B-2E0C-4BB1-B173-06F5390B37ED}"/>
          </ac:picMkLst>
        </pc:picChg>
        <pc:picChg chg="add del">
          <ac:chgData name="Espinola-Arredondo, Ana Fabiola" userId="2389861a-9b00-4e05-a52a-bbe4d3cfc079" providerId="ADAL" clId="{627C062F-7E5E-43AE-BDB7-8B024958C3DB}" dt="2024-10-09T22:37:32.755" v="141"/>
          <ac:picMkLst>
            <pc:docMk/>
            <pc:sldMk cId="1313333635" sldId="322"/>
            <ac:picMk id="13" creationId="{1F9FFF7D-099D-448E-9E09-0C758491A456}"/>
          </ac:picMkLst>
        </pc:picChg>
        <pc:picChg chg="add del">
          <ac:chgData name="Espinola-Arredondo, Ana Fabiola" userId="2389861a-9b00-4e05-a52a-bbe4d3cfc079" providerId="ADAL" clId="{627C062F-7E5E-43AE-BDB7-8B024958C3DB}" dt="2024-10-09T22:37:31.543" v="139"/>
          <ac:picMkLst>
            <pc:docMk/>
            <pc:sldMk cId="1313333635" sldId="322"/>
            <ac:picMk id="14" creationId="{AE60E057-733A-4F2F-BA5E-E43F34C10975}"/>
          </ac:picMkLst>
        </pc:picChg>
        <pc:picChg chg="add del mod">
          <ac:chgData name="Espinola-Arredondo, Ana Fabiola" userId="2389861a-9b00-4e05-a52a-bbe4d3cfc079" providerId="ADAL" clId="{627C062F-7E5E-43AE-BDB7-8B024958C3DB}" dt="2024-10-09T22:37:30.375" v="137"/>
          <ac:picMkLst>
            <pc:docMk/>
            <pc:sldMk cId="1313333635" sldId="322"/>
            <ac:picMk id="16" creationId="{D0835B52-8082-45C3-91BA-B46DD8C3C98B}"/>
          </ac:picMkLst>
        </pc:picChg>
        <pc:picChg chg="add del">
          <ac:chgData name="Espinola-Arredondo, Ana Fabiola" userId="2389861a-9b00-4e05-a52a-bbe4d3cfc079" providerId="ADAL" clId="{627C062F-7E5E-43AE-BDB7-8B024958C3DB}" dt="2024-10-09T22:37:29.958" v="134"/>
          <ac:picMkLst>
            <pc:docMk/>
            <pc:sldMk cId="1313333635" sldId="322"/>
            <ac:picMk id="17" creationId="{41268726-9393-4FCE-87B8-49E0DD99A2C2}"/>
          </ac:picMkLst>
        </pc:picChg>
        <pc:picChg chg="add del">
          <ac:chgData name="Espinola-Arredondo, Ana Fabiola" userId="2389861a-9b00-4e05-a52a-bbe4d3cfc079" providerId="ADAL" clId="{627C062F-7E5E-43AE-BDB7-8B024958C3DB}" dt="2024-10-09T22:37:29.492" v="132" actId="22"/>
          <ac:picMkLst>
            <pc:docMk/>
            <pc:sldMk cId="1313333635" sldId="322"/>
            <ac:picMk id="19" creationId="{9622FB83-7973-460A-867F-041B9F6A5182}"/>
          </ac:picMkLst>
        </pc:picChg>
      </pc:sldChg>
      <pc:sldChg chg="addSp delSp modSp add mod">
        <pc:chgData name="Espinola-Arredondo, Ana Fabiola" userId="2389861a-9b00-4e05-a52a-bbe4d3cfc079" providerId="ADAL" clId="{627C062F-7E5E-43AE-BDB7-8B024958C3DB}" dt="2024-10-09T22:48:50.204" v="182" actId="14100"/>
        <pc:sldMkLst>
          <pc:docMk/>
          <pc:sldMk cId="4102739190" sldId="323"/>
        </pc:sldMkLst>
        <pc:spChg chg="mod">
          <ac:chgData name="Espinola-Arredondo, Ana Fabiola" userId="2389861a-9b00-4e05-a52a-bbe4d3cfc079" providerId="ADAL" clId="{627C062F-7E5E-43AE-BDB7-8B024958C3DB}" dt="2024-10-09T22:48:39.894" v="179" actId="1076"/>
          <ac:spMkLst>
            <pc:docMk/>
            <pc:sldMk cId="4102739190" sldId="323"/>
            <ac:spMk id="9" creationId="{476F5B69-EE41-57BA-E3E8-D91DD7DD8D9D}"/>
          </ac:spMkLst>
        </pc:spChg>
        <pc:spChg chg="mod">
          <ac:chgData name="Espinola-Arredondo, Ana Fabiola" userId="2389861a-9b00-4e05-a52a-bbe4d3cfc079" providerId="ADAL" clId="{627C062F-7E5E-43AE-BDB7-8B024958C3DB}" dt="2024-10-09T22:44:13.963" v="159" actId="1076"/>
          <ac:spMkLst>
            <pc:docMk/>
            <pc:sldMk cId="4102739190" sldId="323"/>
            <ac:spMk id="247" creationId="{00000000-0000-0000-0000-000000000000}"/>
          </ac:spMkLst>
        </pc:spChg>
        <pc:picChg chg="add mod">
          <ac:chgData name="Espinola-Arredondo, Ana Fabiola" userId="2389861a-9b00-4e05-a52a-bbe4d3cfc079" providerId="ADAL" clId="{627C062F-7E5E-43AE-BDB7-8B024958C3DB}" dt="2024-10-09T22:48:50.204" v="182" actId="14100"/>
          <ac:picMkLst>
            <pc:docMk/>
            <pc:sldMk cId="4102739190" sldId="323"/>
            <ac:picMk id="3" creationId="{EAF4E3E5-529A-4F82-A6BE-53AF4E974BBE}"/>
          </ac:picMkLst>
        </pc:picChg>
        <pc:picChg chg="del">
          <ac:chgData name="Espinola-Arredondo, Ana Fabiola" userId="2389861a-9b00-4e05-a52a-bbe4d3cfc079" providerId="ADAL" clId="{627C062F-7E5E-43AE-BDB7-8B024958C3DB}" dt="2024-10-09T22:44:00.376" v="154" actId="478"/>
          <ac:picMkLst>
            <pc:docMk/>
            <pc:sldMk cId="4102739190" sldId="323"/>
            <ac:picMk id="5" creationId="{CCD43D49-43FB-31D0-4A34-2B87FB20EF15}"/>
          </ac:picMkLst>
        </pc:picChg>
      </pc:sldChg>
      <pc:sldChg chg="delSp modSp add mod">
        <pc:chgData name="Espinola-Arredondo, Ana Fabiola" userId="2389861a-9b00-4e05-a52a-bbe4d3cfc079" providerId="ADAL" clId="{627C062F-7E5E-43AE-BDB7-8B024958C3DB}" dt="2024-10-09T22:55:43.748" v="204" actId="1076"/>
        <pc:sldMkLst>
          <pc:docMk/>
          <pc:sldMk cId="3930773881" sldId="324"/>
        </pc:sldMkLst>
        <pc:spChg chg="mod">
          <ac:chgData name="Espinola-Arredondo, Ana Fabiola" userId="2389861a-9b00-4e05-a52a-bbe4d3cfc079" providerId="ADAL" clId="{627C062F-7E5E-43AE-BDB7-8B024958C3DB}" dt="2024-10-09T22:55:23.345" v="200" actId="1076"/>
          <ac:spMkLst>
            <pc:docMk/>
            <pc:sldMk cId="3930773881" sldId="324"/>
            <ac:spMk id="301" creationId="{00000000-0000-0000-0000-000000000000}"/>
          </ac:spMkLst>
        </pc:spChg>
        <pc:spChg chg="mod">
          <ac:chgData name="Espinola-Arredondo, Ana Fabiola" userId="2389861a-9b00-4e05-a52a-bbe4d3cfc079" providerId="ADAL" clId="{627C062F-7E5E-43AE-BDB7-8B024958C3DB}" dt="2024-10-09T22:55:43.748" v="204" actId="1076"/>
          <ac:spMkLst>
            <pc:docMk/>
            <pc:sldMk cId="3930773881" sldId="324"/>
            <ac:spMk id="302" creationId="{00000000-0000-0000-0000-000000000000}"/>
          </ac:spMkLst>
        </pc:spChg>
        <pc:picChg chg="del">
          <ac:chgData name="Espinola-Arredondo, Ana Fabiola" userId="2389861a-9b00-4e05-a52a-bbe4d3cfc079" providerId="ADAL" clId="{627C062F-7E5E-43AE-BDB7-8B024958C3DB}" dt="2024-10-09T22:55:08.260" v="196" actId="478"/>
          <ac:picMkLst>
            <pc:docMk/>
            <pc:sldMk cId="3930773881" sldId="324"/>
            <ac:picMk id="303" creationId="{00000000-0000-0000-0000-000000000000}"/>
          </ac:picMkLst>
        </pc:picChg>
      </pc:sldChg>
      <pc:sldChg chg="addSp delSp modSp add mod modAnim">
        <pc:chgData name="Espinola-Arredondo, Ana Fabiola" userId="2389861a-9b00-4e05-a52a-bbe4d3cfc079" providerId="ADAL" clId="{627C062F-7E5E-43AE-BDB7-8B024958C3DB}" dt="2024-10-09T23:27:51.715" v="485"/>
        <pc:sldMkLst>
          <pc:docMk/>
          <pc:sldMk cId="3440341071" sldId="325"/>
        </pc:sldMkLst>
        <pc:spChg chg="add del mod">
          <ac:chgData name="Espinola-Arredondo, Ana Fabiola" userId="2389861a-9b00-4e05-a52a-bbe4d3cfc079" providerId="ADAL" clId="{627C062F-7E5E-43AE-BDB7-8B024958C3DB}" dt="2024-10-09T23:12:38.893" v="228" actId="478"/>
          <ac:spMkLst>
            <pc:docMk/>
            <pc:sldMk cId="3440341071" sldId="325"/>
            <ac:spMk id="2" creationId="{35F272D8-1371-46D5-8651-C72A549FE86A}"/>
          </ac:spMkLst>
        </pc:spChg>
        <pc:spChg chg="add mod">
          <ac:chgData name="Espinola-Arredondo, Ana Fabiola" userId="2389861a-9b00-4e05-a52a-bbe4d3cfc079" providerId="ADAL" clId="{627C062F-7E5E-43AE-BDB7-8B024958C3DB}" dt="2024-10-09T23:17:37.386" v="359" actId="1076"/>
          <ac:spMkLst>
            <pc:docMk/>
            <pc:sldMk cId="3440341071" sldId="325"/>
            <ac:spMk id="7" creationId="{08790F2A-FDD5-452E-B1AC-8C769F586095}"/>
          </ac:spMkLst>
        </pc:spChg>
        <pc:spChg chg="mod">
          <ac:chgData name="Espinola-Arredondo, Ana Fabiola" userId="2389861a-9b00-4e05-a52a-bbe4d3cfc079" providerId="ADAL" clId="{627C062F-7E5E-43AE-BDB7-8B024958C3DB}" dt="2024-10-09T23:14:26.984" v="242" actId="14100"/>
          <ac:spMkLst>
            <pc:docMk/>
            <pc:sldMk cId="3440341071" sldId="325"/>
            <ac:spMk id="9" creationId="{DD1FA35F-3C63-A6E3-9394-C46A44B42D37}"/>
          </ac:spMkLst>
        </pc:spChg>
        <pc:spChg chg="add mod">
          <ac:chgData name="Espinola-Arredondo, Ana Fabiola" userId="2389861a-9b00-4e05-a52a-bbe4d3cfc079" providerId="ADAL" clId="{627C062F-7E5E-43AE-BDB7-8B024958C3DB}" dt="2024-10-09T23:24:25.171" v="457" actId="6549"/>
          <ac:spMkLst>
            <pc:docMk/>
            <pc:sldMk cId="3440341071" sldId="325"/>
            <ac:spMk id="10" creationId="{74D67236-4155-4975-AD88-FE8A776A4B9A}"/>
          </ac:spMkLst>
        </pc:spChg>
        <pc:spChg chg="add mod">
          <ac:chgData name="Espinola-Arredondo, Ana Fabiola" userId="2389861a-9b00-4e05-a52a-bbe4d3cfc079" providerId="ADAL" clId="{627C062F-7E5E-43AE-BDB7-8B024958C3DB}" dt="2024-10-09T23:18:35.067" v="370" actId="1076"/>
          <ac:spMkLst>
            <pc:docMk/>
            <pc:sldMk cId="3440341071" sldId="325"/>
            <ac:spMk id="18" creationId="{B9686BC5-E337-48E9-A8ED-6E8C9AA398B7}"/>
          </ac:spMkLst>
        </pc:spChg>
        <pc:spChg chg="add mod">
          <ac:chgData name="Espinola-Arredondo, Ana Fabiola" userId="2389861a-9b00-4e05-a52a-bbe4d3cfc079" providerId="ADAL" clId="{627C062F-7E5E-43AE-BDB7-8B024958C3DB}" dt="2024-10-09T23:18:42.033" v="372" actId="20577"/>
          <ac:spMkLst>
            <pc:docMk/>
            <pc:sldMk cId="3440341071" sldId="325"/>
            <ac:spMk id="19" creationId="{E2A568AB-50AA-4B88-8B0F-A8C43ADD7DE7}"/>
          </ac:spMkLst>
        </pc:spChg>
        <pc:spChg chg="add mod">
          <ac:chgData name="Espinola-Arredondo, Ana Fabiola" userId="2389861a-9b00-4e05-a52a-bbe4d3cfc079" providerId="ADAL" clId="{627C062F-7E5E-43AE-BDB7-8B024958C3DB}" dt="2024-10-09T23:19:28.303" v="386" actId="14100"/>
          <ac:spMkLst>
            <pc:docMk/>
            <pc:sldMk cId="3440341071" sldId="325"/>
            <ac:spMk id="21" creationId="{2F884ADB-C147-46E1-849D-100CD9166B79}"/>
          </ac:spMkLst>
        </pc:spChg>
        <pc:spChg chg="add mod">
          <ac:chgData name="Espinola-Arredondo, Ana Fabiola" userId="2389861a-9b00-4e05-a52a-bbe4d3cfc079" providerId="ADAL" clId="{627C062F-7E5E-43AE-BDB7-8B024958C3DB}" dt="2024-10-09T23:24:28.887" v="459" actId="20577"/>
          <ac:spMkLst>
            <pc:docMk/>
            <pc:sldMk cId="3440341071" sldId="325"/>
            <ac:spMk id="26" creationId="{943CB5D1-2F8E-4F55-9757-77CEFAE25EA7}"/>
          </ac:spMkLst>
        </pc:spChg>
        <pc:spChg chg="add mod">
          <ac:chgData name="Espinola-Arredondo, Ana Fabiola" userId="2389861a-9b00-4e05-a52a-bbe4d3cfc079" providerId="ADAL" clId="{627C062F-7E5E-43AE-BDB7-8B024958C3DB}" dt="2024-10-09T23:23:19.007" v="449" actId="20577"/>
          <ac:spMkLst>
            <pc:docMk/>
            <pc:sldMk cId="3440341071" sldId="325"/>
            <ac:spMk id="27" creationId="{2CAEA360-C815-431E-8D78-774CE019DDE4}"/>
          </ac:spMkLst>
        </pc:spChg>
        <pc:spChg chg="add mod">
          <ac:chgData name="Espinola-Arredondo, Ana Fabiola" userId="2389861a-9b00-4e05-a52a-bbe4d3cfc079" providerId="ADAL" clId="{627C062F-7E5E-43AE-BDB7-8B024958C3DB}" dt="2024-10-09T23:23:24.675" v="453" actId="20577"/>
          <ac:spMkLst>
            <pc:docMk/>
            <pc:sldMk cId="3440341071" sldId="325"/>
            <ac:spMk id="28" creationId="{F29C2B94-16D6-4D4C-9A82-C206791A8887}"/>
          </ac:spMkLst>
        </pc:spChg>
        <pc:spChg chg="add mod">
          <ac:chgData name="Espinola-Arredondo, Ana Fabiola" userId="2389861a-9b00-4e05-a52a-bbe4d3cfc079" providerId="ADAL" clId="{627C062F-7E5E-43AE-BDB7-8B024958C3DB}" dt="2024-10-09T23:25:04.226" v="466" actId="20577"/>
          <ac:spMkLst>
            <pc:docMk/>
            <pc:sldMk cId="3440341071" sldId="325"/>
            <ac:spMk id="31" creationId="{8C972308-FC12-4EA2-A640-ED36D8D71E83}"/>
          </ac:spMkLst>
        </pc:spChg>
        <pc:spChg chg="add mod">
          <ac:chgData name="Espinola-Arredondo, Ana Fabiola" userId="2389861a-9b00-4e05-a52a-bbe4d3cfc079" providerId="ADAL" clId="{627C062F-7E5E-43AE-BDB7-8B024958C3DB}" dt="2024-10-09T23:25:31.820" v="469" actId="688"/>
          <ac:spMkLst>
            <pc:docMk/>
            <pc:sldMk cId="3440341071" sldId="325"/>
            <ac:spMk id="33" creationId="{87FACB99-48E2-4E39-8356-B8A222824548}"/>
          </ac:spMkLst>
        </pc:spChg>
        <pc:spChg chg="add mod">
          <ac:chgData name="Espinola-Arredondo, Ana Fabiola" userId="2389861a-9b00-4e05-a52a-bbe4d3cfc079" providerId="ADAL" clId="{627C062F-7E5E-43AE-BDB7-8B024958C3DB}" dt="2024-10-09T23:25:01.143" v="464" actId="20577"/>
          <ac:spMkLst>
            <pc:docMk/>
            <pc:sldMk cId="3440341071" sldId="325"/>
            <ac:spMk id="34" creationId="{3A73887C-E388-4797-AB96-DDC6296E1198}"/>
          </ac:spMkLst>
        </pc:spChg>
        <pc:spChg chg="add mod">
          <ac:chgData name="Espinola-Arredondo, Ana Fabiola" userId="2389861a-9b00-4e05-a52a-bbe4d3cfc079" providerId="ADAL" clId="{627C062F-7E5E-43AE-BDB7-8B024958C3DB}" dt="2024-10-09T23:26:07.093" v="478" actId="207"/>
          <ac:spMkLst>
            <pc:docMk/>
            <pc:sldMk cId="3440341071" sldId="325"/>
            <ac:spMk id="36" creationId="{0E0F7625-4F0C-4F3B-9C0F-824D8EB4F98F}"/>
          </ac:spMkLst>
        </pc:spChg>
        <pc:spChg chg="mod">
          <ac:chgData name="Espinola-Arredondo, Ana Fabiola" userId="2389861a-9b00-4e05-a52a-bbe4d3cfc079" providerId="ADAL" clId="{627C062F-7E5E-43AE-BDB7-8B024958C3DB}" dt="2024-10-09T23:12:14.536" v="222" actId="20577"/>
          <ac:spMkLst>
            <pc:docMk/>
            <pc:sldMk cId="3440341071" sldId="325"/>
            <ac:spMk id="59" creationId="{00000000-0000-0000-0000-000000000000}"/>
          </ac:spMkLst>
        </pc:spChg>
        <pc:graphicFrameChg chg="add del mod">
          <ac:chgData name="Espinola-Arredondo, Ana Fabiola" userId="2389861a-9b00-4e05-a52a-bbe4d3cfc079" providerId="ADAL" clId="{627C062F-7E5E-43AE-BDB7-8B024958C3DB}" dt="2024-10-09T23:12:49.572" v="232" actId="478"/>
          <ac:graphicFrameMkLst>
            <pc:docMk/>
            <pc:sldMk cId="3440341071" sldId="325"/>
            <ac:graphicFrameMk id="3" creationId="{5F5A954B-07C6-4ADF-96AE-DEC6934B8EE1}"/>
          </ac:graphicFrameMkLst>
        </pc:graphicFrameChg>
        <pc:graphicFrameChg chg="add del mod">
          <ac:chgData name="Espinola-Arredondo, Ana Fabiola" userId="2389861a-9b00-4e05-a52a-bbe4d3cfc079" providerId="ADAL" clId="{627C062F-7E5E-43AE-BDB7-8B024958C3DB}" dt="2024-10-09T23:12:47.039" v="231" actId="478"/>
          <ac:graphicFrameMkLst>
            <pc:docMk/>
            <pc:sldMk cId="3440341071" sldId="325"/>
            <ac:graphicFrameMk id="4" creationId="{41176795-6177-4970-98D0-5D40C03A8E3D}"/>
          </ac:graphicFrameMkLst>
        </pc:graphicFrameChg>
        <pc:graphicFrameChg chg="add del mod">
          <ac:chgData name="Espinola-Arredondo, Ana Fabiola" userId="2389861a-9b00-4e05-a52a-bbe4d3cfc079" providerId="ADAL" clId="{627C062F-7E5E-43AE-BDB7-8B024958C3DB}" dt="2024-10-09T23:12:44.236" v="230" actId="478"/>
          <ac:graphicFrameMkLst>
            <pc:docMk/>
            <pc:sldMk cId="3440341071" sldId="325"/>
            <ac:graphicFrameMk id="5" creationId="{356EBFCD-9148-453E-8E68-6C16E3B8BF9F}"/>
          </ac:graphicFrameMkLst>
        </pc:graphicFrameChg>
        <pc:graphicFrameChg chg="add del mod">
          <ac:chgData name="Espinola-Arredondo, Ana Fabiola" userId="2389861a-9b00-4e05-a52a-bbe4d3cfc079" providerId="ADAL" clId="{627C062F-7E5E-43AE-BDB7-8B024958C3DB}" dt="2024-10-09T23:12:42.025" v="229" actId="478"/>
          <ac:graphicFrameMkLst>
            <pc:docMk/>
            <pc:sldMk cId="3440341071" sldId="325"/>
            <ac:graphicFrameMk id="6" creationId="{11172AC4-9738-43EE-9F77-19DDA3CA599D}"/>
          </ac:graphicFrameMkLst>
        </pc:graphicFrameChg>
        <pc:cxnChg chg="add">
          <ac:chgData name="Espinola-Arredondo, Ana Fabiola" userId="2389861a-9b00-4e05-a52a-bbe4d3cfc079" providerId="ADAL" clId="{627C062F-7E5E-43AE-BDB7-8B024958C3DB}" dt="2024-10-09T23:17:48.675" v="361" actId="11529"/>
          <ac:cxnSpMkLst>
            <pc:docMk/>
            <pc:sldMk cId="3440341071" sldId="325"/>
            <ac:cxnSpMk id="11" creationId="{3B5C3CF8-A6AF-47CF-935F-F95368665749}"/>
          </ac:cxnSpMkLst>
        </pc:cxnChg>
        <pc:cxnChg chg="add">
          <ac:chgData name="Espinola-Arredondo, Ana Fabiola" userId="2389861a-9b00-4e05-a52a-bbe4d3cfc079" providerId="ADAL" clId="{627C062F-7E5E-43AE-BDB7-8B024958C3DB}" dt="2024-10-09T23:17:54.465" v="362" actId="11529"/>
          <ac:cxnSpMkLst>
            <pc:docMk/>
            <pc:sldMk cId="3440341071" sldId="325"/>
            <ac:cxnSpMk id="13" creationId="{40A467FA-B4AF-41EA-93AD-A3F2EC266CA7}"/>
          </ac:cxnSpMkLst>
        </pc:cxnChg>
        <pc:cxnChg chg="add mod">
          <ac:chgData name="Espinola-Arredondo, Ana Fabiola" userId="2389861a-9b00-4e05-a52a-bbe4d3cfc079" providerId="ADAL" clId="{627C062F-7E5E-43AE-BDB7-8B024958C3DB}" dt="2024-10-09T23:18:20.262" v="367" actId="1582"/>
          <ac:cxnSpMkLst>
            <pc:docMk/>
            <pc:sldMk cId="3440341071" sldId="325"/>
            <ac:cxnSpMk id="15" creationId="{1F7D2807-868B-4511-8F24-D1258541A57F}"/>
          </ac:cxnSpMkLst>
        </pc:cxnChg>
        <pc:cxnChg chg="add mod">
          <ac:chgData name="Espinola-Arredondo, Ana Fabiola" userId="2389861a-9b00-4e05-a52a-bbe4d3cfc079" providerId="ADAL" clId="{627C062F-7E5E-43AE-BDB7-8B024958C3DB}" dt="2024-10-09T23:18:08.085" v="365" actId="13822"/>
          <ac:cxnSpMkLst>
            <pc:docMk/>
            <pc:sldMk cId="3440341071" sldId="325"/>
            <ac:cxnSpMk id="17" creationId="{BA388397-8848-48F5-B1A8-9AC590455AF8}"/>
          </ac:cxnSpMkLst>
        </pc:cxnChg>
        <pc:cxnChg chg="add mod">
          <ac:chgData name="Espinola-Arredondo, Ana Fabiola" userId="2389861a-9b00-4e05-a52a-bbe4d3cfc079" providerId="ADAL" clId="{627C062F-7E5E-43AE-BDB7-8B024958C3DB}" dt="2024-10-09T23:19:04.570" v="376" actId="693"/>
          <ac:cxnSpMkLst>
            <pc:docMk/>
            <pc:sldMk cId="3440341071" sldId="325"/>
            <ac:cxnSpMk id="22" creationId="{C86124E0-CD8F-4C1E-AAE2-9AF59B6694C9}"/>
          </ac:cxnSpMkLst>
        </pc:cxnChg>
        <pc:cxnChg chg="add mod">
          <ac:chgData name="Espinola-Arredondo, Ana Fabiola" userId="2389861a-9b00-4e05-a52a-bbe4d3cfc079" providerId="ADAL" clId="{627C062F-7E5E-43AE-BDB7-8B024958C3DB}" dt="2024-10-09T23:19:18.188" v="379" actId="693"/>
          <ac:cxnSpMkLst>
            <pc:docMk/>
            <pc:sldMk cId="3440341071" sldId="325"/>
            <ac:cxnSpMk id="24" creationId="{671325DA-8EF9-4F12-B922-2261B60A5E97}"/>
          </ac:cxnSpMkLst>
        </pc:cxnChg>
        <pc:cxnChg chg="add mod">
          <ac:chgData name="Espinola-Arredondo, Ana Fabiola" userId="2389861a-9b00-4e05-a52a-bbe4d3cfc079" providerId="ADAL" clId="{627C062F-7E5E-43AE-BDB7-8B024958C3DB}" dt="2024-10-09T23:21:26.159" v="418" actId="14100"/>
          <ac:cxnSpMkLst>
            <pc:docMk/>
            <pc:sldMk cId="3440341071" sldId="325"/>
            <ac:cxnSpMk id="29" creationId="{C984BA43-22D5-4A56-95CE-E3389C13A3A4}"/>
          </ac:cxnSpMkLst>
        </pc:cxnChg>
        <pc:cxnChg chg="add mod">
          <ac:chgData name="Espinola-Arredondo, Ana Fabiola" userId="2389861a-9b00-4e05-a52a-bbe4d3cfc079" providerId="ADAL" clId="{627C062F-7E5E-43AE-BDB7-8B024958C3DB}" dt="2024-10-09T23:22:09.541" v="431" actId="14100"/>
          <ac:cxnSpMkLst>
            <pc:docMk/>
            <pc:sldMk cId="3440341071" sldId="325"/>
            <ac:cxnSpMk id="32" creationId="{3DFD3E56-85B4-4EE7-AD7E-461E4D9CE467}"/>
          </ac:cxnSpMkLst>
        </pc:cxnChg>
      </pc:sldChg>
      <pc:sldChg chg="addSp delSp modSp add mod modAnim">
        <pc:chgData name="Espinola-Arredondo, Ana Fabiola" userId="2389861a-9b00-4e05-a52a-bbe4d3cfc079" providerId="ADAL" clId="{627C062F-7E5E-43AE-BDB7-8B024958C3DB}" dt="2024-10-14T21:14:44.247" v="806"/>
        <pc:sldMkLst>
          <pc:docMk/>
          <pc:sldMk cId="3056533403" sldId="326"/>
        </pc:sldMkLst>
        <pc:spChg chg="add del mod">
          <ac:chgData name="Espinola-Arredondo, Ana Fabiola" userId="2389861a-9b00-4e05-a52a-bbe4d3cfc079" providerId="ADAL" clId="{627C062F-7E5E-43AE-BDB7-8B024958C3DB}" dt="2024-10-11T23:16:31.562" v="490" actId="478"/>
          <ac:spMkLst>
            <pc:docMk/>
            <pc:sldMk cId="3056533403" sldId="326"/>
            <ac:spMk id="3" creationId="{2225DAB0-424D-4A90-8091-599977DE9206}"/>
          </ac:spMkLst>
        </pc:spChg>
        <pc:spChg chg="add mod">
          <ac:chgData name="Espinola-Arredondo, Ana Fabiola" userId="2389861a-9b00-4e05-a52a-bbe4d3cfc079" providerId="ADAL" clId="{627C062F-7E5E-43AE-BDB7-8B024958C3DB}" dt="2024-10-14T21:14:27.893" v="804" actId="14100"/>
          <ac:spMkLst>
            <pc:docMk/>
            <pc:sldMk cId="3056533403" sldId="326"/>
            <ac:spMk id="4" creationId="{3B9E6432-861C-4F16-A78D-261003DB20D7}"/>
          </ac:spMkLst>
        </pc:spChg>
        <pc:spChg chg="add mod">
          <ac:chgData name="Espinola-Arredondo, Ana Fabiola" userId="2389861a-9b00-4e05-a52a-bbe4d3cfc079" providerId="ADAL" clId="{627C062F-7E5E-43AE-BDB7-8B024958C3DB}" dt="2024-10-11T23:23:35.750" v="584" actId="20577"/>
          <ac:spMkLst>
            <pc:docMk/>
            <pc:sldMk cId="3056533403" sldId="326"/>
            <ac:spMk id="8" creationId="{CADB28A7-5720-47E4-BC83-B4B33ABB481E}"/>
          </ac:spMkLst>
        </pc:spChg>
        <pc:spChg chg="add mod">
          <ac:chgData name="Espinola-Arredondo, Ana Fabiola" userId="2389861a-9b00-4e05-a52a-bbe4d3cfc079" providerId="ADAL" clId="{627C062F-7E5E-43AE-BDB7-8B024958C3DB}" dt="2024-10-11T23:17:36.002" v="503" actId="403"/>
          <ac:spMkLst>
            <pc:docMk/>
            <pc:sldMk cId="3056533403" sldId="326"/>
            <ac:spMk id="9" creationId="{83EE8BA1-0976-4558-BB0C-670CC03ABD0A}"/>
          </ac:spMkLst>
        </pc:spChg>
        <pc:spChg chg="add mod">
          <ac:chgData name="Espinola-Arredondo, Ana Fabiola" userId="2389861a-9b00-4e05-a52a-bbe4d3cfc079" providerId="ADAL" clId="{627C062F-7E5E-43AE-BDB7-8B024958C3DB}" dt="2024-10-11T23:18:17.420" v="510" actId="1076"/>
          <ac:spMkLst>
            <pc:docMk/>
            <pc:sldMk cId="3056533403" sldId="326"/>
            <ac:spMk id="11" creationId="{D4B1E0B0-8A57-4BC8-85EC-99A8EB5B59A7}"/>
          </ac:spMkLst>
        </pc:spChg>
        <pc:spChg chg="add mod">
          <ac:chgData name="Espinola-Arredondo, Ana Fabiola" userId="2389861a-9b00-4e05-a52a-bbe4d3cfc079" providerId="ADAL" clId="{627C062F-7E5E-43AE-BDB7-8B024958C3DB}" dt="2024-10-11T23:23:41.118" v="585" actId="1076"/>
          <ac:spMkLst>
            <pc:docMk/>
            <pc:sldMk cId="3056533403" sldId="326"/>
            <ac:spMk id="14" creationId="{E6E7AECB-58D7-4B74-BC85-22A58A40224B}"/>
          </ac:spMkLst>
        </pc:spChg>
        <pc:spChg chg="add mod">
          <ac:chgData name="Espinola-Arredondo, Ana Fabiola" userId="2389861a-9b00-4e05-a52a-bbe4d3cfc079" providerId="ADAL" clId="{627C062F-7E5E-43AE-BDB7-8B024958C3DB}" dt="2024-10-11T23:23:07.057" v="570" actId="121"/>
          <ac:spMkLst>
            <pc:docMk/>
            <pc:sldMk cId="3056533403" sldId="326"/>
            <ac:spMk id="16" creationId="{646C4142-D59E-486B-8844-A7882713E16F}"/>
          </ac:spMkLst>
        </pc:spChg>
        <pc:spChg chg="add mod">
          <ac:chgData name="Espinola-Arredondo, Ana Fabiola" userId="2389861a-9b00-4e05-a52a-bbe4d3cfc079" providerId="ADAL" clId="{627C062F-7E5E-43AE-BDB7-8B024958C3DB}" dt="2024-10-11T23:22:11.566" v="547" actId="403"/>
          <ac:spMkLst>
            <pc:docMk/>
            <pc:sldMk cId="3056533403" sldId="326"/>
            <ac:spMk id="18" creationId="{93F59091-C1DE-4404-B265-205A426E9E8B}"/>
          </ac:spMkLst>
        </pc:spChg>
        <pc:spChg chg="mod">
          <ac:chgData name="Espinola-Arredondo, Ana Fabiola" userId="2389861a-9b00-4e05-a52a-bbe4d3cfc079" providerId="ADAL" clId="{627C062F-7E5E-43AE-BDB7-8B024958C3DB}" dt="2024-10-11T23:15:31.133" v="488" actId="1076"/>
          <ac:spMkLst>
            <pc:docMk/>
            <pc:sldMk cId="3056533403" sldId="326"/>
            <ac:spMk id="326" creationId="{00000000-0000-0000-0000-000000000000}"/>
          </ac:spMkLst>
        </pc:spChg>
        <pc:spChg chg="del">
          <ac:chgData name="Espinola-Arredondo, Ana Fabiola" userId="2389861a-9b00-4e05-a52a-bbe4d3cfc079" providerId="ADAL" clId="{627C062F-7E5E-43AE-BDB7-8B024958C3DB}" dt="2024-10-11T23:16:29.695" v="489" actId="478"/>
          <ac:spMkLst>
            <pc:docMk/>
            <pc:sldMk cId="3056533403" sldId="326"/>
            <ac:spMk id="327" creationId="{00000000-0000-0000-0000-000000000000}"/>
          </ac:spMkLst>
        </pc:spChg>
        <pc:picChg chg="add mod">
          <ac:chgData name="Espinola-Arredondo, Ana Fabiola" userId="2389861a-9b00-4e05-a52a-bbe4d3cfc079" providerId="ADAL" clId="{627C062F-7E5E-43AE-BDB7-8B024958C3DB}" dt="2024-10-11T23:16:40.837" v="495" actId="1076"/>
          <ac:picMkLst>
            <pc:docMk/>
            <pc:sldMk cId="3056533403" sldId="326"/>
            <ac:picMk id="5" creationId="{C918D6BE-40A8-476F-A9D8-35FD1E43180F}"/>
          </ac:picMkLst>
        </pc:picChg>
        <pc:cxnChg chg="add mod">
          <ac:chgData name="Espinola-Arredondo, Ana Fabiola" userId="2389861a-9b00-4e05-a52a-bbe4d3cfc079" providerId="ADAL" clId="{627C062F-7E5E-43AE-BDB7-8B024958C3DB}" dt="2024-10-14T21:14:00.979" v="798" actId="1582"/>
          <ac:cxnSpMkLst>
            <pc:docMk/>
            <pc:sldMk cId="3056533403" sldId="326"/>
            <ac:cxnSpMk id="3" creationId="{8A016D09-956D-4BA1-B9CF-3D01A830DDC1}"/>
          </ac:cxnSpMkLst>
        </pc:cxnChg>
        <pc:cxnChg chg="add mod">
          <ac:chgData name="Espinola-Arredondo, Ana Fabiola" userId="2389861a-9b00-4e05-a52a-bbe4d3cfc079" providerId="ADAL" clId="{627C062F-7E5E-43AE-BDB7-8B024958C3DB}" dt="2024-10-11T23:21:37.584" v="542" actId="1076"/>
          <ac:cxnSpMkLst>
            <pc:docMk/>
            <pc:sldMk cId="3056533403" sldId="326"/>
            <ac:cxnSpMk id="13" creationId="{4B92CA68-1CAC-4F14-ABEC-485160FC6441}"/>
          </ac:cxnSpMkLst>
        </pc:cxnChg>
      </pc:sldChg>
      <pc:sldChg chg="addSp delSp modSp add mod delAnim modAnim">
        <pc:chgData name="Espinola-Arredondo, Ana Fabiola" userId="2389861a-9b00-4e05-a52a-bbe4d3cfc079" providerId="ADAL" clId="{627C062F-7E5E-43AE-BDB7-8B024958C3DB}" dt="2024-10-11T23:33:56.504" v="674"/>
        <pc:sldMkLst>
          <pc:docMk/>
          <pc:sldMk cId="61160912" sldId="327"/>
        </pc:sldMkLst>
        <pc:spChg chg="add del mod">
          <ac:chgData name="Espinola-Arredondo, Ana Fabiola" userId="2389861a-9b00-4e05-a52a-bbe4d3cfc079" providerId="ADAL" clId="{627C062F-7E5E-43AE-BDB7-8B024958C3DB}" dt="2024-10-11T23:31:15.123" v="632" actId="21"/>
          <ac:spMkLst>
            <pc:docMk/>
            <pc:sldMk cId="61160912" sldId="327"/>
            <ac:spMk id="2" creationId="{0DE63F4C-CCE4-4EA9-AC72-9A13BE292533}"/>
          </ac:spMkLst>
        </pc:spChg>
        <pc:spChg chg="add del mod">
          <ac:chgData name="Espinola-Arredondo, Ana Fabiola" userId="2389861a-9b00-4e05-a52a-bbe4d3cfc079" providerId="ADAL" clId="{627C062F-7E5E-43AE-BDB7-8B024958C3DB}" dt="2024-10-11T23:30:35.836" v="626" actId="478"/>
          <ac:spMkLst>
            <pc:docMk/>
            <pc:sldMk cId="61160912" sldId="327"/>
            <ac:spMk id="4" creationId="{E54815D2-6848-460F-92E6-024FD2BB89AD}"/>
          </ac:spMkLst>
        </pc:spChg>
        <pc:spChg chg="add mod">
          <ac:chgData name="Espinola-Arredondo, Ana Fabiola" userId="2389861a-9b00-4e05-a52a-bbe4d3cfc079" providerId="ADAL" clId="{627C062F-7E5E-43AE-BDB7-8B024958C3DB}" dt="2024-10-11T23:31:39.832" v="646" actId="14100"/>
          <ac:spMkLst>
            <pc:docMk/>
            <pc:sldMk cId="61160912" sldId="327"/>
            <ac:spMk id="6" creationId="{89435561-C9E4-4BA9-BBCD-D773F79C0F12}"/>
          </ac:spMkLst>
        </pc:spChg>
        <pc:spChg chg="del">
          <ac:chgData name="Espinola-Arredondo, Ana Fabiola" userId="2389861a-9b00-4e05-a52a-bbe4d3cfc079" providerId="ADAL" clId="{627C062F-7E5E-43AE-BDB7-8B024958C3DB}" dt="2024-10-11T23:28:21.342" v="589" actId="478"/>
          <ac:spMkLst>
            <pc:docMk/>
            <pc:sldMk cId="61160912" sldId="327"/>
            <ac:spMk id="8" creationId="{CADB28A7-5720-47E4-BC83-B4B33ABB481E}"/>
          </ac:spMkLst>
        </pc:spChg>
        <pc:spChg chg="add del mod">
          <ac:chgData name="Espinola-Arredondo, Ana Fabiola" userId="2389861a-9b00-4e05-a52a-bbe4d3cfc079" providerId="ADAL" clId="{627C062F-7E5E-43AE-BDB7-8B024958C3DB}" dt="2024-10-11T23:29:47.635" v="611"/>
          <ac:spMkLst>
            <pc:docMk/>
            <pc:sldMk cId="61160912" sldId="327"/>
            <ac:spMk id="9" creationId="{83EE8BA1-0976-4558-BB0C-670CC03ABD0A}"/>
          </ac:spMkLst>
        </pc:spChg>
        <pc:spChg chg="del">
          <ac:chgData name="Espinola-Arredondo, Ana Fabiola" userId="2389861a-9b00-4e05-a52a-bbe4d3cfc079" providerId="ADAL" clId="{627C062F-7E5E-43AE-BDB7-8B024958C3DB}" dt="2024-10-11T23:25:04.043" v="588" actId="478"/>
          <ac:spMkLst>
            <pc:docMk/>
            <pc:sldMk cId="61160912" sldId="327"/>
            <ac:spMk id="11" creationId="{D4B1E0B0-8A57-4BC8-85EC-99A8EB5B59A7}"/>
          </ac:spMkLst>
        </pc:spChg>
        <pc:spChg chg="del">
          <ac:chgData name="Espinola-Arredondo, Ana Fabiola" userId="2389861a-9b00-4e05-a52a-bbe4d3cfc079" providerId="ADAL" clId="{627C062F-7E5E-43AE-BDB7-8B024958C3DB}" dt="2024-10-11T23:24:59.940" v="587" actId="478"/>
          <ac:spMkLst>
            <pc:docMk/>
            <pc:sldMk cId="61160912" sldId="327"/>
            <ac:spMk id="14" creationId="{E6E7AECB-58D7-4B74-BC85-22A58A40224B}"/>
          </ac:spMkLst>
        </pc:spChg>
        <pc:spChg chg="add mod">
          <ac:chgData name="Espinola-Arredondo, Ana Fabiola" userId="2389861a-9b00-4e05-a52a-bbe4d3cfc079" providerId="ADAL" clId="{627C062F-7E5E-43AE-BDB7-8B024958C3DB}" dt="2024-10-11T23:31:56.373" v="654" actId="20577"/>
          <ac:spMkLst>
            <pc:docMk/>
            <pc:sldMk cId="61160912" sldId="327"/>
            <ac:spMk id="15" creationId="{F8AC4BB8-7941-41FE-9CA1-AE6718DA8706}"/>
          </ac:spMkLst>
        </pc:spChg>
        <pc:spChg chg="del">
          <ac:chgData name="Espinola-Arredondo, Ana Fabiola" userId="2389861a-9b00-4e05-a52a-bbe4d3cfc079" providerId="ADAL" clId="{627C062F-7E5E-43AE-BDB7-8B024958C3DB}" dt="2024-10-11T23:28:30.875" v="593" actId="478"/>
          <ac:spMkLst>
            <pc:docMk/>
            <pc:sldMk cId="61160912" sldId="327"/>
            <ac:spMk id="16" creationId="{646C4142-D59E-486B-8844-A7882713E16F}"/>
          </ac:spMkLst>
        </pc:spChg>
        <pc:spChg chg="add mod">
          <ac:chgData name="Espinola-Arredondo, Ana Fabiola" userId="2389861a-9b00-4e05-a52a-bbe4d3cfc079" providerId="ADAL" clId="{627C062F-7E5E-43AE-BDB7-8B024958C3DB}" dt="2024-10-11T23:32:15.772" v="657" actId="1076"/>
          <ac:spMkLst>
            <pc:docMk/>
            <pc:sldMk cId="61160912" sldId="327"/>
            <ac:spMk id="17" creationId="{724EFD02-A623-4177-A3BF-CB897995A8BC}"/>
          </ac:spMkLst>
        </pc:spChg>
        <pc:spChg chg="del">
          <ac:chgData name="Espinola-Arredondo, Ana Fabiola" userId="2389861a-9b00-4e05-a52a-bbe4d3cfc079" providerId="ADAL" clId="{627C062F-7E5E-43AE-BDB7-8B024958C3DB}" dt="2024-10-11T23:28:28.563" v="592" actId="478"/>
          <ac:spMkLst>
            <pc:docMk/>
            <pc:sldMk cId="61160912" sldId="327"/>
            <ac:spMk id="18" creationId="{93F59091-C1DE-4404-B265-205A426E9E8B}"/>
          </ac:spMkLst>
        </pc:spChg>
        <pc:spChg chg="add mod">
          <ac:chgData name="Espinola-Arredondo, Ana Fabiola" userId="2389861a-9b00-4e05-a52a-bbe4d3cfc079" providerId="ADAL" clId="{627C062F-7E5E-43AE-BDB7-8B024958C3DB}" dt="2024-10-11T23:32:29.522" v="665" actId="20577"/>
          <ac:spMkLst>
            <pc:docMk/>
            <pc:sldMk cId="61160912" sldId="327"/>
            <ac:spMk id="19" creationId="{1A05DA2D-A62D-417D-B8AB-4513B88F0382}"/>
          </ac:spMkLst>
        </pc:spChg>
        <pc:spChg chg="add mod">
          <ac:chgData name="Espinola-Arredondo, Ana Fabiola" userId="2389861a-9b00-4e05-a52a-bbe4d3cfc079" providerId="ADAL" clId="{627C062F-7E5E-43AE-BDB7-8B024958C3DB}" dt="2024-10-11T23:33:52.330" v="673" actId="20577"/>
          <ac:spMkLst>
            <pc:docMk/>
            <pc:sldMk cId="61160912" sldId="327"/>
            <ac:spMk id="20" creationId="{6788EA38-D3EE-4BBF-BB90-E83E0D5FE606}"/>
          </ac:spMkLst>
        </pc:spChg>
        <pc:spChg chg="del">
          <ac:chgData name="Espinola-Arredondo, Ana Fabiola" userId="2389861a-9b00-4e05-a52a-bbe4d3cfc079" providerId="ADAL" clId="{627C062F-7E5E-43AE-BDB7-8B024958C3DB}" dt="2024-10-11T23:30:33.216" v="625" actId="478"/>
          <ac:spMkLst>
            <pc:docMk/>
            <pc:sldMk cId="61160912" sldId="327"/>
            <ac:spMk id="326" creationId="{00000000-0000-0000-0000-000000000000}"/>
          </ac:spMkLst>
        </pc:spChg>
        <pc:picChg chg="del">
          <ac:chgData name="Espinola-Arredondo, Ana Fabiola" userId="2389861a-9b00-4e05-a52a-bbe4d3cfc079" providerId="ADAL" clId="{627C062F-7E5E-43AE-BDB7-8B024958C3DB}" dt="2024-10-11T23:28:23.948" v="590" actId="478"/>
          <ac:picMkLst>
            <pc:docMk/>
            <pc:sldMk cId="61160912" sldId="327"/>
            <ac:picMk id="5" creationId="{C918D6BE-40A8-476F-A9D8-35FD1E43180F}"/>
          </ac:picMkLst>
        </pc:picChg>
        <pc:cxnChg chg="del">
          <ac:chgData name="Espinola-Arredondo, Ana Fabiola" userId="2389861a-9b00-4e05-a52a-bbe4d3cfc079" providerId="ADAL" clId="{627C062F-7E5E-43AE-BDB7-8B024958C3DB}" dt="2024-10-11T23:28:26.269" v="591" actId="478"/>
          <ac:cxnSpMkLst>
            <pc:docMk/>
            <pc:sldMk cId="61160912" sldId="327"/>
            <ac:cxnSpMk id="13" creationId="{4B92CA68-1CAC-4F14-ABEC-485160FC6441}"/>
          </ac:cxnSpMkLst>
        </pc:cxnChg>
      </pc:sldChg>
      <pc:sldChg chg="addSp delSp modSp add mod">
        <pc:chgData name="Espinola-Arredondo, Ana Fabiola" userId="2389861a-9b00-4e05-a52a-bbe4d3cfc079" providerId="ADAL" clId="{627C062F-7E5E-43AE-BDB7-8B024958C3DB}" dt="2024-10-14T21:11:56.210" v="787" actId="14100"/>
        <pc:sldMkLst>
          <pc:docMk/>
          <pc:sldMk cId="3530159612" sldId="328"/>
        </pc:sldMkLst>
        <pc:spChg chg="add del mod">
          <ac:chgData name="Espinola-Arredondo, Ana Fabiola" userId="2389861a-9b00-4e05-a52a-bbe4d3cfc079" providerId="ADAL" clId="{627C062F-7E5E-43AE-BDB7-8B024958C3DB}" dt="2024-10-14T21:10:20.717" v="772" actId="478"/>
          <ac:spMkLst>
            <pc:docMk/>
            <pc:sldMk cId="3530159612" sldId="328"/>
            <ac:spMk id="3" creationId="{665932E3-1F3F-467B-8806-8F3023A0971F}"/>
          </ac:spMkLst>
        </pc:spChg>
        <pc:spChg chg="mod">
          <ac:chgData name="Espinola-Arredondo, Ana Fabiola" userId="2389861a-9b00-4e05-a52a-bbe4d3cfc079" providerId="ADAL" clId="{627C062F-7E5E-43AE-BDB7-8B024958C3DB}" dt="2024-10-14T21:11:47.078" v="783" actId="14100"/>
          <ac:spMkLst>
            <pc:docMk/>
            <pc:sldMk cId="3530159612" sldId="328"/>
            <ac:spMk id="289" creationId="{00000000-0000-0000-0000-000000000000}"/>
          </ac:spMkLst>
        </pc:spChg>
        <pc:spChg chg="del">
          <ac:chgData name="Espinola-Arredondo, Ana Fabiola" userId="2389861a-9b00-4e05-a52a-bbe4d3cfc079" providerId="ADAL" clId="{627C062F-7E5E-43AE-BDB7-8B024958C3DB}" dt="2024-10-14T21:10:16.855" v="771" actId="478"/>
          <ac:spMkLst>
            <pc:docMk/>
            <pc:sldMk cId="3530159612" sldId="328"/>
            <ac:spMk id="290" creationId="{00000000-0000-0000-0000-000000000000}"/>
          </ac:spMkLst>
        </pc:spChg>
        <pc:picChg chg="add mod">
          <ac:chgData name="Espinola-Arredondo, Ana Fabiola" userId="2389861a-9b00-4e05-a52a-bbe4d3cfc079" providerId="ADAL" clId="{627C062F-7E5E-43AE-BDB7-8B024958C3DB}" dt="2024-10-14T21:11:56.210" v="787" actId="14100"/>
          <ac:picMkLst>
            <pc:docMk/>
            <pc:sldMk cId="3530159612" sldId="328"/>
            <ac:picMk id="5" creationId="{CEED17AD-942B-43F3-8FAE-0D1FB9DBE0B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55968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5702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733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772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7727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4446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6899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0788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7" name="Google Shape;57;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9893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3" name="Google Shape;6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0" name="Google Shape;7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5" name="Google Shape;95;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4387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9310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3414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3296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6687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8329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9" name="Google Shape;119;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0" name="Google Shape;130;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6" name="Google Shape;136;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6" name="Google Shape;136;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2811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6" name="Google Shape;136;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381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2" name="Google Shape;142;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2" name="Google Shape;142;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5249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2" name="Google Shape;142;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4463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2" name="Google Shape;142;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0394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0" name="Google Shape;160;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6" name="Google Shape;166;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6" name="Google Shape;166;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61149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2" name="Google Shape;172;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2" name="Google Shape;172;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638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2" name="Google Shape;172;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612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8" name="Google Shape;178;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19299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4" name="Google Shape;184;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6" name="Google Shape;196;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2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2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2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6" name="Google Shape;226;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6" name="Google Shape;226;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27320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6" name="Google Shape;226;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88325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9" name="Google Shape;239;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9" name="Google Shape;239;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06059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48121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5" name="Google Shape;245;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49790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1" name="Google Shape;251;p3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3" name="Google Shape;263;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5" name="Google Shape;275;p3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1" name="Google Shape;281;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7" name="Google Shape;287;p3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7" name="Google Shape;287;p3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52472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3" name="Google Shape;293;p3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9" name="Google Shape;299;p3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9" name="Google Shape;299;p3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5516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3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4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4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4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4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4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4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4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15269045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4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4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extLst>
      <p:ext uri="{BB962C8B-B14F-4D97-AF65-F5344CB8AC3E}">
        <p14:creationId xmlns:p14="http://schemas.microsoft.com/office/powerpoint/2010/main" val="587430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44"/>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44"/>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44"/>
          <p:cNvSpPr>
            <a:spLocks noGrp="1"/>
          </p:cNvSpPr>
          <p:nvPr>
            <p:ph type="pic" idx="2"/>
          </p:nvPr>
        </p:nvSpPr>
        <p:spPr>
          <a:xfrm>
            <a:off x="152400" y="1920875"/>
            <a:ext cx="3794125" cy="5135563"/>
          </a:xfrm>
          <a:prstGeom prst="rect">
            <a:avLst/>
          </a:prstGeom>
          <a:noFill/>
          <a:ln>
            <a:noFill/>
          </a:ln>
        </p:spPr>
      </p:sp>
      <p:sp>
        <p:nvSpPr>
          <p:cNvPr id="21" name="Google Shape;21;p44"/>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4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45"/>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Figure+Caption">
  <p:cSld name="3_Figure+Caption">
    <p:bg>
      <p:bgPr>
        <a:solidFill>
          <a:schemeClr val="lt1"/>
        </a:solidFill>
        <a:effectLst/>
      </p:bgPr>
    </p:bg>
    <p:spTree>
      <p:nvGrpSpPr>
        <p:cNvPr id="1" name="Shape 25"/>
        <p:cNvGrpSpPr/>
        <p:nvPr/>
      </p:nvGrpSpPr>
      <p:grpSpPr>
        <a:xfrm>
          <a:off x="0" y="0"/>
          <a:ext cx="0" cy="0"/>
          <a:chOff x="0" y="0"/>
          <a:chExt cx="0" cy="0"/>
        </a:xfrm>
      </p:grpSpPr>
      <p:sp>
        <p:nvSpPr>
          <p:cNvPr id="26" name="Google Shape;26;p46"/>
          <p:cNvSpPr txBox="1">
            <a:spLocks noGrp="1"/>
          </p:cNvSpPr>
          <p:nvPr>
            <p:ph type="title"/>
          </p:nvPr>
        </p:nvSpPr>
        <p:spPr>
          <a:xfrm>
            <a:off x="0" y="737299"/>
            <a:ext cx="9996324"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7" name="Google Shape;27;p46"/>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8" name="Google Shape;28;p46"/>
          <p:cNvSpPr>
            <a:spLocks noGrp="1"/>
          </p:cNvSpPr>
          <p:nvPr>
            <p:ph type="pic" idx="2"/>
          </p:nvPr>
        </p:nvSpPr>
        <p:spPr>
          <a:xfrm>
            <a:off x="190500" y="5200650"/>
            <a:ext cx="3162300" cy="2114550"/>
          </a:xfrm>
          <a:prstGeom prst="rect">
            <a:avLst/>
          </a:prstGeom>
          <a:noFill/>
          <a:ln>
            <a:noFill/>
          </a:ln>
        </p:spPr>
      </p:sp>
      <p:sp>
        <p:nvSpPr>
          <p:cNvPr id="29" name="Google Shape;29;p46"/>
          <p:cNvSpPr>
            <a:spLocks noGrp="1"/>
          </p:cNvSpPr>
          <p:nvPr>
            <p:ph type="pic" idx="3"/>
          </p:nvPr>
        </p:nvSpPr>
        <p:spPr>
          <a:xfrm>
            <a:off x="6229350" y="5429250"/>
            <a:ext cx="3124200" cy="1885950"/>
          </a:xfrm>
          <a:prstGeom prst="rect">
            <a:avLst/>
          </a:prstGeom>
          <a:noFill/>
          <a:ln>
            <a:noFill/>
          </a:ln>
        </p:spPr>
      </p:sp>
      <p:sp>
        <p:nvSpPr>
          <p:cNvPr id="30" name="Google Shape;30;p46"/>
          <p:cNvSpPr txBox="1">
            <a:spLocks noGrp="1"/>
          </p:cNvSpPr>
          <p:nvPr>
            <p:ph type="body" idx="4"/>
          </p:nvPr>
        </p:nvSpPr>
        <p:spPr>
          <a:xfrm>
            <a:off x="3657600" y="5383213"/>
            <a:ext cx="1914525" cy="1482725"/>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720"/>
              </a:spcBef>
              <a:spcAft>
                <a:spcPts val="0"/>
              </a:spcAft>
              <a:buSzPts val="1800"/>
              <a:buNone/>
              <a:defRPr/>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31"/>
        <p:cNvGrpSpPr/>
        <p:nvPr/>
      </p:nvGrpSpPr>
      <p:grpSpPr>
        <a:xfrm>
          <a:off x="0" y="0"/>
          <a:ext cx="0" cy="0"/>
          <a:chOff x="0" y="0"/>
          <a:chExt cx="0" cy="0"/>
        </a:xfrm>
      </p:grpSpPr>
      <p:sp>
        <p:nvSpPr>
          <p:cNvPr id="32" name="Google Shape;32;p47"/>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33" name="Google Shape;33;p47"/>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4" name="Google Shape;34;p47"/>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35"/>
        <p:cNvGrpSpPr/>
        <p:nvPr/>
      </p:nvGrpSpPr>
      <p:grpSpPr>
        <a:xfrm>
          <a:off x="0" y="0"/>
          <a:ext cx="0" cy="0"/>
          <a:chOff x="0" y="0"/>
          <a:chExt cx="0" cy="0"/>
        </a:xfrm>
      </p:grpSpPr>
      <p:cxnSp>
        <p:nvCxnSpPr>
          <p:cNvPr id="36" name="Google Shape;36;p48"/>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7" name="Google Shape;37;p48"/>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8" name="Google Shape;38;p48"/>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39"/>
        <p:cNvGrpSpPr/>
        <p:nvPr/>
      </p:nvGrpSpPr>
      <p:grpSpPr>
        <a:xfrm>
          <a:off x="0" y="0"/>
          <a:ext cx="0" cy="0"/>
          <a:chOff x="0" y="0"/>
          <a:chExt cx="0" cy="0"/>
        </a:xfrm>
      </p:grpSpPr>
      <p:pic>
        <p:nvPicPr>
          <p:cNvPr id="40" name="Google Shape;40;p4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1" name="Google Shape;41;p49"/>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42" name="Google Shape;42;p49"/>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43" name="Google Shape;43;p49"/>
          <p:cNvSpPr>
            <a:spLocks noGrp="1"/>
          </p:cNvSpPr>
          <p:nvPr>
            <p:ph type="pic" idx="2"/>
          </p:nvPr>
        </p:nvSpPr>
        <p:spPr>
          <a:xfrm>
            <a:off x="190500" y="5200650"/>
            <a:ext cx="3162300" cy="2114550"/>
          </a:xfrm>
          <a:prstGeom prst="rect">
            <a:avLst/>
          </a:prstGeom>
          <a:noFill/>
          <a:ln>
            <a:noFill/>
          </a:ln>
        </p:spPr>
      </p:sp>
      <p:sp>
        <p:nvSpPr>
          <p:cNvPr id="44" name="Google Shape;44;p49"/>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1">
  <p:cSld name="1_Title and Content 1">
    <p:bg>
      <p:bgPr>
        <a:solidFill>
          <a:schemeClr val="lt1"/>
        </a:solidFill>
        <a:effectLst/>
      </p:bgPr>
    </p:bg>
    <p:spTree>
      <p:nvGrpSpPr>
        <p:cNvPr id="1" name="Shape 45"/>
        <p:cNvGrpSpPr/>
        <p:nvPr/>
      </p:nvGrpSpPr>
      <p:grpSpPr>
        <a:xfrm>
          <a:off x="0" y="0"/>
          <a:ext cx="0" cy="0"/>
          <a:chOff x="0" y="0"/>
          <a:chExt cx="0" cy="0"/>
        </a:xfrm>
      </p:grpSpPr>
      <p:sp>
        <p:nvSpPr>
          <p:cNvPr id="46" name="Google Shape;46;p50"/>
          <p:cNvSpPr txBox="1">
            <a:spLocks noGrp="1"/>
          </p:cNvSpPr>
          <p:nvPr>
            <p:ph type="title"/>
          </p:nvPr>
        </p:nvSpPr>
        <p:spPr>
          <a:xfrm>
            <a:off x="23515" y="738382"/>
            <a:ext cx="9996324" cy="102559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47" name="Google Shape;47;p50"/>
          <p:cNvSpPr txBox="1">
            <a:spLocks noGrp="1"/>
          </p:cNvSpPr>
          <p:nvPr>
            <p:ph type="body" idx="1"/>
          </p:nvPr>
        </p:nvSpPr>
        <p:spPr>
          <a:xfrm>
            <a:off x="117582" y="1933292"/>
            <a:ext cx="9804186" cy="5658416"/>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3" descr="MacLearn_logo_reverse.png"/>
          <p:cNvPicPr preferRelativeResize="0"/>
          <p:nvPr/>
        </p:nvPicPr>
        <p:blipFill rotWithShape="1">
          <a:blip r:embed="rId9">
            <a:alphaModFix/>
          </a:blip>
          <a:srcRect/>
          <a:stretch/>
        </p:blipFill>
        <p:spPr>
          <a:xfrm>
            <a:off x="228600" y="217571"/>
            <a:ext cx="1524000" cy="468227"/>
          </a:xfrm>
          <a:prstGeom prst="rect">
            <a:avLst/>
          </a:prstGeom>
          <a:noFill/>
          <a:ln>
            <a:noFill/>
          </a:ln>
        </p:spPr>
      </p:pic>
      <p:sp>
        <p:nvSpPr>
          <p:cNvPr id="11" name="Google Shape;11;p43"/>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43"/>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43"/>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err="1">
                <a:solidFill>
                  <a:schemeClr val="lt1"/>
                </a:solidFill>
                <a:latin typeface="Arial"/>
                <a:ea typeface="Arial"/>
                <a:cs typeface="Arial"/>
                <a:sym typeface="Arial"/>
              </a:rPr>
              <a:t>Krugman</a:t>
            </a:r>
            <a:r>
              <a:rPr lang="en-US" sz="1400" b="0" i="0" u="none" strike="noStrike" cap="none" dirty="0">
                <a:solidFill>
                  <a:schemeClr val="lt1"/>
                </a:solidFill>
                <a:latin typeface="Arial"/>
                <a:ea typeface="Arial"/>
                <a:cs typeface="Arial"/>
                <a:sym typeface="Arial"/>
              </a:rPr>
              <a:t>,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43"/>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43"/>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43" descr="MacLearn_logo_reverse.png"/>
          <p:cNvPicPr preferRelativeResize="0"/>
          <p:nvPr/>
        </p:nvPicPr>
        <p:blipFill rotWithShape="1">
          <a:blip r:embed="rId9">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gispub.epa.gov/air/trendsreport/2022/#air_trend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hyperlink" Target="https://mitsloan.mit.edu/ideas-made-to-matter/psychological-economic-and-social-costs-air-pollution"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epa.gov/laws-regulations/summary-safe-drinking-water-act"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ehjournal.biomedcentral.com/articles/10.1186/s12940-019-0488-0"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6.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www.ncei.noaa.gov/access/monitoring/monthly-report/global/202313"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2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Externalities</a:t>
            </a:r>
            <a:endParaRPr dirty="0">
              <a:latin typeface="+mn-lt"/>
            </a:endParaRPr>
          </a:p>
        </p:txBody>
      </p:sp>
      <p:pic>
        <p:nvPicPr>
          <p:cNvPr id="54" name="Google Shape;54;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938623"/>
            <a:ext cx="4519808" cy="6117816"/>
          </a:xfrm>
          <a:prstGeom prst="rect">
            <a:avLst/>
          </a:prstGeom>
          <a:noFill/>
          <a:ln>
            <a:noFill/>
          </a:ln>
        </p:spPr>
      </p:pic>
      <p:sp>
        <p:nvSpPr>
          <p:cNvPr id="53" name="Google Shape;53;p1"/>
          <p:cNvSpPr txBox="1">
            <a:spLocks noGrp="1"/>
          </p:cNvSpPr>
          <p:nvPr>
            <p:ph type="body" idx="1"/>
          </p:nvPr>
        </p:nvSpPr>
        <p:spPr>
          <a:xfrm>
            <a:off x="7954962" y="938623"/>
            <a:ext cx="1576965" cy="1653598"/>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dirty="0">
                <a:solidFill>
                  <a:schemeClr val="bg1"/>
                </a:solidFill>
                <a:latin typeface="+mn-lt"/>
              </a:rPr>
              <a:t>10</a:t>
            </a:r>
            <a:endParaRPr dirty="0">
              <a:solidFill>
                <a:schemeClr val="bg1"/>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Next Assignments:</a:t>
            </a:r>
            <a:endParaRPr dirty="0">
              <a:latin typeface="+mn-lt"/>
            </a:endParaRPr>
          </a:p>
        </p:txBody>
      </p:sp>
      <p:sp>
        <p:nvSpPr>
          <p:cNvPr id="60" name="Google Shape;60;p2"/>
          <p:cNvSpPr txBox="1">
            <a:spLocks noGrp="1"/>
          </p:cNvSpPr>
          <p:nvPr>
            <p:ph type="body" idx="1"/>
          </p:nvPr>
        </p:nvSpPr>
        <p:spPr>
          <a:xfrm>
            <a:off x="117582" y="1933291"/>
            <a:ext cx="9804186" cy="455894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Font typeface="Arial"/>
              <a:buChar char="•"/>
            </a:pPr>
            <a:r>
              <a:rPr lang="en-US" dirty="0">
                <a:latin typeface="+mn-lt"/>
              </a:rPr>
              <a:t>Homework 8 (CH 9) due on Wednesday October 16</a:t>
            </a:r>
            <a:r>
              <a:rPr lang="en-US" baseline="30000" dirty="0">
                <a:latin typeface="+mn-lt"/>
              </a:rPr>
              <a:t>th</a:t>
            </a:r>
            <a:endParaRPr lang="en-US" dirty="0">
              <a:latin typeface="+mn-lt"/>
            </a:endParaRPr>
          </a:p>
          <a:p>
            <a:pPr marL="354013" lvl="0" indent="-354013" algn="l" rtl="0">
              <a:lnSpc>
                <a:spcPct val="100000"/>
              </a:lnSpc>
              <a:spcBef>
                <a:spcPts val="0"/>
              </a:spcBef>
              <a:spcAft>
                <a:spcPts val="0"/>
              </a:spcAft>
              <a:buSzPct val="100000"/>
              <a:buFont typeface="Arial"/>
              <a:buChar char="•"/>
            </a:pPr>
            <a:endParaRPr lang="en-US" dirty="0">
              <a:latin typeface="+mn-lt"/>
            </a:endParaRPr>
          </a:p>
          <a:p>
            <a:pPr marL="354013" lvl="0" indent="-354013" algn="l" rtl="0">
              <a:lnSpc>
                <a:spcPct val="100000"/>
              </a:lnSpc>
              <a:spcBef>
                <a:spcPts val="0"/>
              </a:spcBef>
              <a:spcAft>
                <a:spcPts val="0"/>
              </a:spcAft>
              <a:buSzPct val="100000"/>
              <a:buFont typeface="Arial"/>
              <a:buChar char="•"/>
            </a:pPr>
            <a:r>
              <a:rPr lang="en-US" dirty="0">
                <a:latin typeface="+mn-lt"/>
              </a:rPr>
              <a:t>Writing Assignment 2 due on Saturday October 19</a:t>
            </a:r>
            <a:r>
              <a:rPr lang="en-US" baseline="30000" dirty="0">
                <a:latin typeface="+mn-lt"/>
              </a:rPr>
              <a:t>th</a:t>
            </a:r>
            <a:endParaRPr lang="en-US" dirty="0">
              <a:latin typeface="+mn-lt"/>
            </a:endParaRPr>
          </a:p>
          <a:p>
            <a:pPr marL="811213" lvl="1" indent="-354013">
              <a:spcBef>
                <a:spcPts val="0"/>
              </a:spcBef>
              <a:buSzPct val="100000"/>
              <a:buFont typeface="Arial"/>
              <a:buChar char="•"/>
            </a:pPr>
            <a:r>
              <a:rPr lang="en-US" b="0" i="0" dirty="0">
                <a:solidFill>
                  <a:srgbClr val="000000"/>
                </a:solidFill>
                <a:effectLst/>
                <a:latin typeface="Lato Extended"/>
              </a:rPr>
              <a:t> U.S. military’s efforts to reduce the opium trade in Afghanistan</a:t>
            </a:r>
            <a:r>
              <a:rPr lang="en-US" b="0" i="0" dirty="0">
                <a:solidFill>
                  <a:srgbClr val="000000"/>
                </a:solidFill>
                <a:effectLst/>
                <a:latin typeface="+mn-lt"/>
              </a:rPr>
              <a:t> (Chapter 6 – Elasticity)</a:t>
            </a:r>
          </a:p>
          <a:p>
            <a:pPr marL="811213" lvl="1" indent="-354013">
              <a:spcBef>
                <a:spcPts val="0"/>
              </a:spcBef>
              <a:buSzPct val="100000"/>
              <a:buFont typeface="Arial"/>
              <a:buChar char="•"/>
            </a:pPr>
            <a:endParaRPr lang="en-US" dirty="0">
              <a:solidFill>
                <a:srgbClr val="000000"/>
              </a:solidFill>
              <a:latin typeface="+mn-lt"/>
            </a:endParaRPr>
          </a:p>
          <a:p>
            <a:pPr marL="354013" indent="-354013">
              <a:spcBef>
                <a:spcPts val="0"/>
              </a:spcBef>
              <a:buSzPct val="100000"/>
            </a:pPr>
            <a:r>
              <a:rPr lang="en-US" b="0" i="0" dirty="0">
                <a:solidFill>
                  <a:srgbClr val="000000"/>
                </a:solidFill>
                <a:effectLst/>
                <a:latin typeface="+mn-lt"/>
              </a:rPr>
              <a:t>Quiz #4 (Chapters 7 and 9) due on Sunday October 20th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points CH 9</a:t>
            </a:r>
            <a:endParaRPr dirty="0">
              <a:latin typeface="+mn-lt"/>
            </a:endParaRPr>
          </a:p>
        </p:txBody>
      </p:sp>
      <p:sp>
        <p:nvSpPr>
          <p:cNvPr id="3" name="Text Placeholder 2">
            <a:extLst>
              <a:ext uri="{FF2B5EF4-FFF2-40B4-BE49-F238E27FC236}">
                <a16:creationId xmlns:a16="http://schemas.microsoft.com/office/drawing/2014/main" id="{C75DBB9A-6E8A-941C-5165-6E9547B15521}"/>
              </a:ext>
            </a:extLst>
          </p:cNvPr>
          <p:cNvSpPr>
            <a:spLocks noGrp="1"/>
          </p:cNvSpPr>
          <p:nvPr>
            <p:ph type="body" idx="1"/>
          </p:nvPr>
        </p:nvSpPr>
        <p:spPr>
          <a:xfrm>
            <a:off x="127107" y="1464368"/>
            <a:ext cx="9804186" cy="5323294"/>
          </a:xfrm>
        </p:spPr>
        <p:txBody>
          <a:bodyPr>
            <a:normAutofit/>
          </a:bodyPr>
          <a:lstStyle/>
          <a:p>
            <a:r>
              <a:rPr lang="en-US" b="0" i="0" dirty="0">
                <a:solidFill>
                  <a:srgbClr val="000000"/>
                </a:solidFill>
                <a:effectLst/>
                <a:latin typeface="STIX-Web"/>
              </a:rPr>
              <a:t>Accounting profits ignore implicit costs; economic profits consider them.</a:t>
            </a:r>
          </a:p>
          <a:p>
            <a:r>
              <a:rPr lang="en-US" dirty="0">
                <a:solidFill>
                  <a:srgbClr val="000000"/>
                </a:solidFill>
                <a:latin typeface="STIX-Web"/>
              </a:rPr>
              <a:t>Differences between </a:t>
            </a:r>
            <a:r>
              <a:rPr lang="en-US" b="0" i="0" dirty="0">
                <a:solidFill>
                  <a:srgbClr val="000000"/>
                </a:solidFill>
                <a:effectLst/>
                <a:latin typeface="STIX-Web"/>
              </a:rPr>
              <a:t>"either-or" decision or a "how much" decision</a:t>
            </a:r>
            <a:r>
              <a:rPr lang="en-US" dirty="0">
                <a:solidFill>
                  <a:srgbClr val="000000"/>
                </a:solidFill>
                <a:latin typeface="STIX-Web"/>
              </a:rPr>
              <a:t>.</a:t>
            </a:r>
          </a:p>
          <a:p>
            <a:r>
              <a:rPr lang="en-US" b="1" dirty="0">
                <a:solidFill>
                  <a:srgbClr val="000000"/>
                </a:solidFill>
                <a:latin typeface="STIX-Web"/>
              </a:rPr>
              <a:t>Marginal Cost: </a:t>
            </a:r>
            <a:r>
              <a:rPr lang="en-US" b="0" i="0" dirty="0">
                <a:solidFill>
                  <a:srgbClr val="000000"/>
                </a:solidFill>
                <a:effectLst/>
                <a:latin typeface="STIX-Web"/>
              </a:rPr>
              <a:t>the cost of producing one more unit of a good or service.</a:t>
            </a:r>
          </a:p>
          <a:p>
            <a:r>
              <a:rPr lang="en-US" b="1" i="0" dirty="0">
                <a:solidFill>
                  <a:srgbClr val="000000"/>
                </a:solidFill>
                <a:effectLst/>
                <a:latin typeface="STIX-Web"/>
              </a:rPr>
              <a:t>Marginal Benefit: </a:t>
            </a:r>
            <a:r>
              <a:rPr lang="en-US" b="0" i="0" dirty="0">
                <a:solidFill>
                  <a:srgbClr val="000000"/>
                </a:solidFill>
                <a:effectLst/>
                <a:latin typeface="STIX-Web"/>
              </a:rPr>
              <a:t>the benefit experienced from undertaking one more unit of an activity.</a:t>
            </a:r>
          </a:p>
          <a:p>
            <a:r>
              <a:rPr lang="en-US" b="1" dirty="0">
                <a:solidFill>
                  <a:srgbClr val="000000"/>
                </a:solidFill>
                <a:latin typeface="STIX-Web"/>
              </a:rPr>
              <a:t>Optimal Quantity</a:t>
            </a:r>
            <a:r>
              <a:rPr lang="en-US" dirty="0">
                <a:solidFill>
                  <a:srgbClr val="000000"/>
                </a:solidFill>
                <a:latin typeface="STIX-Web"/>
              </a:rPr>
              <a:t>: the amount that, when produced or consumed, results in the greatest possible net gain.</a:t>
            </a:r>
            <a:endParaRPr lang="en-US" dirty="0"/>
          </a:p>
        </p:txBody>
      </p:sp>
    </p:spTree>
    <p:extLst>
      <p:ext uri="{BB962C8B-B14F-4D97-AF65-F5344CB8AC3E}">
        <p14:creationId xmlns:p14="http://schemas.microsoft.com/office/powerpoint/2010/main" val="380528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points CH 9</a:t>
            </a:r>
            <a:endParaRPr dirty="0">
              <a:latin typeface="+mn-lt"/>
            </a:endParaRPr>
          </a:p>
        </p:txBody>
      </p:sp>
      <p:pic>
        <p:nvPicPr>
          <p:cNvPr id="6" name="Picture 5">
            <a:extLst>
              <a:ext uri="{FF2B5EF4-FFF2-40B4-BE49-F238E27FC236}">
                <a16:creationId xmlns:a16="http://schemas.microsoft.com/office/drawing/2014/main" id="{3B15F483-BB29-B31D-921A-942D6782DF7E}"/>
              </a:ext>
            </a:extLst>
          </p:cNvPr>
          <p:cNvPicPr>
            <a:picLocks noChangeAspect="1"/>
          </p:cNvPicPr>
          <p:nvPr/>
        </p:nvPicPr>
        <p:blipFill>
          <a:blip r:embed="rId3"/>
          <a:stretch>
            <a:fillRect/>
          </a:stretch>
        </p:blipFill>
        <p:spPr>
          <a:xfrm>
            <a:off x="949569" y="2385694"/>
            <a:ext cx="8370277" cy="4566092"/>
          </a:xfrm>
          <a:prstGeom prst="rect">
            <a:avLst/>
          </a:prstGeom>
        </p:spPr>
      </p:pic>
      <p:sp>
        <p:nvSpPr>
          <p:cNvPr id="9" name="TextBox 8">
            <a:extLst>
              <a:ext uri="{FF2B5EF4-FFF2-40B4-BE49-F238E27FC236}">
                <a16:creationId xmlns:a16="http://schemas.microsoft.com/office/drawing/2014/main" id="{DD1FA35F-3C63-A6E3-9394-C46A44B42D37}"/>
              </a:ext>
            </a:extLst>
          </p:cNvPr>
          <p:cNvSpPr txBox="1"/>
          <p:nvPr/>
        </p:nvSpPr>
        <p:spPr>
          <a:xfrm>
            <a:off x="621324" y="1862473"/>
            <a:ext cx="8499230" cy="523220"/>
          </a:xfrm>
          <a:prstGeom prst="rect">
            <a:avLst/>
          </a:prstGeom>
          <a:noFill/>
        </p:spPr>
        <p:txBody>
          <a:bodyPr wrap="square">
            <a:spAutoFit/>
          </a:bodyPr>
          <a:lstStyle/>
          <a:p>
            <a:r>
              <a:rPr lang="en-US" sz="2800" b="0" i="0" dirty="0">
                <a:solidFill>
                  <a:srgbClr val="000000"/>
                </a:solidFill>
                <a:effectLst/>
                <a:latin typeface="STIX-Web"/>
              </a:rPr>
              <a:t>How many eggs should Albert include in the omelet?</a:t>
            </a:r>
            <a:endParaRPr lang="en-US" sz="2800" dirty="0"/>
          </a:p>
        </p:txBody>
      </p:sp>
      <p:cxnSp>
        <p:nvCxnSpPr>
          <p:cNvPr id="10" name="Straight Connector 9">
            <a:extLst>
              <a:ext uri="{FF2B5EF4-FFF2-40B4-BE49-F238E27FC236}">
                <a16:creationId xmlns:a16="http://schemas.microsoft.com/office/drawing/2014/main" id="{E58490B4-C3A6-FEE8-AB64-01F54578F7BF}"/>
              </a:ext>
            </a:extLst>
          </p:cNvPr>
          <p:cNvCxnSpPr/>
          <p:nvPr/>
        </p:nvCxnSpPr>
        <p:spPr>
          <a:xfrm>
            <a:off x="5240215" y="3528646"/>
            <a:ext cx="422031" cy="246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B8CDB8-603A-93D3-A73E-31DD0B7650CF}"/>
              </a:ext>
            </a:extLst>
          </p:cNvPr>
          <p:cNvCxnSpPr>
            <a:cxnSpLocks/>
          </p:cNvCxnSpPr>
          <p:nvPr/>
        </p:nvCxnSpPr>
        <p:spPr>
          <a:xfrm flipH="1">
            <a:off x="5287108" y="3774831"/>
            <a:ext cx="375138" cy="3868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791F24E-91B3-79B8-96CB-F0356C7C3651}"/>
              </a:ext>
            </a:extLst>
          </p:cNvPr>
          <p:cNvCxnSpPr>
            <a:cxnSpLocks/>
          </p:cNvCxnSpPr>
          <p:nvPr/>
        </p:nvCxnSpPr>
        <p:spPr>
          <a:xfrm>
            <a:off x="5263661" y="4173415"/>
            <a:ext cx="398585" cy="3598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6253ABE-C783-4D4A-56A1-B8FB13ED31BA}"/>
              </a:ext>
            </a:extLst>
          </p:cNvPr>
          <p:cNvCxnSpPr>
            <a:cxnSpLocks/>
          </p:cNvCxnSpPr>
          <p:nvPr/>
        </p:nvCxnSpPr>
        <p:spPr>
          <a:xfrm flipH="1">
            <a:off x="5240215" y="4533310"/>
            <a:ext cx="375138" cy="2837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0271932-1DF3-0EE1-34F9-2D2AF33DE083}"/>
              </a:ext>
            </a:extLst>
          </p:cNvPr>
          <p:cNvCxnSpPr/>
          <p:nvPr/>
        </p:nvCxnSpPr>
        <p:spPr>
          <a:xfrm>
            <a:off x="5240215" y="4779889"/>
            <a:ext cx="375138" cy="293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01CD966-8814-FD8E-F379-623AA37794BE}"/>
              </a:ext>
            </a:extLst>
          </p:cNvPr>
          <p:cNvCxnSpPr>
            <a:cxnSpLocks/>
          </p:cNvCxnSpPr>
          <p:nvPr/>
        </p:nvCxnSpPr>
        <p:spPr>
          <a:xfrm flipH="1">
            <a:off x="5152293" y="5072965"/>
            <a:ext cx="463060" cy="2786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761C20D-65BE-CBF6-1256-8B62729D20ED}"/>
              </a:ext>
            </a:extLst>
          </p:cNvPr>
          <p:cNvCxnSpPr>
            <a:cxnSpLocks/>
          </p:cNvCxnSpPr>
          <p:nvPr/>
        </p:nvCxnSpPr>
        <p:spPr>
          <a:xfrm>
            <a:off x="5213837" y="5351981"/>
            <a:ext cx="401516" cy="292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9198E33-9FF4-604C-8A5A-AC59D2B1B356}"/>
              </a:ext>
            </a:extLst>
          </p:cNvPr>
          <p:cNvCxnSpPr>
            <a:cxnSpLocks/>
          </p:cNvCxnSpPr>
          <p:nvPr/>
        </p:nvCxnSpPr>
        <p:spPr>
          <a:xfrm flipV="1">
            <a:off x="5240215" y="5644662"/>
            <a:ext cx="375138" cy="265265"/>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DDFD1C4-886F-6DC2-A206-F9A7ECC3F730}"/>
              </a:ext>
            </a:extLst>
          </p:cNvPr>
          <p:cNvSpPr txBox="1"/>
          <p:nvPr/>
        </p:nvSpPr>
        <p:spPr>
          <a:xfrm>
            <a:off x="5764917" y="3587262"/>
            <a:ext cx="1210314" cy="369332"/>
          </a:xfrm>
          <a:prstGeom prst="rect">
            <a:avLst/>
          </a:prstGeom>
          <a:noFill/>
        </p:spPr>
        <p:txBody>
          <a:bodyPr wrap="square" rtlCol="0">
            <a:spAutoFit/>
          </a:bodyPr>
          <a:lstStyle/>
          <a:p>
            <a:r>
              <a:rPr lang="en-US" sz="1800" b="1" dirty="0"/>
              <a:t>MC=0.45</a:t>
            </a:r>
          </a:p>
        </p:txBody>
      </p:sp>
      <p:sp>
        <p:nvSpPr>
          <p:cNvPr id="39" name="TextBox 38">
            <a:extLst>
              <a:ext uri="{FF2B5EF4-FFF2-40B4-BE49-F238E27FC236}">
                <a16:creationId xmlns:a16="http://schemas.microsoft.com/office/drawing/2014/main" id="{1868FFA3-CD67-5F93-2180-1455085A7CE4}"/>
              </a:ext>
            </a:extLst>
          </p:cNvPr>
          <p:cNvSpPr txBox="1"/>
          <p:nvPr/>
        </p:nvSpPr>
        <p:spPr>
          <a:xfrm>
            <a:off x="5615353" y="4289953"/>
            <a:ext cx="1210314" cy="369332"/>
          </a:xfrm>
          <a:prstGeom prst="rect">
            <a:avLst/>
          </a:prstGeom>
          <a:noFill/>
        </p:spPr>
        <p:txBody>
          <a:bodyPr wrap="square" rtlCol="0">
            <a:spAutoFit/>
          </a:bodyPr>
          <a:lstStyle/>
          <a:p>
            <a:r>
              <a:rPr lang="en-US" sz="1800" b="1" dirty="0"/>
              <a:t>MC=0.45</a:t>
            </a:r>
          </a:p>
        </p:txBody>
      </p:sp>
      <p:sp>
        <p:nvSpPr>
          <p:cNvPr id="40" name="TextBox 39">
            <a:extLst>
              <a:ext uri="{FF2B5EF4-FFF2-40B4-BE49-F238E27FC236}">
                <a16:creationId xmlns:a16="http://schemas.microsoft.com/office/drawing/2014/main" id="{F0558D40-896E-1218-CAFA-39F107C3C16D}"/>
              </a:ext>
            </a:extLst>
          </p:cNvPr>
          <p:cNvSpPr txBox="1"/>
          <p:nvPr/>
        </p:nvSpPr>
        <p:spPr>
          <a:xfrm>
            <a:off x="5666689" y="4923701"/>
            <a:ext cx="1210314" cy="369332"/>
          </a:xfrm>
          <a:prstGeom prst="rect">
            <a:avLst/>
          </a:prstGeom>
          <a:noFill/>
        </p:spPr>
        <p:txBody>
          <a:bodyPr wrap="square" rtlCol="0">
            <a:spAutoFit/>
          </a:bodyPr>
          <a:lstStyle/>
          <a:p>
            <a:r>
              <a:rPr lang="en-US" sz="1800" b="1" dirty="0"/>
              <a:t>MC=0.45</a:t>
            </a:r>
          </a:p>
        </p:txBody>
      </p:sp>
      <p:sp>
        <p:nvSpPr>
          <p:cNvPr id="41" name="TextBox 40">
            <a:extLst>
              <a:ext uri="{FF2B5EF4-FFF2-40B4-BE49-F238E27FC236}">
                <a16:creationId xmlns:a16="http://schemas.microsoft.com/office/drawing/2014/main" id="{73557BB5-90CA-3EC4-D9C1-DED5FD066636}"/>
              </a:ext>
            </a:extLst>
          </p:cNvPr>
          <p:cNvSpPr txBox="1"/>
          <p:nvPr/>
        </p:nvSpPr>
        <p:spPr>
          <a:xfrm>
            <a:off x="5688620" y="5498321"/>
            <a:ext cx="1210314" cy="369332"/>
          </a:xfrm>
          <a:prstGeom prst="rect">
            <a:avLst/>
          </a:prstGeom>
          <a:noFill/>
        </p:spPr>
        <p:txBody>
          <a:bodyPr wrap="square" rtlCol="0">
            <a:spAutoFit/>
          </a:bodyPr>
          <a:lstStyle/>
          <a:p>
            <a:r>
              <a:rPr lang="en-US" sz="1800" b="1" dirty="0"/>
              <a:t>MC=0.45</a:t>
            </a:r>
          </a:p>
        </p:txBody>
      </p:sp>
      <p:cxnSp>
        <p:nvCxnSpPr>
          <p:cNvPr id="42" name="Straight Connector 41">
            <a:extLst>
              <a:ext uri="{FF2B5EF4-FFF2-40B4-BE49-F238E27FC236}">
                <a16:creationId xmlns:a16="http://schemas.microsoft.com/office/drawing/2014/main" id="{E709BF81-2938-D494-7767-1A98210F753B}"/>
              </a:ext>
            </a:extLst>
          </p:cNvPr>
          <p:cNvCxnSpPr/>
          <p:nvPr/>
        </p:nvCxnSpPr>
        <p:spPr>
          <a:xfrm>
            <a:off x="8346831" y="3528646"/>
            <a:ext cx="375138" cy="3575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6AC85B9-433A-B110-C45E-3763AB2485F2}"/>
              </a:ext>
            </a:extLst>
          </p:cNvPr>
          <p:cNvCxnSpPr>
            <a:cxnSpLocks/>
          </p:cNvCxnSpPr>
          <p:nvPr/>
        </p:nvCxnSpPr>
        <p:spPr>
          <a:xfrm flipH="1">
            <a:off x="8346831" y="3886200"/>
            <a:ext cx="375138" cy="275492"/>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89FA0AB-3830-C693-B509-C9353CA50590}"/>
              </a:ext>
            </a:extLst>
          </p:cNvPr>
          <p:cNvCxnSpPr/>
          <p:nvPr/>
        </p:nvCxnSpPr>
        <p:spPr>
          <a:xfrm>
            <a:off x="8346831" y="4289953"/>
            <a:ext cx="375138" cy="243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2F7D7D9-72A6-BADD-AFAC-583E19D1E754}"/>
              </a:ext>
            </a:extLst>
          </p:cNvPr>
          <p:cNvCxnSpPr>
            <a:cxnSpLocks/>
          </p:cNvCxnSpPr>
          <p:nvPr/>
        </p:nvCxnSpPr>
        <p:spPr>
          <a:xfrm flipH="1">
            <a:off x="8346831" y="4533310"/>
            <a:ext cx="375138" cy="283705"/>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51C767E-1CD5-4446-CA7D-F2872F316F81}"/>
              </a:ext>
            </a:extLst>
          </p:cNvPr>
          <p:cNvCxnSpPr/>
          <p:nvPr/>
        </p:nvCxnSpPr>
        <p:spPr>
          <a:xfrm>
            <a:off x="8346831" y="4848768"/>
            <a:ext cx="375138" cy="25869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6CF2DC3-6CDC-E5CD-CDBA-C85C2F7D7B09}"/>
              </a:ext>
            </a:extLst>
          </p:cNvPr>
          <p:cNvCxnSpPr/>
          <p:nvPr/>
        </p:nvCxnSpPr>
        <p:spPr>
          <a:xfrm flipH="1">
            <a:off x="8346831" y="5108367"/>
            <a:ext cx="375138" cy="3629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924FE3E-301F-5DB9-EC80-D99CCA57D74B}"/>
              </a:ext>
            </a:extLst>
          </p:cNvPr>
          <p:cNvCxnSpPr/>
          <p:nvPr/>
        </p:nvCxnSpPr>
        <p:spPr>
          <a:xfrm>
            <a:off x="8346831" y="5498321"/>
            <a:ext cx="375138" cy="18466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026D815-52C5-7401-621A-EA33EEC2203F}"/>
              </a:ext>
            </a:extLst>
          </p:cNvPr>
          <p:cNvCxnSpPr/>
          <p:nvPr/>
        </p:nvCxnSpPr>
        <p:spPr>
          <a:xfrm flipH="1">
            <a:off x="8346831" y="5723599"/>
            <a:ext cx="375138" cy="186328"/>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5B6CBB8-55C7-3B04-E5EA-17811C43D3D7}"/>
              </a:ext>
            </a:extLst>
          </p:cNvPr>
          <p:cNvSpPr txBox="1"/>
          <p:nvPr/>
        </p:nvSpPr>
        <p:spPr>
          <a:xfrm>
            <a:off x="8510954" y="3681228"/>
            <a:ext cx="1210314" cy="369332"/>
          </a:xfrm>
          <a:prstGeom prst="rect">
            <a:avLst/>
          </a:prstGeom>
          <a:noFill/>
        </p:spPr>
        <p:txBody>
          <a:bodyPr wrap="square" rtlCol="0">
            <a:spAutoFit/>
          </a:bodyPr>
          <a:lstStyle/>
          <a:p>
            <a:r>
              <a:rPr lang="en-US" sz="1800" b="1" dirty="0"/>
              <a:t>MB=1.25</a:t>
            </a:r>
          </a:p>
        </p:txBody>
      </p:sp>
      <p:sp>
        <p:nvSpPr>
          <p:cNvPr id="62" name="TextBox 61">
            <a:extLst>
              <a:ext uri="{FF2B5EF4-FFF2-40B4-BE49-F238E27FC236}">
                <a16:creationId xmlns:a16="http://schemas.microsoft.com/office/drawing/2014/main" id="{4E725410-E2BF-A3AA-BEE1-1216B14CD578}"/>
              </a:ext>
            </a:extLst>
          </p:cNvPr>
          <p:cNvSpPr txBox="1"/>
          <p:nvPr/>
        </p:nvSpPr>
        <p:spPr>
          <a:xfrm>
            <a:off x="8534400" y="4386823"/>
            <a:ext cx="1210314" cy="369332"/>
          </a:xfrm>
          <a:prstGeom prst="rect">
            <a:avLst/>
          </a:prstGeom>
          <a:noFill/>
        </p:spPr>
        <p:txBody>
          <a:bodyPr wrap="square" rtlCol="0">
            <a:spAutoFit/>
          </a:bodyPr>
          <a:lstStyle/>
          <a:p>
            <a:r>
              <a:rPr lang="en-US" sz="1800" b="1" dirty="0"/>
              <a:t>MB=0.55</a:t>
            </a:r>
          </a:p>
        </p:txBody>
      </p:sp>
      <p:sp>
        <p:nvSpPr>
          <p:cNvPr id="63" name="TextBox 62">
            <a:extLst>
              <a:ext uri="{FF2B5EF4-FFF2-40B4-BE49-F238E27FC236}">
                <a16:creationId xmlns:a16="http://schemas.microsoft.com/office/drawing/2014/main" id="{B098C6BC-5921-6A1B-9091-37776602EDE1}"/>
              </a:ext>
            </a:extLst>
          </p:cNvPr>
          <p:cNvSpPr txBox="1"/>
          <p:nvPr/>
        </p:nvSpPr>
        <p:spPr>
          <a:xfrm>
            <a:off x="8607763" y="4890175"/>
            <a:ext cx="1210314" cy="369332"/>
          </a:xfrm>
          <a:prstGeom prst="rect">
            <a:avLst/>
          </a:prstGeom>
          <a:noFill/>
        </p:spPr>
        <p:txBody>
          <a:bodyPr wrap="square" rtlCol="0">
            <a:spAutoFit/>
          </a:bodyPr>
          <a:lstStyle/>
          <a:p>
            <a:r>
              <a:rPr lang="en-US" sz="1800" b="1" dirty="0"/>
              <a:t>MB=0.50</a:t>
            </a:r>
          </a:p>
        </p:txBody>
      </p:sp>
      <p:sp>
        <p:nvSpPr>
          <p:cNvPr id="64" name="TextBox 63">
            <a:extLst>
              <a:ext uri="{FF2B5EF4-FFF2-40B4-BE49-F238E27FC236}">
                <a16:creationId xmlns:a16="http://schemas.microsoft.com/office/drawing/2014/main" id="{4A0D59EE-1171-CE4B-12D9-CEA31888069D}"/>
              </a:ext>
            </a:extLst>
          </p:cNvPr>
          <p:cNvSpPr txBox="1"/>
          <p:nvPr/>
        </p:nvSpPr>
        <p:spPr>
          <a:xfrm>
            <a:off x="8642932" y="5561138"/>
            <a:ext cx="1210314" cy="369332"/>
          </a:xfrm>
          <a:prstGeom prst="rect">
            <a:avLst/>
          </a:prstGeom>
          <a:noFill/>
        </p:spPr>
        <p:txBody>
          <a:bodyPr wrap="square" rtlCol="0">
            <a:spAutoFit/>
          </a:bodyPr>
          <a:lstStyle/>
          <a:p>
            <a:r>
              <a:rPr lang="en-US" sz="1800" b="1" dirty="0">
                <a:solidFill>
                  <a:srgbClr val="FF0000"/>
                </a:solidFill>
              </a:rPr>
              <a:t>MB=0.20</a:t>
            </a:r>
          </a:p>
        </p:txBody>
      </p:sp>
    </p:spTree>
    <p:extLst>
      <p:ext uri="{BB962C8B-B14F-4D97-AF65-F5344CB8AC3E}">
        <p14:creationId xmlns:p14="http://schemas.microsoft.com/office/powerpoint/2010/main" val="425033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0" grpId="0"/>
      <p:bldP spid="41" grpId="0"/>
      <p:bldP spid="61" grpId="0"/>
      <p:bldP spid="62" grpId="0"/>
      <p:bldP spid="63" grpId="0"/>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Important points CH 9</a:t>
            </a:r>
            <a:endParaRPr dirty="0">
              <a:latin typeface="+mn-lt"/>
            </a:endParaRPr>
          </a:p>
        </p:txBody>
      </p:sp>
      <p:sp>
        <p:nvSpPr>
          <p:cNvPr id="9" name="TextBox 8">
            <a:extLst>
              <a:ext uri="{FF2B5EF4-FFF2-40B4-BE49-F238E27FC236}">
                <a16:creationId xmlns:a16="http://schemas.microsoft.com/office/drawing/2014/main" id="{DD1FA35F-3C63-A6E3-9394-C46A44B42D37}"/>
              </a:ext>
            </a:extLst>
          </p:cNvPr>
          <p:cNvSpPr txBox="1"/>
          <p:nvPr/>
        </p:nvSpPr>
        <p:spPr>
          <a:xfrm>
            <a:off x="691662" y="1510781"/>
            <a:ext cx="8499230" cy="523220"/>
          </a:xfrm>
          <a:prstGeom prst="rect">
            <a:avLst/>
          </a:prstGeom>
          <a:noFill/>
        </p:spPr>
        <p:txBody>
          <a:bodyPr wrap="square">
            <a:spAutoFit/>
          </a:bodyPr>
          <a:lstStyle/>
          <a:p>
            <a:r>
              <a:rPr lang="en-US" sz="2800" b="0" i="0" dirty="0">
                <a:solidFill>
                  <a:srgbClr val="000000"/>
                </a:solidFill>
                <a:effectLst/>
                <a:latin typeface="STIX-Web"/>
              </a:rPr>
              <a:t>Optimal amount?</a:t>
            </a:r>
            <a:endParaRPr lang="en-US" sz="2800" dirty="0"/>
          </a:p>
        </p:txBody>
      </p:sp>
      <p:pic>
        <p:nvPicPr>
          <p:cNvPr id="3" name="Picture 2">
            <a:extLst>
              <a:ext uri="{FF2B5EF4-FFF2-40B4-BE49-F238E27FC236}">
                <a16:creationId xmlns:a16="http://schemas.microsoft.com/office/drawing/2014/main" id="{97F656BD-5677-A0D6-0788-3DE142050797}"/>
              </a:ext>
            </a:extLst>
          </p:cNvPr>
          <p:cNvPicPr>
            <a:picLocks noChangeAspect="1"/>
          </p:cNvPicPr>
          <p:nvPr/>
        </p:nvPicPr>
        <p:blipFill>
          <a:blip r:embed="rId3"/>
          <a:stretch>
            <a:fillRect/>
          </a:stretch>
        </p:blipFill>
        <p:spPr>
          <a:xfrm>
            <a:off x="1934307" y="2185987"/>
            <a:ext cx="5744307" cy="4355490"/>
          </a:xfrm>
          <a:prstGeom prst="rect">
            <a:avLst/>
          </a:prstGeom>
        </p:spPr>
      </p:pic>
      <p:cxnSp>
        <p:nvCxnSpPr>
          <p:cNvPr id="5" name="Straight Arrow Connector 4">
            <a:extLst>
              <a:ext uri="{FF2B5EF4-FFF2-40B4-BE49-F238E27FC236}">
                <a16:creationId xmlns:a16="http://schemas.microsoft.com/office/drawing/2014/main" id="{5560E93D-FE0A-D946-E3BA-2D0F1A528203}"/>
              </a:ext>
            </a:extLst>
          </p:cNvPr>
          <p:cNvCxnSpPr/>
          <p:nvPr/>
        </p:nvCxnSpPr>
        <p:spPr>
          <a:xfrm flipH="1">
            <a:off x="4911969" y="3235569"/>
            <a:ext cx="1312985" cy="15943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21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43805"/>
            <a:ext cx="10058400" cy="815797"/>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US" dirty="0">
                <a:latin typeface="+mn-lt"/>
              </a:rPr>
              <a:t>Important points CH 9</a:t>
            </a:r>
            <a:endParaRPr dirty="0">
              <a:latin typeface="+mn-lt"/>
            </a:endParaRPr>
          </a:p>
        </p:txBody>
      </p:sp>
      <p:sp>
        <p:nvSpPr>
          <p:cNvPr id="9" name="TextBox 8">
            <a:extLst>
              <a:ext uri="{FF2B5EF4-FFF2-40B4-BE49-F238E27FC236}">
                <a16:creationId xmlns:a16="http://schemas.microsoft.com/office/drawing/2014/main" id="{DD1FA35F-3C63-A6E3-9394-C46A44B42D37}"/>
              </a:ext>
            </a:extLst>
          </p:cNvPr>
          <p:cNvSpPr txBox="1"/>
          <p:nvPr/>
        </p:nvSpPr>
        <p:spPr>
          <a:xfrm>
            <a:off x="476660" y="1381788"/>
            <a:ext cx="8499230" cy="523220"/>
          </a:xfrm>
          <a:prstGeom prst="rect">
            <a:avLst/>
          </a:prstGeom>
          <a:noFill/>
        </p:spPr>
        <p:txBody>
          <a:bodyPr wrap="square">
            <a:spAutoFit/>
          </a:bodyPr>
          <a:lstStyle/>
          <a:p>
            <a:r>
              <a:rPr lang="en-US" sz="2800" dirty="0">
                <a:latin typeface="STIX-Web"/>
              </a:rPr>
              <a:t>Which three items should you save?</a:t>
            </a:r>
            <a:endParaRPr lang="en-US" sz="2800" dirty="0"/>
          </a:p>
        </p:txBody>
      </p:sp>
      <p:pic>
        <p:nvPicPr>
          <p:cNvPr id="4" name="Picture 3">
            <a:extLst>
              <a:ext uri="{FF2B5EF4-FFF2-40B4-BE49-F238E27FC236}">
                <a16:creationId xmlns:a16="http://schemas.microsoft.com/office/drawing/2014/main" id="{1CE5CC43-D286-0F80-AE65-49164CA33598}"/>
              </a:ext>
            </a:extLst>
          </p:cNvPr>
          <p:cNvPicPr>
            <a:picLocks noChangeAspect="1"/>
          </p:cNvPicPr>
          <p:nvPr/>
        </p:nvPicPr>
        <p:blipFill>
          <a:blip r:embed="rId3"/>
          <a:stretch>
            <a:fillRect/>
          </a:stretch>
        </p:blipFill>
        <p:spPr>
          <a:xfrm>
            <a:off x="636798" y="2614612"/>
            <a:ext cx="8178955" cy="4079265"/>
          </a:xfrm>
          <a:prstGeom prst="rect">
            <a:avLst/>
          </a:prstGeom>
        </p:spPr>
      </p:pic>
      <p:pic>
        <p:nvPicPr>
          <p:cNvPr id="6" name="Picture 5">
            <a:extLst>
              <a:ext uri="{FF2B5EF4-FFF2-40B4-BE49-F238E27FC236}">
                <a16:creationId xmlns:a16="http://schemas.microsoft.com/office/drawing/2014/main" id="{98519E98-85B8-C716-BEA7-A3AFA0F22B39}"/>
              </a:ext>
            </a:extLst>
          </p:cNvPr>
          <p:cNvPicPr>
            <a:picLocks noChangeAspect="1"/>
          </p:cNvPicPr>
          <p:nvPr/>
        </p:nvPicPr>
        <p:blipFill>
          <a:blip r:embed="rId4"/>
          <a:stretch>
            <a:fillRect/>
          </a:stretch>
        </p:blipFill>
        <p:spPr>
          <a:xfrm>
            <a:off x="6479930" y="43805"/>
            <a:ext cx="3472962" cy="2316466"/>
          </a:xfrm>
          <a:prstGeom prst="rect">
            <a:avLst/>
          </a:prstGeom>
        </p:spPr>
      </p:pic>
    </p:spTree>
    <p:extLst>
      <p:ext uri="{BB962C8B-B14F-4D97-AF65-F5344CB8AC3E}">
        <p14:creationId xmlns:p14="http://schemas.microsoft.com/office/powerpoint/2010/main" val="1922097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43805"/>
            <a:ext cx="10058400" cy="815797"/>
          </a:xfrm>
          <a:prstGeom prst="rect">
            <a:avLst/>
          </a:prstGeom>
          <a:noFill/>
          <a:ln>
            <a:noFill/>
          </a:ln>
        </p:spPr>
        <p:txBody>
          <a:bodyPr spcFirstLastPara="1" wrap="square" lIns="91425" tIns="91425" rIns="91425" bIns="91425" anchor="ctr" anchorCtr="0">
            <a:normAutofit/>
          </a:bodyPr>
          <a:lstStyle/>
          <a:p>
            <a:pPr marL="0" lvl="0" indent="0" rtl="0">
              <a:lnSpc>
                <a:spcPct val="100000"/>
              </a:lnSpc>
              <a:spcBef>
                <a:spcPts val="0"/>
              </a:spcBef>
              <a:spcAft>
                <a:spcPts val="0"/>
              </a:spcAft>
              <a:buSzPts val="3600"/>
              <a:buNone/>
            </a:pPr>
            <a:r>
              <a:rPr lang="en-US" dirty="0">
                <a:latin typeface="+mn-lt"/>
              </a:rPr>
              <a:t>Important points CH 9</a:t>
            </a:r>
            <a:endParaRPr dirty="0">
              <a:latin typeface="+mn-lt"/>
            </a:endParaRPr>
          </a:p>
        </p:txBody>
      </p:sp>
      <p:sp>
        <p:nvSpPr>
          <p:cNvPr id="9" name="TextBox 8">
            <a:extLst>
              <a:ext uri="{FF2B5EF4-FFF2-40B4-BE49-F238E27FC236}">
                <a16:creationId xmlns:a16="http://schemas.microsoft.com/office/drawing/2014/main" id="{DD1FA35F-3C63-A6E3-9394-C46A44B42D37}"/>
              </a:ext>
            </a:extLst>
          </p:cNvPr>
          <p:cNvSpPr txBox="1"/>
          <p:nvPr/>
        </p:nvSpPr>
        <p:spPr>
          <a:xfrm>
            <a:off x="476660" y="1381788"/>
            <a:ext cx="8499230" cy="4401205"/>
          </a:xfrm>
          <a:prstGeom prst="rect">
            <a:avLst/>
          </a:prstGeom>
          <a:noFill/>
        </p:spPr>
        <p:txBody>
          <a:bodyPr wrap="square">
            <a:spAutoFit/>
          </a:bodyPr>
          <a:lstStyle/>
          <a:p>
            <a:r>
              <a:rPr lang="en-US" sz="2800" dirty="0">
                <a:latin typeface="STIX-Web"/>
              </a:rPr>
              <a:t>Decision making is affected by:</a:t>
            </a:r>
          </a:p>
          <a:p>
            <a:endParaRPr lang="en-US" sz="2800" dirty="0">
              <a:latin typeface="STIX-Web"/>
            </a:endParaRPr>
          </a:p>
          <a:p>
            <a:pPr marL="514350" indent="-514350">
              <a:buAutoNum type="arabicPeriod"/>
            </a:pPr>
            <a:r>
              <a:rPr lang="en-US" sz="2800" dirty="0">
                <a:latin typeface="STIX-Web"/>
              </a:rPr>
              <a:t>Bounded Rationality</a:t>
            </a:r>
          </a:p>
          <a:p>
            <a:pPr marL="514350" indent="-514350">
              <a:buAutoNum type="arabicPeriod"/>
            </a:pPr>
            <a:endParaRPr lang="en-US" sz="2800" dirty="0">
              <a:latin typeface="STIX-Web"/>
            </a:endParaRPr>
          </a:p>
          <a:p>
            <a:pPr marL="514350" indent="-514350">
              <a:buAutoNum type="arabicPeriod"/>
            </a:pPr>
            <a:endParaRPr lang="en-US" sz="2800" dirty="0">
              <a:latin typeface="STIX-Web"/>
            </a:endParaRPr>
          </a:p>
          <a:p>
            <a:pPr marL="514350" indent="-514350">
              <a:buAutoNum type="arabicPeriod"/>
            </a:pPr>
            <a:r>
              <a:rPr lang="en-US" sz="2800" dirty="0">
                <a:latin typeface="STIX-Web"/>
              </a:rPr>
              <a:t>Concerns about Fairness.</a:t>
            </a:r>
          </a:p>
          <a:p>
            <a:pPr marL="514350" indent="-514350">
              <a:buAutoNum type="arabicPeriod"/>
            </a:pPr>
            <a:endParaRPr lang="en-US" sz="2800" dirty="0">
              <a:latin typeface="STIX-Web"/>
            </a:endParaRPr>
          </a:p>
          <a:p>
            <a:pPr marL="514350" indent="-514350">
              <a:buAutoNum type="arabicPeriod"/>
            </a:pPr>
            <a:endParaRPr lang="en-US" sz="2800" dirty="0">
              <a:latin typeface="STIX-Web"/>
            </a:endParaRPr>
          </a:p>
          <a:p>
            <a:pPr marL="514350" indent="-514350">
              <a:buAutoNum type="arabicPeriod"/>
            </a:pPr>
            <a:r>
              <a:rPr lang="en-US" sz="2800" dirty="0">
                <a:latin typeface="STIX-Web"/>
              </a:rPr>
              <a:t>Risk Aversion</a:t>
            </a:r>
          </a:p>
          <a:p>
            <a:pPr marL="514350" indent="-514350">
              <a:buAutoNum type="arabicPeriod"/>
            </a:pPr>
            <a:endParaRPr lang="en-US" sz="2800" dirty="0"/>
          </a:p>
        </p:txBody>
      </p:sp>
    </p:spTree>
    <p:extLst>
      <p:ext uri="{BB962C8B-B14F-4D97-AF65-F5344CB8AC3E}">
        <p14:creationId xmlns:p14="http://schemas.microsoft.com/office/powerpoint/2010/main" val="2029020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43805"/>
            <a:ext cx="10058400" cy="815797"/>
          </a:xfrm>
          <a:prstGeom prst="rect">
            <a:avLst/>
          </a:prstGeom>
          <a:noFill/>
          <a:ln>
            <a:noFill/>
          </a:ln>
        </p:spPr>
        <p:txBody>
          <a:bodyPr spcFirstLastPara="1" wrap="square" lIns="91425" tIns="91425" rIns="91425" bIns="91425" anchor="ctr" anchorCtr="0">
            <a:normAutofit/>
          </a:bodyPr>
          <a:lstStyle/>
          <a:p>
            <a:pPr marL="0" lvl="0" indent="0" rtl="0">
              <a:lnSpc>
                <a:spcPct val="100000"/>
              </a:lnSpc>
              <a:spcBef>
                <a:spcPts val="0"/>
              </a:spcBef>
              <a:spcAft>
                <a:spcPts val="0"/>
              </a:spcAft>
              <a:buSzPts val="3600"/>
              <a:buNone/>
            </a:pPr>
            <a:r>
              <a:rPr lang="en-US" dirty="0">
                <a:latin typeface="+mn-lt"/>
              </a:rPr>
              <a:t>Important points CH 9</a:t>
            </a:r>
            <a:endParaRPr dirty="0">
              <a:latin typeface="+mn-lt"/>
            </a:endParaRPr>
          </a:p>
        </p:txBody>
      </p:sp>
      <p:sp>
        <p:nvSpPr>
          <p:cNvPr id="9" name="TextBox 8">
            <a:extLst>
              <a:ext uri="{FF2B5EF4-FFF2-40B4-BE49-F238E27FC236}">
                <a16:creationId xmlns:a16="http://schemas.microsoft.com/office/drawing/2014/main" id="{DD1FA35F-3C63-A6E3-9394-C46A44B42D37}"/>
              </a:ext>
            </a:extLst>
          </p:cNvPr>
          <p:cNvSpPr txBox="1"/>
          <p:nvPr/>
        </p:nvSpPr>
        <p:spPr>
          <a:xfrm>
            <a:off x="476660" y="1381788"/>
            <a:ext cx="8499230" cy="5078313"/>
          </a:xfrm>
          <a:prstGeom prst="rect">
            <a:avLst/>
          </a:prstGeom>
          <a:noFill/>
        </p:spPr>
        <p:txBody>
          <a:bodyPr wrap="square">
            <a:spAutoFit/>
          </a:bodyPr>
          <a:lstStyle/>
          <a:p>
            <a:r>
              <a:rPr lang="en-US" sz="3600" b="0" i="0" dirty="0">
                <a:solidFill>
                  <a:srgbClr val="000000"/>
                </a:solidFill>
                <a:effectLst/>
                <a:latin typeface="STIX-Web"/>
              </a:rPr>
              <a:t>Factors to contribute to irrationality in decision-making</a:t>
            </a:r>
            <a:r>
              <a:rPr lang="en-US" sz="2800" dirty="0">
                <a:latin typeface="STIX-Web"/>
              </a:rPr>
              <a:t>:</a:t>
            </a:r>
          </a:p>
          <a:p>
            <a:endParaRPr lang="en-US" sz="2800" dirty="0">
              <a:latin typeface="STIX-Web"/>
            </a:endParaRPr>
          </a:p>
          <a:p>
            <a:pPr marL="514350" indent="-514350">
              <a:buAutoNum type="arabicPeriod"/>
            </a:pPr>
            <a:r>
              <a:rPr lang="en-US" sz="2800" dirty="0">
                <a:latin typeface="STIX-Web"/>
              </a:rPr>
              <a:t>Overconfidence</a:t>
            </a:r>
          </a:p>
          <a:p>
            <a:pPr marL="514350" indent="-514350">
              <a:buAutoNum type="arabicPeriod"/>
            </a:pPr>
            <a:endParaRPr lang="en-US" sz="2800" dirty="0">
              <a:latin typeface="STIX-Web"/>
            </a:endParaRPr>
          </a:p>
          <a:p>
            <a:pPr marL="514350" indent="-514350">
              <a:buAutoNum type="arabicPeriod"/>
            </a:pPr>
            <a:r>
              <a:rPr lang="en-US" sz="2800" dirty="0">
                <a:latin typeface="STIX-Web"/>
              </a:rPr>
              <a:t>Reluctant to change mind</a:t>
            </a:r>
          </a:p>
          <a:p>
            <a:pPr marL="514350" indent="-514350">
              <a:buAutoNum type="arabicPeriod"/>
            </a:pPr>
            <a:endParaRPr lang="en-US" sz="2800" dirty="0">
              <a:latin typeface="STIX-Web"/>
            </a:endParaRPr>
          </a:p>
          <a:p>
            <a:pPr marL="514350" indent="-514350">
              <a:buAutoNum type="arabicPeriod"/>
            </a:pPr>
            <a:r>
              <a:rPr lang="en-US" sz="2800" dirty="0">
                <a:latin typeface="STIX-Web"/>
              </a:rPr>
              <a:t>Fairness</a:t>
            </a:r>
          </a:p>
          <a:p>
            <a:pPr marL="514350" indent="-514350">
              <a:buAutoNum type="arabicPeriod"/>
            </a:pPr>
            <a:endParaRPr lang="en-US" sz="2800" dirty="0">
              <a:latin typeface="STIX-Web"/>
            </a:endParaRPr>
          </a:p>
          <a:p>
            <a:pPr marL="514350" indent="-514350">
              <a:buAutoNum type="arabicPeriod"/>
            </a:pPr>
            <a:r>
              <a:rPr lang="en-US" sz="2800" dirty="0">
                <a:latin typeface="STIX-Web"/>
              </a:rPr>
              <a:t>Time preference</a:t>
            </a:r>
          </a:p>
          <a:p>
            <a:pPr marL="514350" indent="-514350">
              <a:buAutoNum type="arabicPeriod"/>
            </a:pPr>
            <a:endParaRPr lang="en-US" sz="2800" dirty="0"/>
          </a:p>
        </p:txBody>
      </p:sp>
    </p:spTree>
    <p:extLst>
      <p:ext uri="{BB962C8B-B14F-4D97-AF65-F5344CB8AC3E}">
        <p14:creationId xmlns:p14="http://schemas.microsoft.com/office/powerpoint/2010/main" val="1362250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43805"/>
            <a:ext cx="10058400" cy="815797"/>
          </a:xfrm>
          <a:prstGeom prst="rect">
            <a:avLst/>
          </a:prstGeom>
          <a:noFill/>
          <a:ln>
            <a:noFill/>
          </a:ln>
        </p:spPr>
        <p:txBody>
          <a:bodyPr spcFirstLastPara="1" wrap="square" lIns="91425" tIns="91425" rIns="91425" bIns="91425" anchor="ctr" anchorCtr="0">
            <a:normAutofit/>
          </a:bodyPr>
          <a:lstStyle/>
          <a:p>
            <a:pPr marL="0" lvl="0" indent="0" rtl="0">
              <a:lnSpc>
                <a:spcPct val="100000"/>
              </a:lnSpc>
              <a:spcBef>
                <a:spcPts val="0"/>
              </a:spcBef>
              <a:spcAft>
                <a:spcPts val="0"/>
              </a:spcAft>
              <a:buSzPts val="3600"/>
              <a:buNone/>
            </a:pPr>
            <a:r>
              <a:rPr lang="en-US" dirty="0">
                <a:latin typeface="+mn-lt"/>
              </a:rPr>
              <a:t>Quiz #4</a:t>
            </a:r>
            <a:endParaRPr dirty="0">
              <a:latin typeface="+mn-lt"/>
            </a:endParaRPr>
          </a:p>
        </p:txBody>
      </p:sp>
      <p:sp>
        <p:nvSpPr>
          <p:cNvPr id="9" name="TextBox 8">
            <a:extLst>
              <a:ext uri="{FF2B5EF4-FFF2-40B4-BE49-F238E27FC236}">
                <a16:creationId xmlns:a16="http://schemas.microsoft.com/office/drawing/2014/main" id="{DD1FA35F-3C63-A6E3-9394-C46A44B42D37}"/>
              </a:ext>
            </a:extLst>
          </p:cNvPr>
          <p:cNvSpPr txBox="1"/>
          <p:nvPr/>
        </p:nvSpPr>
        <p:spPr>
          <a:xfrm>
            <a:off x="487949" y="859602"/>
            <a:ext cx="9480140" cy="3847207"/>
          </a:xfrm>
          <a:prstGeom prst="rect">
            <a:avLst/>
          </a:prstGeom>
          <a:noFill/>
        </p:spPr>
        <p:txBody>
          <a:bodyPr wrap="square">
            <a:spAutoFit/>
          </a:bodyPr>
          <a:lstStyle/>
          <a:p>
            <a:r>
              <a:rPr lang="en-US" sz="3600" b="0" i="0" dirty="0">
                <a:solidFill>
                  <a:srgbClr val="000000"/>
                </a:solidFill>
                <a:effectLst/>
                <a:latin typeface="STIX-Web"/>
              </a:rPr>
              <a:t>Demand: P = 50 − 0.5Q and Supply: P = 0.33Q, where P is the price per mug, and Q is the quantity of mugs. </a:t>
            </a:r>
          </a:p>
          <a:p>
            <a:r>
              <a:rPr lang="en-US" sz="3600" b="0" i="0" dirty="0">
                <a:solidFill>
                  <a:srgbClr val="000000"/>
                </a:solidFill>
                <a:effectLst/>
                <a:latin typeface="STIX-Web"/>
              </a:rPr>
              <a:t>If a $1 per unit tax is imposed, the per-unit tax incidence on consumers is equal to (round all calculations to two decimal places):</a:t>
            </a:r>
            <a:endParaRPr lang="en-US" sz="2800" dirty="0">
              <a:latin typeface="STIX-Web"/>
            </a:endParaRPr>
          </a:p>
          <a:p>
            <a:pPr marL="514350" indent="-514350">
              <a:buAutoNum type="arabicPeriod"/>
            </a:pPr>
            <a:endParaRPr lang="en-US" sz="28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790F2A-FDD5-452E-B1AC-8C769F586095}"/>
                  </a:ext>
                </a:extLst>
              </p:cNvPr>
              <p:cNvSpPr txBox="1"/>
              <p:nvPr/>
            </p:nvSpPr>
            <p:spPr>
              <a:xfrm>
                <a:off x="248356" y="4442630"/>
                <a:ext cx="3533422" cy="1079976"/>
              </a:xfrm>
              <a:prstGeom prst="rect">
                <a:avLst/>
              </a:prstGeom>
              <a:noFill/>
            </p:spPr>
            <p:txBody>
              <a:bodyPr wrap="square" lIns="0" tIns="0" rIns="0" bIns="0" rtlCol="0">
                <a:spAutoFit/>
              </a:bodyPr>
              <a:lstStyle/>
              <a:p>
                <a:pPr algn="ctr"/>
                <a:r>
                  <a:rPr lang="en-US" sz="1800" b="0" i="1" dirty="0">
                    <a:latin typeface="Cambria Math" panose="02040503050406030204" pitchFamily="18" charset="0"/>
                  </a:rPr>
                  <a:t>Demand=Supply</a:t>
                </a:r>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50−0.5</m:t>
                      </m:r>
                      <m:r>
                        <a:rPr lang="en-US" sz="1800" b="0" i="1" smtClean="0">
                          <a:latin typeface="Cambria Math" panose="02040503050406030204" pitchFamily="18" charset="0"/>
                        </a:rPr>
                        <m:t>𝑄</m:t>
                      </m:r>
                      <m:r>
                        <a:rPr lang="en-US" sz="1800" b="0" i="1" smtClean="0">
                          <a:latin typeface="Cambria Math" panose="02040503050406030204" pitchFamily="18" charset="0"/>
                        </a:rPr>
                        <m:t>=0.33</m:t>
                      </m:r>
                      <m:r>
                        <a:rPr lang="en-US" sz="1800" b="0" i="1" smtClean="0">
                          <a:latin typeface="Cambria Math" panose="02040503050406030204" pitchFamily="18" charset="0"/>
                        </a:rPr>
                        <m:t>𝑄</m:t>
                      </m:r>
                    </m:oMath>
                  </m:oMathPara>
                </a14:m>
                <a:endParaRPr lang="en-US" sz="1800" b="0" dirty="0"/>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𝑄</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50</m:t>
                          </m:r>
                        </m:num>
                        <m:den>
                          <m:r>
                            <a:rPr lang="en-US" sz="1800" b="0" i="1" smtClean="0">
                              <a:latin typeface="Cambria Math" panose="02040503050406030204" pitchFamily="18" charset="0"/>
                            </a:rPr>
                            <m:t>0.83</m:t>
                          </m:r>
                        </m:den>
                      </m:f>
                      <m:r>
                        <a:rPr lang="en-US" sz="1800" b="0" i="1" smtClean="0">
                          <a:latin typeface="Cambria Math" panose="02040503050406030204" pitchFamily="18" charset="0"/>
                        </a:rPr>
                        <m:t>=60.24</m:t>
                      </m:r>
                    </m:oMath>
                  </m:oMathPara>
                </a14:m>
                <a:endParaRPr lang="en-US" sz="1800" b="0" dirty="0"/>
              </a:p>
            </p:txBody>
          </p:sp>
        </mc:Choice>
        <mc:Fallback xmlns="">
          <p:sp>
            <p:nvSpPr>
              <p:cNvPr id="7" name="TextBox 6">
                <a:extLst>
                  <a:ext uri="{FF2B5EF4-FFF2-40B4-BE49-F238E27FC236}">
                    <a16:creationId xmlns:a16="http://schemas.microsoft.com/office/drawing/2014/main" id="{08790F2A-FDD5-452E-B1AC-8C769F586095}"/>
                  </a:ext>
                </a:extLst>
              </p:cNvPr>
              <p:cNvSpPr txBox="1">
                <a:spLocks noRot="1" noChangeAspect="1" noMove="1" noResize="1" noEditPoints="1" noAdjustHandles="1" noChangeArrowheads="1" noChangeShapeType="1" noTextEdit="1"/>
              </p:cNvSpPr>
              <p:nvPr/>
            </p:nvSpPr>
            <p:spPr>
              <a:xfrm>
                <a:off x="248356" y="4442630"/>
                <a:ext cx="3533422" cy="1079976"/>
              </a:xfrm>
              <a:prstGeom prst="rect">
                <a:avLst/>
              </a:prstGeom>
              <a:blipFill>
                <a:blip r:embed="rId3"/>
                <a:stretch>
                  <a:fillRect t="-79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4D67236-4155-4975-AD88-FE8A776A4B9A}"/>
                  </a:ext>
                </a:extLst>
              </p:cNvPr>
              <p:cNvSpPr txBox="1"/>
              <p:nvPr/>
            </p:nvSpPr>
            <p:spPr>
              <a:xfrm>
                <a:off x="248356" y="5899898"/>
                <a:ext cx="3533422" cy="830997"/>
              </a:xfrm>
              <a:prstGeom prst="rect">
                <a:avLst/>
              </a:prstGeom>
              <a:noFill/>
            </p:spPr>
            <p:txBody>
              <a:bodyPr wrap="square" lIns="0" tIns="0" rIns="0" bIns="0" rtlCol="0">
                <a:spAutoFit/>
              </a:bodyPr>
              <a:lstStyle/>
              <a:p>
                <a:pPr algn="ctr"/>
                <a:r>
                  <a:rPr lang="en-US" sz="1800" b="0" i="1" dirty="0">
                    <a:latin typeface="Cambria Math" panose="02040503050406030204" pitchFamily="18" charset="0"/>
                  </a:rPr>
                  <a:t>Equilibrium price</a:t>
                </a:r>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𝑃</m:t>
                      </m:r>
                      <m:r>
                        <a:rPr lang="en-US" sz="1800" b="0" i="1" smtClean="0">
                          <a:latin typeface="Cambria Math" panose="02040503050406030204" pitchFamily="18" charset="0"/>
                        </a:rPr>
                        <m:t>=50−0.5</m:t>
                      </m:r>
                      <m:r>
                        <a:rPr lang="en-US" sz="1800" b="0" i="1" smtClean="0">
                          <a:latin typeface="Cambria Math" panose="02040503050406030204" pitchFamily="18" charset="0"/>
                        </a:rPr>
                        <m:t>𝑄</m:t>
                      </m:r>
                      <m:r>
                        <a:rPr lang="en-US" sz="1800" b="0" i="1" smtClean="0">
                          <a:latin typeface="Cambria Math" panose="02040503050406030204" pitchFamily="18" charset="0"/>
                        </a:rPr>
                        <m:t>=50−0.5×60.24</m:t>
                      </m:r>
                    </m:oMath>
                  </m:oMathPara>
                </a14:m>
                <a:endParaRPr lang="en-US" sz="1800" b="0" dirty="0"/>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𝑃</m:t>
                      </m:r>
                      <m:r>
                        <a:rPr lang="en-US" sz="1800" b="0" i="1" smtClean="0">
                          <a:latin typeface="Cambria Math" panose="02040503050406030204" pitchFamily="18" charset="0"/>
                        </a:rPr>
                        <m:t>=19.88</m:t>
                      </m:r>
                    </m:oMath>
                  </m:oMathPara>
                </a14:m>
                <a:endParaRPr lang="en-US" sz="1800" b="0" dirty="0"/>
              </a:p>
            </p:txBody>
          </p:sp>
        </mc:Choice>
        <mc:Fallback xmlns="">
          <p:sp>
            <p:nvSpPr>
              <p:cNvPr id="10" name="TextBox 9">
                <a:extLst>
                  <a:ext uri="{FF2B5EF4-FFF2-40B4-BE49-F238E27FC236}">
                    <a16:creationId xmlns:a16="http://schemas.microsoft.com/office/drawing/2014/main" id="{74D67236-4155-4975-AD88-FE8A776A4B9A}"/>
                  </a:ext>
                </a:extLst>
              </p:cNvPr>
              <p:cNvSpPr txBox="1">
                <a:spLocks noRot="1" noChangeAspect="1" noMove="1" noResize="1" noEditPoints="1" noAdjustHandles="1" noChangeArrowheads="1" noChangeShapeType="1" noTextEdit="1"/>
              </p:cNvSpPr>
              <p:nvPr/>
            </p:nvSpPr>
            <p:spPr>
              <a:xfrm>
                <a:off x="248356" y="5899898"/>
                <a:ext cx="3533422" cy="830997"/>
              </a:xfrm>
              <a:prstGeom prst="rect">
                <a:avLst/>
              </a:prstGeom>
              <a:blipFill>
                <a:blip r:embed="rId4"/>
                <a:stretch>
                  <a:fillRect l="-1209" t="-10294" b="-2206"/>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3B5C3CF8-A6AF-47CF-935F-F95368665749}"/>
              </a:ext>
            </a:extLst>
          </p:cNvPr>
          <p:cNvCxnSpPr/>
          <p:nvPr/>
        </p:nvCxnSpPr>
        <p:spPr>
          <a:xfrm flipV="1">
            <a:off x="5228019" y="4442630"/>
            <a:ext cx="0" cy="2195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0A467FA-B4AF-41EA-93AD-A3F2EC266CA7}"/>
              </a:ext>
            </a:extLst>
          </p:cNvPr>
          <p:cNvCxnSpPr/>
          <p:nvPr/>
        </p:nvCxnSpPr>
        <p:spPr>
          <a:xfrm>
            <a:off x="5228019" y="6626578"/>
            <a:ext cx="27193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F7D2807-868B-4511-8F24-D1258541A57F}"/>
              </a:ext>
            </a:extLst>
          </p:cNvPr>
          <p:cNvCxnSpPr/>
          <p:nvPr/>
        </p:nvCxnSpPr>
        <p:spPr>
          <a:xfrm>
            <a:off x="5228019" y="4982618"/>
            <a:ext cx="1692070" cy="165524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388397-8848-48F5-B1A8-9AC590455AF8}"/>
              </a:ext>
            </a:extLst>
          </p:cNvPr>
          <p:cNvCxnSpPr/>
          <p:nvPr/>
        </p:nvCxnSpPr>
        <p:spPr>
          <a:xfrm flipV="1">
            <a:off x="5228018" y="4982618"/>
            <a:ext cx="1646915" cy="1655249"/>
          </a:xfrm>
          <a:prstGeom prst="line">
            <a:avLst/>
          </a:prstGeom>
        </p:spPr>
        <p:style>
          <a:lnRef idx="1">
            <a:schemeClr val="accent5"/>
          </a:lnRef>
          <a:fillRef idx="0">
            <a:schemeClr val="accent5"/>
          </a:fillRef>
          <a:effectRef idx="0">
            <a:schemeClr val="accent5"/>
          </a:effectRef>
          <a:fontRef idx="minor">
            <a:schemeClr val="tx1"/>
          </a:fontRef>
        </p:style>
      </p:cxnSp>
      <p:sp>
        <p:nvSpPr>
          <p:cNvPr id="18" name="TextBox 17">
            <a:extLst>
              <a:ext uri="{FF2B5EF4-FFF2-40B4-BE49-F238E27FC236}">
                <a16:creationId xmlns:a16="http://schemas.microsoft.com/office/drawing/2014/main" id="{B9686BC5-E337-48E9-A8ED-6E8C9AA398B7}"/>
              </a:ext>
            </a:extLst>
          </p:cNvPr>
          <p:cNvSpPr txBox="1"/>
          <p:nvPr/>
        </p:nvSpPr>
        <p:spPr>
          <a:xfrm>
            <a:off x="4943902" y="4383048"/>
            <a:ext cx="254000" cy="307777"/>
          </a:xfrm>
          <a:prstGeom prst="rect">
            <a:avLst/>
          </a:prstGeom>
          <a:noFill/>
        </p:spPr>
        <p:txBody>
          <a:bodyPr wrap="square" rtlCol="0">
            <a:spAutoFit/>
          </a:bodyPr>
          <a:lstStyle/>
          <a:p>
            <a:r>
              <a:rPr lang="en-US" dirty="0"/>
              <a:t>P</a:t>
            </a:r>
          </a:p>
        </p:txBody>
      </p:sp>
      <p:sp>
        <p:nvSpPr>
          <p:cNvPr id="19" name="TextBox 18">
            <a:extLst>
              <a:ext uri="{FF2B5EF4-FFF2-40B4-BE49-F238E27FC236}">
                <a16:creationId xmlns:a16="http://schemas.microsoft.com/office/drawing/2014/main" id="{E2A568AB-50AA-4B88-8B0F-A8C43ADD7DE7}"/>
              </a:ext>
            </a:extLst>
          </p:cNvPr>
          <p:cNvSpPr txBox="1"/>
          <p:nvPr/>
        </p:nvSpPr>
        <p:spPr>
          <a:xfrm>
            <a:off x="7947378" y="6637867"/>
            <a:ext cx="373795" cy="307777"/>
          </a:xfrm>
          <a:prstGeom prst="rect">
            <a:avLst/>
          </a:prstGeom>
          <a:noFill/>
        </p:spPr>
        <p:txBody>
          <a:bodyPr wrap="square" rtlCol="0">
            <a:spAutoFit/>
          </a:bodyPr>
          <a:lstStyle/>
          <a:p>
            <a:r>
              <a:rPr lang="en-US" dirty="0"/>
              <a:t>Q</a:t>
            </a:r>
          </a:p>
        </p:txBody>
      </p:sp>
      <p:sp>
        <p:nvSpPr>
          <p:cNvPr id="21" name="TextBox 20">
            <a:extLst>
              <a:ext uri="{FF2B5EF4-FFF2-40B4-BE49-F238E27FC236}">
                <a16:creationId xmlns:a16="http://schemas.microsoft.com/office/drawing/2014/main" id="{2F884ADB-C147-46E1-849D-100CD9166B79}"/>
              </a:ext>
            </a:extLst>
          </p:cNvPr>
          <p:cNvSpPr txBox="1"/>
          <p:nvPr/>
        </p:nvSpPr>
        <p:spPr>
          <a:xfrm>
            <a:off x="5864581" y="6615290"/>
            <a:ext cx="636554" cy="307777"/>
          </a:xfrm>
          <a:prstGeom prst="rect">
            <a:avLst/>
          </a:prstGeom>
          <a:noFill/>
        </p:spPr>
        <p:txBody>
          <a:bodyPr wrap="square" rtlCol="0">
            <a:spAutoFit/>
          </a:bodyPr>
          <a:lstStyle/>
          <a:p>
            <a:r>
              <a:rPr lang="en-US" dirty="0"/>
              <a:t>60.24</a:t>
            </a:r>
          </a:p>
        </p:txBody>
      </p:sp>
      <p:cxnSp>
        <p:nvCxnSpPr>
          <p:cNvPr id="22" name="Straight Connector 21">
            <a:extLst>
              <a:ext uri="{FF2B5EF4-FFF2-40B4-BE49-F238E27FC236}">
                <a16:creationId xmlns:a16="http://schemas.microsoft.com/office/drawing/2014/main" id="{C86124E0-CD8F-4C1E-AAE2-9AF59B6694C9}"/>
              </a:ext>
            </a:extLst>
          </p:cNvPr>
          <p:cNvCxnSpPr/>
          <p:nvPr/>
        </p:nvCxnSpPr>
        <p:spPr>
          <a:xfrm>
            <a:off x="6051475" y="5810242"/>
            <a:ext cx="0" cy="82762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1325DA-8EF9-4F12-B922-2261B60A5E97}"/>
              </a:ext>
            </a:extLst>
          </p:cNvPr>
          <p:cNvCxnSpPr/>
          <p:nvPr/>
        </p:nvCxnSpPr>
        <p:spPr>
          <a:xfrm flipH="1">
            <a:off x="5260623" y="5794762"/>
            <a:ext cx="790852"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43CB5D1-2F8E-4F55-9757-77CEFAE25EA7}"/>
              </a:ext>
            </a:extLst>
          </p:cNvPr>
          <p:cNvSpPr txBox="1"/>
          <p:nvPr/>
        </p:nvSpPr>
        <p:spPr>
          <a:xfrm>
            <a:off x="4605233" y="5609055"/>
            <a:ext cx="636554" cy="307777"/>
          </a:xfrm>
          <a:prstGeom prst="rect">
            <a:avLst/>
          </a:prstGeom>
          <a:noFill/>
        </p:spPr>
        <p:txBody>
          <a:bodyPr wrap="square" rtlCol="0">
            <a:spAutoFit/>
          </a:bodyPr>
          <a:lstStyle/>
          <a:p>
            <a:r>
              <a:rPr lang="en-US" dirty="0"/>
              <a:t>19.88</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CAEA360-C815-431E-8D78-774CE019DDE4}"/>
                  </a:ext>
                </a:extLst>
              </p:cNvPr>
              <p:cNvSpPr txBox="1"/>
              <p:nvPr/>
            </p:nvSpPr>
            <p:spPr>
              <a:xfrm>
                <a:off x="6587698" y="3880431"/>
                <a:ext cx="3533422" cy="1633973"/>
              </a:xfrm>
              <a:prstGeom prst="rect">
                <a:avLst/>
              </a:prstGeom>
              <a:noFill/>
            </p:spPr>
            <p:txBody>
              <a:bodyPr wrap="square" lIns="0" tIns="0" rIns="0" bIns="0" rtlCol="0">
                <a:spAutoFit/>
              </a:bodyPr>
              <a:lstStyle/>
              <a:p>
                <a:pPr algn="ctr"/>
                <a:r>
                  <a:rPr lang="en-US" sz="1800" b="0" i="1" dirty="0">
                    <a:latin typeface="Cambria Math" panose="02040503050406030204" pitchFamily="18" charset="0"/>
                  </a:rPr>
                  <a:t>Demand=Supply</a:t>
                </a:r>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50−0.5</m:t>
                      </m:r>
                      <m:r>
                        <a:rPr lang="en-US" sz="1800" b="0" i="1" smtClean="0">
                          <a:latin typeface="Cambria Math" panose="02040503050406030204" pitchFamily="18" charset="0"/>
                        </a:rPr>
                        <m:t>𝑄</m:t>
                      </m:r>
                      <m:r>
                        <a:rPr lang="en-US" sz="1800" b="0" i="1" smtClean="0">
                          <a:latin typeface="Cambria Math" panose="02040503050406030204" pitchFamily="18" charset="0"/>
                        </a:rPr>
                        <m:t>−</m:t>
                      </m:r>
                      <m:r>
                        <a:rPr lang="en-US" sz="1800" b="0" i="1" smtClean="0">
                          <a:latin typeface="Cambria Math" panose="02040503050406030204" pitchFamily="18" charset="0"/>
                        </a:rPr>
                        <m:t>𝑡</m:t>
                      </m:r>
                      <m:r>
                        <a:rPr lang="en-US" sz="1800" b="0" i="1" smtClean="0">
                          <a:latin typeface="Cambria Math" panose="02040503050406030204" pitchFamily="18" charset="0"/>
                        </a:rPr>
                        <m:t>=0.33</m:t>
                      </m:r>
                      <m:r>
                        <a:rPr lang="en-US" sz="1800" b="0" i="1" smtClean="0">
                          <a:latin typeface="Cambria Math" panose="02040503050406030204" pitchFamily="18" charset="0"/>
                        </a:rPr>
                        <m:t>𝑄</m:t>
                      </m:r>
                    </m:oMath>
                  </m:oMathPara>
                </a14:m>
                <a:endParaRPr lang="en-US" sz="1800" b="0" dirty="0"/>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50−0.5</m:t>
                      </m:r>
                      <m:r>
                        <a:rPr lang="en-US" sz="1800" b="0" i="1" smtClean="0">
                          <a:latin typeface="Cambria Math" panose="02040503050406030204" pitchFamily="18" charset="0"/>
                        </a:rPr>
                        <m:t>𝑄</m:t>
                      </m:r>
                      <m:r>
                        <a:rPr lang="en-US" sz="1800" b="0" i="1" smtClean="0">
                          <a:latin typeface="Cambria Math" panose="02040503050406030204" pitchFamily="18" charset="0"/>
                        </a:rPr>
                        <m:t>−1=0.33</m:t>
                      </m:r>
                      <m:r>
                        <a:rPr lang="en-US" sz="1800" b="0" i="1" smtClean="0">
                          <a:latin typeface="Cambria Math" panose="02040503050406030204" pitchFamily="18" charset="0"/>
                        </a:rPr>
                        <m:t>𝑄</m:t>
                      </m:r>
                    </m:oMath>
                  </m:oMathPara>
                </a14:m>
                <a:endParaRPr lang="en-US" sz="1800" b="0" dirty="0"/>
              </a:p>
              <a:p>
                <a:pPr algn="ctr"/>
                <a:endParaRPr lang="en-US" sz="1800" b="0" dirty="0"/>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𝑄</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49</m:t>
                          </m:r>
                        </m:num>
                        <m:den>
                          <m:r>
                            <a:rPr lang="en-US" sz="1800" b="0" i="1" smtClean="0">
                              <a:latin typeface="Cambria Math" panose="02040503050406030204" pitchFamily="18" charset="0"/>
                            </a:rPr>
                            <m:t>0.83</m:t>
                          </m:r>
                        </m:den>
                      </m:f>
                      <m:r>
                        <a:rPr lang="en-US" sz="1800" b="0" i="1" smtClean="0">
                          <a:latin typeface="Cambria Math" panose="02040503050406030204" pitchFamily="18" charset="0"/>
                        </a:rPr>
                        <m:t>=59.03</m:t>
                      </m:r>
                    </m:oMath>
                  </m:oMathPara>
                </a14:m>
                <a:endParaRPr lang="en-US" sz="1800" b="0" dirty="0"/>
              </a:p>
            </p:txBody>
          </p:sp>
        </mc:Choice>
        <mc:Fallback xmlns="">
          <p:sp>
            <p:nvSpPr>
              <p:cNvPr id="27" name="TextBox 26">
                <a:extLst>
                  <a:ext uri="{FF2B5EF4-FFF2-40B4-BE49-F238E27FC236}">
                    <a16:creationId xmlns:a16="http://schemas.microsoft.com/office/drawing/2014/main" id="{2CAEA360-C815-431E-8D78-774CE019DDE4}"/>
                  </a:ext>
                </a:extLst>
              </p:cNvPr>
              <p:cNvSpPr txBox="1">
                <a:spLocks noRot="1" noChangeAspect="1" noMove="1" noResize="1" noEditPoints="1" noAdjustHandles="1" noChangeArrowheads="1" noChangeShapeType="1" noTextEdit="1"/>
              </p:cNvSpPr>
              <p:nvPr/>
            </p:nvSpPr>
            <p:spPr>
              <a:xfrm>
                <a:off x="6587698" y="3880431"/>
                <a:ext cx="3533422" cy="1633973"/>
              </a:xfrm>
              <a:prstGeom prst="rect">
                <a:avLst/>
              </a:prstGeom>
              <a:blipFill>
                <a:blip r:embed="rId5"/>
                <a:stretch>
                  <a:fillRect t="-5224"/>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F29C2B94-16D6-4D4C-9A82-C206791A8887}"/>
              </a:ext>
            </a:extLst>
          </p:cNvPr>
          <p:cNvSpPr txBox="1"/>
          <p:nvPr/>
        </p:nvSpPr>
        <p:spPr>
          <a:xfrm>
            <a:off x="5337772" y="6645001"/>
            <a:ext cx="636554" cy="307777"/>
          </a:xfrm>
          <a:prstGeom prst="rect">
            <a:avLst/>
          </a:prstGeom>
          <a:noFill/>
        </p:spPr>
        <p:txBody>
          <a:bodyPr wrap="square" rtlCol="0">
            <a:spAutoFit/>
          </a:bodyPr>
          <a:lstStyle/>
          <a:p>
            <a:r>
              <a:rPr lang="en-US" dirty="0"/>
              <a:t>59.03</a:t>
            </a:r>
          </a:p>
        </p:txBody>
      </p:sp>
      <p:cxnSp>
        <p:nvCxnSpPr>
          <p:cNvPr id="29" name="Straight Connector 28">
            <a:extLst>
              <a:ext uri="{FF2B5EF4-FFF2-40B4-BE49-F238E27FC236}">
                <a16:creationId xmlns:a16="http://schemas.microsoft.com/office/drawing/2014/main" id="{C984BA43-22D5-4A56-95CE-E3389C13A3A4}"/>
              </a:ext>
            </a:extLst>
          </p:cNvPr>
          <p:cNvCxnSpPr>
            <a:cxnSpLocks/>
          </p:cNvCxnSpPr>
          <p:nvPr/>
        </p:nvCxnSpPr>
        <p:spPr>
          <a:xfrm>
            <a:off x="5617168" y="5373511"/>
            <a:ext cx="0" cy="127149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C972308-FC12-4EA2-A640-ED36D8D71E83}"/>
              </a:ext>
            </a:extLst>
          </p:cNvPr>
          <p:cNvSpPr txBox="1"/>
          <p:nvPr/>
        </p:nvSpPr>
        <p:spPr>
          <a:xfrm>
            <a:off x="4602906" y="5176134"/>
            <a:ext cx="636554" cy="307777"/>
          </a:xfrm>
          <a:prstGeom prst="rect">
            <a:avLst/>
          </a:prstGeom>
          <a:noFill/>
        </p:spPr>
        <p:txBody>
          <a:bodyPr wrap="square" rtlCol="0">
            <a:spAutoFit/>
          </a:bodyPr>
          <a:lstStyle/>
          <a:p>
            <a:r>
              <a:rPr lang="en-US" dirty="0"/>
              <a:t>20.48</a:t>
            </a:r>
          </a:p>
        </p:txBody>
      </p:sp>
      <p:cxnSp>
        <p:nvCxnSpPr>
          <p:cNvPr id="32" name="Straight Connector 31">
            <a:extLst>
              <a:ext uri="{FF2B5EF4-FFF2-40B4-BE49-F238E27FC236}">
                <a16:creationId xmlns:a16="http://schemas.microsoft.com/office/drawing/2014/main" id="{3DFD3E56-85B4-4EE7-AD7E-461E4D9CE467}"/>
              </a:ext>
            </a:extLst>
          </p:cNvPr>
          <p:cNvCxnSpPr>
            <a:cxnSpLocks/>
          </p:cNvCxnSpPr>
          <p:nvPr/>
        </p:nvCxnSpPr>
        <p:spPr>
          <a:xfrm flipH="1">
            <a:off x="5148680" y="5373511"/>
            <a:ext cx="468488"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3A73887C-E388-4797-AB96-DDC6296E1198}"/>
                  </a:ext>
                </a:extLst>
              </p:cNvPr>
              <p:cNvSpPr txBox="1"/>
              <p:nvPr/>
            </p:nvSpPr>
            <p:spPr>
              <a:xfrm>
                <a:off x="6304843" y="5660637"/>
                <a:ext cx="3533422" cy="830997"/>
              </a:xfrm>
              <a:prstGeom prst="rect">
                <a:avLst/>
              </a:prstGeom>
              <a:noFill/>
            </p:spPr>
            <p:txBody>
              <a:bodyPr wrap="square" lIns="0" tIns="0" rIns="0" bIns="0" rtlCol="0">
                <a:spAutoFit/>
              </a:bodyPr>
              <a:lstStyle/>
              <a:p>
                <a:pPr algn="ctr"/>
                <a:r>
                  <a:rPr lang="en-US" sz="1800" b="0" i="1" dirty="0">
                    <a:latin typeface="Cambria Math" panose="02040503050406030204" pitchFamily="18" charset="0"/>
                  </a:rPr>
                  <a:t>NEW Equilibrium price</a:t>
                </a:r>
              </a:p>
              <a:p>
                <a:pPr algn="ctr"/>
                <a14:m>
                  <m:oMath xmlns:m="http://schemas.openxmlformats.org/officeDocument/2006/math">
                    <m:r>
                      <a:rPr lang="en-US" sz="1800" b="0" i="1" smtClean="0">
                        <a:latin typeface="Cambria Math" panose="02040503050406030204" pitchFamily="18" charset="0"/>
                      </a:rPr>
                      <m:t>𝑃</m:t>
                    </m:r>
                    <m:r>
                      <a:rPr lang="en-US" sz="1800" b="0" i="1" smtClean="0">
                        <a:latin typeface="Cambria Math" panose="02040503050406030204" pitchFamily="18" charset="0"/>
                      </a:rPr>
                      <m:t>=50−0.5</m:t>
                    </m:r>
                    <m:r>
                      <a:rPr lang="en-US" sz="1800" b="0" i="1" smtClean="0">
                        <a:latin typeface="Cambria Math" panose="02040503050406030204" pitchFamily="18" charset="0"/>
                      </a:rPr>
                      <m:t>𝑄</m:t>
                    </m:r>
                    <m:r>
                      <a:rPr lang="en-US" sz="1800" b="0" i="1" smtClean="0">
                        <a:latin typeface="Cambria Math" panose="02040503050406030204" pitchFamily="18" charset="0"/>
                      </a:rPr>
                      <m:t>=50−0.5×</m:t>
                    </m:r>
                  </m:oMath>
                </a14:m>
                <a:r>
                  <a:rPr lang="en-US" sz="1800" b="0" dirty="0"/>
                  <a:t>59.03</a:t>
                </a:r>
              </a:p>
              <a:p>
                <a:pPr algn="ct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𝑃</m:t>
                      </m:r>
                      <m:r>
                        <a:rPr lang="en-US" sz="1800" b="0" i="1" smtClean="0">
                          <a:latin typeface="Cambria Math" panose="02040503050406030204" pitchFamily="18" charset="0"/>
                        </a:rPr>
                        <m:t>=20.48</m:t>
                      </m:r>
                    </m:oMath>
                  </m:oMathPara>
                </a14:m>
                <a:endParaRPr lang="en-US" sz="1800" b="0" dirty="0"/>
              </a:p>
            </p:txBody>
          </p:sp>
        </mc:Choice>
        <mc:Fallback xmlns="">
          <p:sp>
            <p:nvSpPr>
              <p:cNvPr id="34" name="TextBox 33">
                <a:extLst>
                  <a:ext uri="{FF2B5EF4-FFF2-40B4-BE49-F238E27FC236}">
                    <a16:creationId xmlns:a16="http://schemas.microsoft.com/office/drawing/2014/main" id="{3A73887C-E388-4797-AB96-DDC6296E1198}"/>
                  </a:ext>
                </a:extLst>
              </p:cNvPr>
              <p:cNvSpPr txBox="1">
                <a:spLocks noRot="1" noChangeAspect="1" noMove="1" noResize="1" noEditPoints="1" noAdjustHandles="1" noChangeArrowheads="1" noChangeShapeType="1" noTextEdit="1"/>
              </p:cNvSpPr>
              <p:nvPr/>
            </p:nvSpPr>
            <p:spPr>
              <a:xfrm>
                <a:off x="6304843" y="5660637"/>
                <a:ext cx="3533422" cy="830997"/>
              </a:xfrm>
              <a:prstGeom prst="rect">
                <a:avLst/>
              </a:prstGeom>
              <a:blipFill>
                <a:blip r:embed="rId6"/>
                <a:stretch>
                  <a:fillRect t="-10294" r="-1379" b="-2206"/>
                </a:stretch>
              </a:blipFill>
            </p:spPr>
            <p:txBody>
              <a:bodyPr/>
              <a:lstStyle/>
              <a:p>
                <a:r>
                  <a:rPr lang="en-US">
                    <a:noFill/>
                  </a:rPr>
                  <a:t> </a:t>
                </a:r>
              </a:p>
            </p:txBody>
          </p:sp>
        </mc:Fallback>
      </mc:AlternateContent>
      <p:sp>
        <p:nvSpPr>
          <p:cNvPr id="33" name="Left Brace 32">
            <a:extLst>
              <a:ext uri="{FF2B5EF4-FFF2-40B4-BE49-F238E27FC236}">
                <a16:creationId xmlns:a16="http://schemas.microsoft.com/office/drawing/2014/main" id="{87FACB99-48E2-4E39-8356-B8A222824548}"/>
              </a:ext>
            </a:extLst>
          </p:cNvPr>
          <p:cNvSpPr/>
          <p:nvPr/>
        </p:nvSpPr>
        <p:spPr>
          <a:xfrm rot="10800000" flipH="1">
            <a:off x="4602906" y="5330022"/>
            <a:ext cx="45719" cy="48021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a:extLst>
              <a:ext uri="{FF2B5EF4-FFF2-40B4-BE49-F238E27FC236}">
                <a16:creationId xmlns:a16="http://schemas.microsoft.com/office/drawing/2014/main" id="{0E0F7625-4F0C-4F3B-9C0F-824D8EB4F98F}"/>
              </a:ext>
            </a:extLst>
          </p:cNvPr>
          <p:cNvSpPr txBox="1"/>
          <p:nvPr/>
        </p:nvSpPr>
        <p:spPr>
          <a:xfrm>
            <a:off x="4028758" y="5395050"/>
            <a:ext cx="636554" cy="307777"/>
          </a:xfrm>
          <a:prstGeom prst="rect">
            <a:avLst/>
          </a:prstGeom>
          <a:noFill/>
        </p:spPr>
        <p:txBody>
          <a:bodyPr wrap="square" rtlCol="0">
            <a:spAutoFit/>
          </a:bodyPr>
          <a:lstStyle/>
          <a:p>
            <a:r>
              <a:rPr lang="en-US" b="1" dirty="0">
                <a:solidFill>
                  <a:srgbClr val="FF0000"/>
                </a:solidFill>
              </a:rPr>
              <a:t>$0.60</a:t>
            </a:r>
          </a:p>
        </p:txBody>
      </p:sp>
    </p:spTree>
    <p:extLst>
      <p:ext uri="{BB962C8B-B14F-4D97-AF65-F5344CB8AC3E}">
        <p14:creationId xmlns:p14="http://schemas.microsoft.com/office/powerpoint/2010/main" val="344034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8" grpId="0"/>
      <p:bldP spid="19" grpId="0"/>
      <p:bldP spid="21" grpId="0"/>
      <p:bldP spid="26" grpId="0"/>
      <p:bldP spid="27" grpId="0"/>
      <p:bldP spid="28" grpId="0"/>
      <p:bldP spid="31" grpId="0"/>
      <p:bldP spid="34" grpId="0"/>
      <p:bldP spid="33" grpId="0" animBg="1"/>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WHAT YOU WILL LEARN IN THIS CHAPTER</a:t>
            </a:r>
            <a:endParaRPr dirty="0">
              <a:latin typeface="+mn-lt"/>
            </a:endParaRPr>
          </a:p>
        </p:txBody>
      </p:sp>
      <p:sp>
        <p:nvSpPr>
          <p:cNvPr id="60" name="Google Shape;60;p2"/>
          <p:cNvSpPr txBox="1">
            <a:spLocks noGrp="1"/>
          </p:cNvSpPr>
          <p:nvPr>
            <p:ph type="body" idx="1"/>
          </p:nvPr>
        </p:nvSpPr>
        <p:spPr>
          <a:xfrm>
            <a:off x="117582" y="1933291"/>
            <a:ext cx="9804186" cy="455894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Font typeface="Arial"/>
              <a:buChar char="•"/>
            </a:pPr>
            <a:r>
              <a:rPr lang="en-US" dirty="0">
                <a:latin typeface="+mn-lt"/>
              </a:rPr>
              <a:t>What are externalities, and why do they lead to inefficiency and government intervention in the market?</a:t>
            </a:r>
            <a:endParaRPr dirty="0">
              <a:latin typeface="+mn-lt"/>
            </a:endParaRPr>
          </a:p>
          <a:p>
            <a:pPr marL="354013" lvl="0" indent="-354013" algn="l" rtl="0">
              <a:lnSpc>
                <a:spcPct val="100000"/>
              </a:lnSpc>
              <a:spcBef>
                <a:spcPts val="624"/>
              </a:spcBef>
              <a:spcAft>
                <a:spcPts val="0"/>
              </a:spcAft>
              <a:buSzPct val="100000"/>
              <a:buFont typeface="Arial"/>
              <a:buChar char="•"/>
            </a:pPr>
            <a:r>
              <a:rPr lang="en-US" dirty="0">
                <a:latin typeface="+mn-lt"/>
              </a:rPr>
              <a:t>How do negative externalities, positive </a:t>
            </a:r>
            <a:r>
              <a:rPr lang="en-US" dirty="0">
                <a:solidFill>
                  <a:schemeClr val="tx1"/>
                </a:solidFill>
                <a:latin typeface="+mn-lt"/>
              </a:rPr>
              <a:t>externalities, and </a:t>
            </a:r>
            <a:r>
              <a:rPr lang="en-US" i="1" dirty="0">
                <a:solidFill>
                  <a:schemeClr val="tx1"/>
                </a:solidFill>
                <a:latin typeface="+mn-lt"/>
              </a:rPr>
              <a:t>network externalities</a:t>
            </a:r>
            <a:r>
              <a:rPr lang="en-US" dirty="0">
                <a:solidFill>
                  <a:schemeClr val="tx1"/>
                </a:solidFill>
                <a:latin typeface="+mn-lt"/>
              </a:rPr>
              <a:t> differ?</a:t>
            </a:r>
            <a:endParaRPr dirty="0">
              <a:solidFill>
                <a:schemeClr val="tx1"/>
              </a:solidFill>
              <a:latin typeface="+mn-lt"/>
            </a:endParaRPr>
          </a:p>
          <a:p>
            <a:pPr marL="354013" lvl="0" indent="-354013" algn="l" rtl="0">
              <a:lnSpc>
                <a:spcPct val="100000"/>
              </a:lnSpc>
              <a:spcBef>
                <a:spcPts val="624"/>
              </a:spcBef>
              <a:spcAft>
                <a:spcPts val="0"/>
              </a:spcAft>
              <a:buSzPct val="100000"/>
              <a:buFont typeface="Arial"/>
              <a:buChar char="•"/>
            </a:pPr>
            <a:r>
              <a:rPr lang="en-US" dirty="0">
                <a:solidFill>
                  <a:schemeClr val="tx1"/>
                </a:solidFill>
                <a:latin typeface="+mn-lt"/>
              </a:rPr>
              <a:t>What is the Coase theorem</a:t>
            </a:r>
            <a:r>
              <a:rPr lang="en-US" dirty="0">
                <a:latin typeface="+mn-lt"/>
              </a:rPr>
              <a:t>?</a:t>
            </a:r>
            <a:endParaRPr dirty="0">
              <a:latin typeface="+mn-lt"/>
            </a:endParaRPr>
          </a:p>
          <a:p>
            <a:pPr marL="354013" lvl="0" indent="-354013" algn="l" rtl="0">
              <a:lnSpc>
                <a:spcPct val="100000"/>
              </a:lnSpc>
              <a:spcBef>
                <a:spcPts val="624"/>
              </a:spcBef>
              <a:spcAft>
                <a:spcPts val="0"/>
              </a:spcAft>
              <a:buSzPct val="100000"/>
              <a:buFont typeface="Arial"/>
              <a:buChar char="•"/>
            </a:pPr>
            <a:r>
              <a:rPr lang="en-US" dirty="0">
                <a:latin typeface="+mn-lt"/>
              </a:rPr>
              <a:t>Why are some government policies to deal with externalities efficient while others are not?</a:t>
            </a:r>
            <a:endParaRPr dirty="0">
              <a:latin typeface="+mn-lt"/>
            </a:endParaRPr>
          </a:p>
          <a:p>
            <a:pPr marL="354013" lvl="0" indent="-354013" algn="l" rtl="0">
              <a:lnSpc>
                <a:spcPct val="100000"/>
              </a:lnSpc>
              <a:spcBef>
                <a:spcPts val="624"/>
              </a:spcBef>
              <a:spcAft>
                <a:spcPts val="0"/>
              </a:spcAft>
              <a:buSzPct val="100000"/>
              <a:buFont typeface="Arial"/>
              <a:buChar char="•"/>
            </a:pPr>
            <a:r>
              <a:rPr lang="en-US" dirty="0">
                <a:latin typeface="+mn-lt"/>
              </a:rPr>
              <a:t>Why are network externalities an important feature of high-tech industries?</a:t>
            </a:r>
            <a:endParaRPr dirty="0">
              <a:latin typeface="+mn-lt"/>
            </a:endParaRPr>
          </a:p>
        </p:txBody>
      </p:sp>
    </p:spTree>
    <p:extLst>
      <p:ext uri="{BB962C8B-B14F-4D97-AF65-F5344CB8AC3E}">
        <p14:creationId xmlns:p14="http://schemas.microsoft.com/office/powerpoint/2010/main" val="3890911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title"/>
          </p:nvPr>
        </p:nvSpPr>
        <p:spPr>
          <a:xfrm>
            <a:off x="0" y="184404"/>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UNDERSTANDING EXTERNALITIES (1 of 3)</a:t>
            </a:r>
            <a:endParaRPr dirty="0">
              <a:latin typeface="+mn-lt"/>
            </a:endParaRPr>
          </a:p>
        </p:txBody>
      </p:sp>
      <p:sp>
        <p:nvSpPr>
          <p:cNvPr id="66" name="Google Shape;66;p3"/>
          <p:cNvSpPr txBox="1">
            <a:spLocks noGrp="1"/>
          </p:cNvSpPr>
          <p:nvPr>
            <p:ph type="body" idx="1"/>
          </p:nvPr>
        </p:nvSpPr>
        <p:spPr>
          <a:xfrm>
            <a:off x="0" y="1435203"/>
            <a:ext cx="5115030" cy="5509663"/>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b="1" dirty="0">
                <a:latin typeface="+mn-lt"/>
              </a:rPr>
              <a:t>An external cost </a:t>
            </a:r>
            <a:r>
              <a:rPr lang="en-US" dirty="0">
                <a:latin typeface="+mn-lt"/>
              </a:rPr>
              <a:t>is an uncompensated cost that an individual or firm imposes on others.</a:t>
            </a:r>
            <a:endParaRPr dirty="0">
              <a:latin typeface="+mn-lt"/>
            </a:endParaRPr>
          </a:p>
          <a:p>
            <a:pPr marL="354013" lvl="0" indent="-354013" algn="l" rtl="0">
              <a:lnSpc>
                <a:spcPct val="100000"/>
              </a:lnSpc>
              <a:spcBef>
                <a:spcPts val="1824"/>
              </a:spcBef>
              <a:spcAft>
                <a:spcPts val="0"/>
              </a:spcAft>
              <a:buSzPts val="2800"/>
              <a:buChar char="•"/>
            </a:pPr>
            <a:r>
              <a:rPr lang="en-US" dirty="0">
                <a:latin typeface="+mn-lt"/>
              </a:rPr>
              <a:t>Examples of external costs:</a:t>
            </a:r>
            <a:endParaRPr dirty="0">
              <a:latin typeface="+mn-lt"/>
            </a:endParaRPr>
          </a:p>
          <a:p>
            <a:pPr marL="720725" lvl="1" indent="-366713" algn="l" rtl="0">
              <a:lnSpc>
                <a:spcPct val="100000"/>
              </a:lnSpc>
              <a:spcBef>
                <a:spcPts val="1824"/>
              </a:spcBef>
              <a:spcAft>
                <a:spcPts val="0"/>
              </a:spcAft>
              <a:buSzPts val="2800"/>
              <a:buChar char="–"/>
            </a:pPr>
            <a:r>
              <a:rPr lang="en-US" sz="2800" dirty="0">
                <a:latin typeface="+mn-lt"/>
              </a:rPr>
              <a:t>air and water pollution</a:t>
            </a:r>
            <a:endParaRPr dirty="0">
              <a:latin typeface="+mn-lt"/>
            </a:endParaRPr>
          </a:p>
          <a:p>
            <a:pPr marL="720725" lvl="1" indent="-366713" algn="l" rtl="0">
              <a:lnSpc>
                <a:spcPct val="100000"/>
              </a:lnSpc>
              <a:spcBef>
                <a:spcPts val="624"/>
              </a:spcBef>
              <a:spcAft>
                <a:spcPts val="0"/>
              </a:spcAft>
              <a:buSzPts val="2800"/>
              <a:buChar char="–"/>
            </a:pPr>
            <a:r>
              <a:rPr lang="en-US" sz="2800" dirty="0">
                <a:latin typeface="+mn-lt"/>
              </a:rPr>
              <a:t>texting while driving</a:t>
            </a:r>
            <a:endParaRPr dirty="0">
              <a:latin typeface="+mn-lt"/>
            </a:endParaRPr>
          </a:p>
          <a:p>
            <a:pPr marL="720725" lvl="1" indent="-366713" algn="l" rtl="0">
              <a:lnSpc>
                <a:spcPct val="100000"/>
              </a:lnSpc>
              <a:spcBef>
                <a:spcPts val="624"/>
              </a:spcBef>
              <a:spcAft>
                <a:spcPts val="0"/>
              </a:spcAft>
              <a:buSzPts val="2800"/>
              <a:buChar char="–"/>
            </a:pPr>
            <a:r>
              <a:rPr lang="en-US" sz="2800" dirty="0">
                <a:latin typeface="+mn-lt"/>
              </a:rPr>
              <a:t>chemical runoff that affects fish stocks</a:t>
            </a:r>
            <a:endParaRPr dirty="0">
              <a:latin typeface="+mn-lt"/>
            </a:endParaRPr>
          </a:p>
        </p:txBody>
      </p:sp>
      <p:pic>
        <p:nvPicPr>
          <p:cNvPr id="67" name="Google Shape;67;p3" descr="A photo shows dense smoke being emitted from multiple chimneys in a factory.&#10;"/>
          <p:cNvPicPr preferRelativeResize="0">
            <a:picLocks noGrp="1"/>
          </p:cNvPicPr>
          <p:nvPr>
            <p:ph type="pic" idx="2"/>
          </p:nvPr>
        </p:nvPicPr>
        <p:blipFill rotWithShape="1">
          <a:blip r:embed="rId3">
            <a:alphaModFix/>
          </a:blip>
          <a:srcRect/>
          <a:stretch/>
        </p:blipFill>
        <p:spPr>
          <a:xfrm>
            <a:off x="4943370" y="4074288"/>
            <a:ext cx="5115030" cy="327670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0" y="535278"/>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UNDERSTANDING EXTERNALITIES (2 of 3)</a:t>
            </a:r>
            <a:endParaRPr dirty="0">
              <a:latin typeface="+mn-lt"/>
            </a:endParaRPr>
          </a:p>
        </p:txBody>
      </p:sp>
      <p:sp>
        <p:nvSpPr>
          <p:cNvPr id="73" name="Google Shape;73;p4"/>
          <p:cNvSpPr txBox="1">
            <a:spLocks noGrp="1"/>
          </p:cNvSpPr>
          <p:nvPr>
            <p:ph type="body" idx="1"/>
          </p:nvPr>
        </p:nvSpPr>
        <p:spPr>
          <a:xfrm>
            <a:off x="0" y="1632031"/>
            <a:ext cx="5006868" cy="5367241"/>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800"/>
              <a:buChar char="•"/>
            </a:pPr>
            <a:r>
              <a:rPr lang="en-US" b="1" dirty="0">
                <a:latin typeface="+mn-lt"/>
              </a:rPr>
              <a:t>External benefits </a:t>
            </a:r>
            <a:r>
              <a:rPr lang="en-US" dirty="0">
                <a:latin typeface="+mn-lt"/>
              </a:rPr>
              <a:t>are     benefits that individuals or firms confer on others without receiving compensation.</a:t>
            </a:r>
            <a:endParaRPr dirty="0">
              <a:latin typeface="+mn-lt"/>
            </a:endParaRPr>
          </a:p>
          <a:p>
            <a:pPr marL="354013" lvl="0" indent="-354013" algn="l" rtl="0">
              <a:lnSpc>
                <a:spcPct val="100000"/>
              </a:lnSpc>
              <a:spcBef>
                <a:spcPts val="1824"/>
              </a:spcBef>
              <a:spcAft>
                <a:spcPts val="0"/>
              </a:spcAft>
              <a:buSzPts val="2800"/>
              <a:buChar char="•"/>
            </a:pPr>
            <a:r>
              <a:rPr lang="en-US" dirty="0">
                <a:latin typeface="+mn-lt"/>
              </a:rPr>
              <a:t>Examples of external benefits:</a:t>
            </a:r>
            <a:endParaRPr dirty="0">
              <a:latin typeface="+mn-lt"/>
            </a:endParaRPr>
          </a:p>
          <a:p>
            <a:pPr marL="720725" lvl="1" indent="-366713" algn="l" rtl="0">
              <a:lnSpc>
                <a:spcPct val="100000"/>
              </a:lnSpc>
              <a:spcBef>
                <a:spcPts val="1824"/>
              </a:spcBef>
              <a:spcAft>
                <a:spcPts val="0"/>
              </a:spcAft>
              <a:buSzPts val="2800"/>
              <a:buChar char="–"/>
            </a:pPr>
            <a:r>
              <a:rPr lang="en-US" sz="2800" dirty="0">
                <a:latin typeface="+mn-lt"/>
              </a:rPr>
              <a:t>beehives next to almond orchards</a:t>
            </a:r>
            <a:endParaRPr dirty="0">
              <a:latin typeface="+mn-lt"/>
            </a:endParaRPr>
          </a:p>
          <a:p>
            <a:pPr marL="720725" lvl="1" indent="-366713" algn="l" rtl="0">
              <a:lnSpc>
                <a:spcPct val="100000"/>
              </a:lnSpc>
              <a:spcBef>
                <a:spcPts val="624"/>
              </a:spcBef>
              <a:spcAft>
                <a:spcPts val="0"/>
              </a:spcAft>
              <a:buSzPts val="2800"/>
              <a:buChar char="–"/>
            </a:pPr>
            <a:r>
              <a:rPr lang="en-US" sz="2800" dirty="0">
                <a:latin typeface="+mn-lt"/>
              </a:rPr>
              <a:t>education</a:t>
            </a:r>
            <a:endParaRPr dirty="0">
              <a:latin typeface="+mn-lt"/>
            </a:endParaRPr>
          </a:p>
          <a:p>
            <a:pPr marL="720725" lvl="1" indent="-366713" algn="l" rtl="0">
              <a:lnSpc>
                <a:spcPct val="100000"/>
              </a:lnSpc>
              <a:spcBef>
                <a:spcPts val="624"/>
              </a:spcBef>
              <a:spcAft>
                <a:spcPts val="0"/>
              </a:spcAft>
              <a:buSzPts val="2800"/>
              <a:buChar char="–"/>
            </a:pPr>
            <a:r>
              <a:rPr lang="en-US" sz="2800" dirty="0">
                <a:latin typeface="+mn-lt"/>
              </a:rPr>
              <a:t>preserved farmland</a:t>
            </a:r>
            <a:endParaRPr dirty="0">
              <a:latin typeface="+mn-lt"/>
            </a:endParaRPr>
          </a:p>
        </p:txBody>
      </p:sp>
      <p:pic>
        <p:nvPicPr>
          <p:cNvPr id="74" name="Google Shape;74;p4" descr="A photo shows a barn on a plot of land with neatly kept grass.&#10;"/>
          <p:cNvPicPr preferRelativeResize="0">
            <a:picLocks noGrp="1"/>
          </p:cNvPicPr>
          <p:nvPr>
            <p:ph type="pic" idx="2"/>
          </p:nvPr>
        </p:nvPicPr>
        <p:blipFill rotWithShape="1">
          <a:blip r:embed="rId3">
            <a:alphaModFix/>
          </a:blip>
          <a:srcRect/>
          <a:stretch/>
        </p:blipFill>
        <p:spPr>
          <a:xfrm>
            <a:off x="4810099" y="1708133"/>
            <a:ext cx="5248301" cy="35204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UNDERSTANDING EXTERNALITIES (3 of 3)</a:t>
            </a:r>
            <a:endParaRPr dirty="0">
              <a:latin typeface="+mn-lt"/>
            </a:endParaRPr>
          </a:p>
        </p:txBody>
      </p:sp>
      <p:sp>
        <p:nvSpPr>
          <p:cNvPr id="80" name="Google Shape;80;p5"/>
          <p:cNvSpPr txBox="1">
            <a:spLocks noGrp="1"/>
          </p:cNvSpPr>
          <p:nvPr>
            <p:ph type="body" idx="1"/>
          </p:nvPr>
        </p:nvSpPr>
        <p:spPr>
          <a:xfrm>
            <a:off x="117582" y="1643063"/>
            <a:ext cx="9804186" cy="534193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External costs and benefits are known as </a:t>
            </a:r>
            <a:r>
              <a:rPr lang="en-US" b="1" dirty="0">
                <a:latin typeface="+mn-lt"/>
              </a:rPr>
              <a:t>externalities.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External costs are </a:t>
            </a:r>
            <a:r>
              <a:rPr lang="en-US" b="1" dirty="0">
                <a:latin typeface="+mn-lt"/>
              </a:rPr>
              <a:t>negative externalities,</a:t>
            </a:r>
            <a:r>
              <a:rPr lang="en-US" dirty="0">
                <a:latin typeface="+mn-lt"/>
              </a:rPr>
              <a:t> and external benefits are</a:t>
            </a:r>
            <a:r>
              <a:rPr lang="en-US" b="1" dirty="0">
                <a:latin typeface="+mn-lt"/>
              </a:rPr>
              <a:t> positive externalities.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b="1" dirty="0">
                <a:latin typeface="+mn-lt"/>
              </a:rPr>
              <a:t>Externalities (spillovers): </a:t>
            </a:r>
            <a:r>
              <a:rPr lang="en-US" dirty="0">
                <a:latin typeface="+mn-lt"/>
              </a:rPr>
              <a:t>the impact on third parties of a transaction between others.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If fracking pollutes drinking water, it is a</a:t>
            </a:r>
            <a:r>
              <a:rPr lang="en-US" b="1" dirty="0">
                <a:latin typeface="+mn-lt"/>
              </a:rPr>
              <a:t> negative externality</a:t>
            </a:r>
            <a:r>
              <a:rPr lang="en-US" dirty="0">
                <a:latin typeface="+mn-lt"/>
              </a:rPr>
              <a:t>.</a:t>
            </a:r>
            <a:endParaRPr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1</a:t>
            </a:r>
            <a:endParaRPr dirty="0">
              <a:latin typeface="+mn-lt"/>
            </a:endParaRPr>
          </a:p>
        </p:txBody>
      </p:sp>
      <p:sp>
        <p:nvSpPr>
          <p:cNvPr id="86" name="Google Shape;86;p6"/>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The extra safety your neighbor might have because everyone else in the area has purchased burglar alarms is a(n):</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private cost.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external cost.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private benefit.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external benefit.</a:t>
            </a:r>
            <a:endParaRPr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7"/>
          <p:cNvSpPr txBox="1">
            <a:spLocks noGrp="1"/>
          </p:cNvSpPr>
          <p:nvPr>
            <p:ph type="title"/>
          </p:nvPr>
        </p:nvSpPr>
        <p:spPr>
          <a:xfrm>
            <a:off x="0" y="379608"/>
            <a:ext cx="10058400" cy="109200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 PRACTICE QUESTION 1</a:t>
            </a:r>
            <a:br>
              <a:rPr lang="en-US" dirty="0">
                <a:latin typeface="+mn-lt"/>
              </a:rPr>
            </a:br>
            <a:r>
              <a:rPr lang="en-US" dirty="0">
                <a:latin typeface="+mn-lt"/>
              </a:rPr>
              <a:t>(ANSWER)</a:t>
            </a:r>
            <a:endParaRPr dirty="0">
              <a:latin typeface="+mn-lt"/>
            </a:endParaRPr>
          </a:p>
        </p:txBody>
      </p:sp>
      <p:sp>
        <p:nvSpPr>
          <p:cNvPr id="92" name="Google Shape;92;p7"/>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The extra safety your neighbor might have because everyone else in the area has purchased burglar alarms is a(n):</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private cost.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external cost.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dirty="0">
                <a:latin typeface="+mn-lt"/>
              </a:rPr>
              <a:t>private benefit.</a:t>
            </a:r>
            <a:endParaRPr dirty="0">
              <a:latin typeface="+mn-lt"/>
            </a:endParaRPr>
          </a:p>
          <a:p>
            <a:pPr marL="811213" lvl="0" indent="-457200" algn="l" rtl="0">
              <a:lnSpc>
                <a:spcPct val="100000"/>
              </a:lnSpc>
              <a:spcBef>
                <a:spcPts val="624"/>
              </a:spcBef>
              <a:spcAft>
                <a:spcPts val="0"/>
              </a:spcAft>
              <a:buSzPts val="2800"/>
              <a:buFont typeface="Arial"/>
              <a:buAutoNum type="alphaLcParenR"/>
            </a:pPr>
            <a:r>
              <a:rPr lang="en-US" b="1" dirty="0">
                <a:latin typeface="+mn-lt"/>
              </a:rPr>
              <a:t>external benefit. (correct answer)</a:t>
            </a:r>
            <a:endParaRPr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8"/>
          <p:cNvSpPr txBox="1">
            <a:spLocks noGrp="1"/>
          </p:cNvSpPr>
          <p:nvPr>
            <p:ph type="title"/>
          </p:nvPr>
        </p:nvSpPr>
        <p:spPr>
          <a:xfrm>
            <a:off x="0" y="269463"/>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FOR INQUIRING MINDS: DRIVING WHILE DISTRACTED</a:t>
            </a:r>
            <a:endParaRPr dirty="0">
              <a:latin typeface="+mn-lt"/>
            </a:endParaRPr>
          </a:p>
        </p:txBody>
      </p:sp>
      <p:sp>
        <p:nvSpPr>
          <p:cNvPr id="98" name="Google Shape;98;p8"/>
          <p:cNvSpPr txBox="1">
            <a:spLocks noGrp="1"/>
          </p:cNvSpPr>
          <p:nvPr>
            <p:ph type="body" idx="1"/>
          </p:nvPr>
        </p:nvSpPr>
        <p:spPr>
          <a:xfrm>
            <a:off x="192138" y="4776713"/>
            <a:ext cx="9804186" cy="2206185"/>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400"/>
              <a:buFont typeface="Arial"/>
              <a:buChar char="•"/>
            </a:pPr>
            <a:r>
              <a:rPr lang="en-US" sz="2400" dirty="0">
                <a:solidFill>
                  <a:schemeClr val="tx1"/>
                </a:solidFill>
                <a:latin typeface="+mn-lt"/>
              </a:rPr>
              <a:t>One in four </a:t>
            </a:r>
            <a:r>
              <a:rPr lang="en-US" sz="2400" dirty="0">
                <a:latin typeface="+mn-lt"/>
              </a:rPr>
              <a:t>accidents are caused by cell phone use.</a:t>
            </a:r>
            <a:endParaRPr dirty="0">
              <a:latin typeface="+mn-lt"/>
            </a:endParaRPr>
          </a:p>
          <a:p>
            <a:pPr marL="354013" lvl="0" indent="-354013" algn="l" rtl="0">
              <a:lnSpc>
                <a:spcPct val="100000"/>
              </a:lnSpc>
              <a:spcBef>
                <a:spcPts val="624"/>
              </a:spcBef>
              <a:spcAft>
                <a:spcPts val="0"/>
              </a:spcAft>
              <a:buClr>
                <a:srgbClr val="4E4E4E"/>
              </a:buClr>
              <a:buSzPts val="2400"/>
              <a:buFont typeface="Arial"/>
              <a:buChar char="•"/>
            </a:pPr>
            <a:r>
              <a:rPr lang="en-US" sz="2400" dirty="0">
                <a:latin typeface="+mn-lt"/>
              </a:rPr>
              <a:t>A driver is 23 times more likely to have an accident while texting.</a:t>
            </a:r>
            <a:endParaRPr dirty="0">
              <a:latin typeface="+mn-lt"/>
            </a:endParaRPr>
          </a:p>
          <a:p>
            <a:pPr marL="354013" lvl="0" indent="-354013" algn="l" rtl="0">
              <a:lnSpc>
                <a:spcPct val="100000"/>
              </a:lnSpc>
              <a:spcBef>
                <a:spcPts val="624"/>
              </a:spcBef>
              <a:spcAft>
                <a:spcPts val="0"/>
              </a:spcAft>
              <a:buClr>
                <a:srgbClr val="4E4E4E"/>
              </a:buClr>
              <a:buSzPts val="2400"/>
              <a:buFont typeface="Arial"/>
              <a:buChar char="•"/>
            </a:pPr>
            <a:r>
              <a:rPr lang="en-US" sz="2400" dirty="0">
                <a:latin typeface="+mn-lt"/>
              </a:rPr>
              <a:t>In 2022, there were more than 3,000 deaths were attributed to distracted driving.</a:t>
            </a:r>
            <a:endParaRPr dirty="0">
              <a:latin typeface="+mn-lt"/>
            </a:endParaRPr>
          </a:p>
          <a:p>
            <a:pPr marL="354013" lvl="0" indent="-354013" algn="l" rtl="0">
              <a:lnSpc>
                <a:spcPct val="100000"/>
              </a:lnSpc>
              <a:spcBef>
                <a:spcPts val="624"/>
              </a:spcBef>
              <a:spcAft>
                <a:spcPts val="0"/>
              </a:spcAft>
              <a:buClr>
                <a:srgbClr val="4E4E4E"/>
              </a:buClr>
              <a:buSzPts val="2400"/>
              <a:buFont typeface="Arial"/>
              <a:buChar char="•"/>
            </a:pPr>
            <a:r>
              <a:rPr lang="en-US" sz="2400" dirty="0">
                <a:latin typeface="+mn-lt"/>
              </a:rPr>
              <a:t>The risk posed by distracted driving isn’t just the risk to the driver; it’s a safety risk to others.</a:t>
            </a:r>
            <a:endParaRPr dirty="0">
              <a:latin typeface="+mn-lt"/>
            </a:endParaRPr>
          </a:p>
        </p:txBody>
      </p:sp>
      <p:pic>
        <p:nvPicPr>
          <p:cNvPr id="99" name="Google Shape;99;p8" descr="A photo shows a pair of hands at a steering wheel of a car. One hand holds the steering wheel, and the other hand operates a mobile phone.&#10;"/>
          <p:cNvPicPr preferRelativeResize="0">
            <a:picLocks noGrp="1"/>
          </p:cNvPicPr>
          <p:nvPr>
            <p:ph type="pic" idx="2"/>
          </p:nvPr>
        </p:nvPicPr>
        <p:blipFill rotWithShape="1">
          <a:blip r:embed="rId3">
            <a:alphaModFix/>
          </a:blip>
          <a:srcRect/>
          <a:stretch/>
        </p:blipFill>
        <p:spPr>
          <a:xfrm>
            <a:off x="2236928" y="1419727"/>
            <a:ext cx="5522468" cy="31938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COSTS AND BENEFITS OF POLLUTION</a:t>
            </a:r>
            <a:endParaRPr dirty="0">
              <a:latin typeface="+mn-lt"/>
            </a:endParaRPr>
          </a:p>
        </p:txBody>
      </p:sp>
      <p:sp>
        <p:nvSpPr>
          <p:cNvPr id="105" name="Google Shape;105;p9"/>
          <p:cNvSpPr txBox="1">
            <a:spLocks noGrp="1"/>
          </p:cNvSpPr>
          <p:nvPr>
            <p:ph type="body" idx="1"/>
          </p:nvPr>
        </p:nvSpPr>
        <p:spPr>
          <a:xfrm>
            <a:off x="117582" y="1632030"/>
            <a:ext cx="9804186" cy="2939970"/>
          </a:xfrm>
          <a:prstGeom prst="rect">
            <a:avLst/>
          </a:prstGeom>
          <a:noFill/>
          <a:ln>
            <a:noFill/>
          </a:ln>
        </p:spPr>
        <p:txBody>
          <a:bodyPr spcFirstLastPara="1" wrap="square" lIns="91425" tIns="91425" rIns="91425" bIns="91425" anchor="t" anchorCtr="0">
            <a:normAutofit/>
          </a:bodyPr>
          <a:lstStyle/>
          <a:p>
            <a:pPr marL="354013" lvl="0" indent="-354013" algn="l" rtl="0">
              <a:lnSpc>
                <a:spcPct val="120000"/>
              </a:lnSpc>
              <a:spcAft>
                <a:spcPts val="0"/>
              </a:spcAft>
              <a:buSzPct val="100000"/>
              <a:buChar char="•"/>
            </a:pPr>
            <a:r>
              <a:rPr lang="en-US" sz="3100" dirty="0">
                <a:latin typeface="+mn-lt"/>
              </a:rPr>
              <a:t>The </a:t>
            </a:r>
            <a:r>
              <a:rPr lang="en-US" sz="3100" b="1" dirty="0">
                <a:latin typeface="+mn-lt"/>
              </a:rPr>
              <a:t>marginal social cost </a:t>
            </a:r>
            <a:r>
              <a:rPr lang="en-US" sz="3100" dirty="0">
                <a:latin typeface="+mn-lt"/>
              </a:rPr>
              <a:t>of pollution is the additional cost imposed on society as a whole by an additional unit of pollution.</a:t>
            </a:r>
            <a:endParaRPr dirty="0">
              <a:latin typeface="+mn-lt"/>
            </a:endParaRPr>
          </a:p>
          <a:p>
            <a:pPr marL="720725" lvl="1" indent="-366713" algn="l" rtl="0">
              <a:lnSpc>
                <a:spcPct val="120000"/>
              </a:lnSpc>
              <a:spcAft>
                <a:spcPts val="0"/>
              </a:spcAft>
              <a:buSzPct val="100000"/>
              <a:buChar char="–"/>
            </a:pPr>
            <a:r>
              <a:rPr lang="en-US" sz="2800" dirty="0">
                <a:latin typeface="+mn-lt"/>
              </a:rPr>
              <a:t>Acid rain, smog, contaminated water, etc.</a:t>
            </a:r>
            <a:endParaRPr sz="28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5" name="Picture 4">
            <a:extLst>
              <a:ext uri="{FF2B5EF4-FFF2-40B4-BE49-F238E27FC236}">
                <a16:creationId xmlns:a16="http://schemas.microsoft.com/office/drawing/2014/main" id="{38640CD5-30BE-6830-7A81-11ED8294ADF1}"/>
              </a:ext>
            </a:extLst>
          </p:cNvPr>
          <p:cNvPicPr>
            <a:picLocks noChangeAspect="1"/>
          </p:cNvPicPr>
          <p:nvPr/>
        </p:nvPicPr>
        <p:blipFill>
          <a:blip r:embed="rId3"/>
          <a:stretch>
            <a:fillRect/>
          </a:stretch>
        </p:blipFill>
        <p:spPr>
          <a:xfrm>
            <a:off x="0" y="0"/>
            <a:ext cx="10058400" cy="6682154"/>
          </a:xfrm>
          <a:prstGeom prst="rect">
            <a:avLst/>
          </a:prstGeom>
        </p:spPr>
      </p:pic>
      <p:sp>
        <p:nvSpPr>
          <p:cNvPr id="11" name="TextBox 10">
            <a:extLst>
              <a:ext uri="{FF2B5EF4-FFF2-40B4-BE49-F238E27FC236}">
                <a16:creationId xmlns:a16="http://schemas.microsoft.com/office/drawing/2014/main" id="{0CDF152F-34AF-7B47-64F1-D7E2EBEA9C77}"/>
              </a:ext>
            </a:extLst>
          </p:cNvPr>
          <p:cNvSpPr txBox="1"/>
          <p:nvPr/>
        </p:nvSpPr>
        <p:spPr>
          <a:xfrm>
            <a:off x="468923" y="6967882"/>
            <a:ext cx="5462953" cy="307777"/>
          </a:xfrm>
          <a:prstGeom prst="rect">
            <a:avLst/>
          </a:prstGeom>
          <a:noFill/>
        </p:spPr>
        <p:txBody>
          <a:bodyPr wrap="square">
            <a:spAutoFit/>
          </a:bodyPr>
          <a:lstStyle/>
          <a:p>
            <a:r>
              <a:rPr lang="en-US" dirty="0">
                <a:hlinkClick r:id="rId4"/>
              </a:rPr>
              <a:t>Our Nation's Air 2022 (epa.gov)</a:t>
            </a:r>
            <a:endParaRPr lang="en-US" dirty="0"/>
          </a:p>
        </p:txBody>
      </p:sp>
    </p:spTree>
    <p:extLst>
      <p:ext uri="{BB962C8B-B14F-4D97-AF65-F5344CB8AC3E}">
        <p14:creationId xmlns:p14="http://schemas.microsoft.com/office/powerpoint/2010/main" val="726686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3" name="Picture 2">
            <a:extLst>
              <a:ext uri="{FF2B5EF4-FFF2-40B4-BE49-F238E27FC236}">
                <a16:creationId xmlns:a16="http://schemas.microsoft.com/office/drawing/2014/main" id="{99019614-A3B4-FCDD-AD81-5413D9B50C39}"/>
              </a:ext>
            </a:extLst>
          </p:cNvPr>
          <p:cNvPicPr>
            <a:picLocks noChangeAspect="1"/>
          </p:cNvPicPr>
          <p:nvPr/>
        </p:nvPicPr>
        <p:blipFill>
          <a:blip r:embed="rId3"/>
          <a:stretch>
            <a:fillRect/>
          </a:stretch>
        </p:blipFill>
        <p:spPr>
          <a:xfrm>
            <a:off x="128954" y="1302745"/>
            <a:ext cx="8628184" cy="4188051"/>
          </a:xfrm>
          <a:prstGeom prst="rect">
            <a:avLst/>
          </a:prstGeom>
        </p:spPr>
      </p:pic>
      <p:sp>
        <p:nvSpPr>
          <p:cNvPr id="7" name="TextBox 6">
            <a:extLst>
              <a:ext uri="{FF2B5EF4-FFF2-40B4-BE49-F238E27FC236}">
                <a16:creationId xmlns:a16="http://schemas.microsoft.com/office/drawing/2014/main" id="{4A35E6DB-2197-954D-0D06-B84C62EE55E5}"/>
              </a:ext>
            </a:extLst>
          </p:cNvPr>
          <p:cNvSpPr txBox="1"/>
          <p:nvPr/>
        </p:nvSpPr>
        <p:spPr>
          <a:xfrm>
            <a:off x="128954" y="376455"/>
            <a:ext cx="9542584" cy="830997"/>
          </a:xfrm>
          <a:prstGeom prst="rect">
            <a:avLst/>
          </a:prstGeom>
          <a:noFill/>
        </p:spPr>
        <p:txBody>
          <a:bodyPr wrap="square">
            <a:spAutoFit/>
          </a:bodyPr>
          <a:lstStyle/>
          <a:p>
            <a:pPr algn="l"/>
            <a:r>
              <a:rPr lang="en-US" sz="2400" b="1" i="0" dirty="0">
                <a:solidFill>
                  <a:srgbClr val="1F1F1F"/>
                </a:solidFill>
                <a:effectLst/>
                <a:latin typeface="ElsevierGulliver"/>
              </a:rPr>
              <a:t>Measuring the damages of air pollution in the United States (Muller and Mendelsohn, 2007, JEEM)</a:t>
            </a:r>
          </a:p>
        </p:txBody>
      </p:sp>
      <p:sp>
        <p:nvSpPr>
          <p:cNvPr id="9" name="TextBox 8">
            <a:extLst>
              <a:ext uri="{FF2B5EF4-FFF2-40B4-BE49-F238E27FC236}">
                <a16:creationId xmlns:a16="http://schemas.microsoft.com/office/drawing/2014/main" id="{D1F845D4-A949-552C-F03B-82C68294278C}"/>
              </a:ext>
            </a:extLst>
          </p:cNvPr>
          <p:cNvSpPr txBox="1"/>
          <p:nvPr/>
        </p:nvSpPr>
        <p:spPr>
          <a:xfrm>
            <a:off x="234462" y="5730991"/>
            <a:ext cx="9437076" cy="738664"/>
          </a:xfrm>
          <a:prstGeom prst="rect">
            <a:avLst/>
          </a:prstGeom>
          <a:noFill/>
        </p:spPr>
        <p:txBody>
          <a:bodyPr wrap="square">
            <a:spAutoFit/>
          </a:bodyPr>
          <a:lstStyle>
            <a:defPPr marR="0" lvl="0" algn="l" rtl="0">
              <a:lnSpc>
                <a:spcPct val="100000"/>
              </a:lnSpc>
              <a:spcBef>
                <a:spcPts val="0"/>
              </a:spcBef>
              <a:spcAft>
                <a:spcPts val="0"/>
              </a:spcAft>
            </a:defPPr>
            <a:lvl1pPr algn="just">
              <a:defRPr>
                <a:solidFill>
                  <a:srgbClr val="1B1B1B"/>
                </a:solidFill>
                <a:effectLst/>
                <a:latin typeface="Source Sans Pro Web"/>
              </a:defRPr>
            </a:lvl1pPr>
          </a:lstStyle>
          <a:p>
            <a:pPr marL="285750" indent="-285750">
              <a:buFont typeface="Arial" panose="020B0604020202020204" pitchFamily="34" charset="0"/>
              <a:buChar char="•"/>
            </a:pPr>
            <a:r>
              <a:rPr lang="en-US" dirty="0"/>
              <a:t>PM2.5 (Fine Particulate Matter) refers to particles in the air that measure less than 2.5 micrometers (</a:t>
            </a:r>
            <a:r>
              <a:rPr lang="en-US" dirty="0" err="1"/>
              <a:t>μm</a:t>
            </a:r>
            <a:r>
              <a:rPr lang="en-US" dirty="0"/>
              <a:t>) in diameter. These particles can include smoke, soot, liquid or solid aerosol particles, and biological matter like mold, bacteria, pollen, and animal dander.</a:t>
            </a:r>
          </a:p>
        </p:txBody>
      </p:sp>
      <p:sp>
        <p:nvSpPr>
          <p:cNvPr id="12" name="TextBox 11">
            <a:extLst>
              <a:ext uri="{FF2B5EF4-FFF2-40B4-BE49-F238E27FC236}">
                <a16:creationId xmlns:a16="http://schemas.microsoft.com/office/drawing/2014/main" id="{50BB07E0-845D-D1FF-9737-ABD1C1C163E9}"/>
              </a:ext>
            </a:extLst>
          </p:cNvPr>
          <p:cNvSpPr txBox="1"/>
          <p:nvPr/>
        </p:nvSpPr>
        <p:spPr>
          <a:xfrm>
            <a:off x="234461" y="6623543"/>
            <a:ext cx="9308123" cy="523220"/>
          </a:xfrm>
          <a:prstGeom prst="rect">
            <a:avLst/>
          </a:prstGeom>
          <a:noFill/>
        </p:spPr>
        <p:txBody>
          <a:bodyPr wrap="square">
            <a:spAutoFit/>
          </a:bodyPr>
          <a:lstStyle/>
          <a:p>
            <a:pPr marL="285750" indent="-285750" algn="just">
              <a:buFont typeface="Arial" panose="020B0604020202020204" pitchFamily="34" charset="0"/>
              <a:buChar char="•"/>
            </a:pPr>
            <a:r>
              <a:rPr lang="en-US" b="0" i="0" dirty="0">
                <a:solidFill>
                  <a:srgbClr val="1B1B1B"/>
                </a:solidFill>
                <a:effectLst/>
                <a:latin typeface="Source Sans Pro Web"/>
              </a:rPr>
              <a:t>The largest source of SO</a:t>
            </a:r>
            <a:r>
              <a:rPr lang="en-US" b="0" i="0" baseline="-25000" dirty="0">
                <a:solidFill>
                  <a:srgbClr val="1B1B1B"/>
                </a:solidFill>
                <a:effectLst/>
                <a:latin typeface="Source Sans Pro Web"/>
              </a:rPr>
              <a:t>2</a:t>
            </a:r>
            <a:r>
              <a:rPr lang="en-US" b="0" i="0" dirty="0">
                <a:solidFill>
                  <a:srgbClr val="1B1B1B"/>
                </a:solidFill>
                <a:effectLst/>
                <a:latin typeface="Source Sans Pro Web"/>
              </a:rPr>
              <a:t> in the atmosphere is the burning of fossil fuels by power plants and other industrial facilities.</a:t>
            </a:r>
            <a:endParaRPr lang="en-US" dirty="0"/>
          </a:p>
        </p:txBody>
      </p:sp>
      <p:pic>
        <p:nvPicPr>
          <p:cNvPr id="2" name="Picture 1">
            <a:extLst>
              <a:ext uri="{FF2B5EF4-FFF2-40B4-BE49-F238E27FC236}">
                <a16:creationId xmlns:a16="http://schemas.microsoft.com/office/drawing/2014/main" id="{4598AD51-8F98-40E1-B228-7AF3797209F2}"/>
              </a:ext>
            </a:extLst>
          </p:cNvPr>
          <p:cNvPicPr>
            <a:picLocks noChangeAspect="1"/>
          </p:cNvPicPr>
          <p:nvPr/>
        </p:nvPicPr>
        <p:blipFill>
          <a:blip r:embed="rId4"/>
          <a:stretch>
            <a:fillRect/>
          </a:stretch>
        </p:blipFill>
        <p:spPr>
          <a:xfrm>
            <a:off x="234460" y="2054578"/>
            <a:ext cx="8522677" cy="502048"/>
          </a:xfrm>
          <a:prstGeom prst="rect">
            <a:avLst/>
          </a:prstGeom>
        </p:spPr>
      </p:pic>
      <p:pic>
        <p:nvPicPr>
          <p:cNvPr id="4" name="Picture 3">
            <a:extLst>
              <a:ext uri="{FF2B5EF4-FFF2-40B4-BE49-F238E27FC236}">
                <a16:creationId xmlns:a16="http://schemas.microsoft.com/office/drawing/2014/main" id="{6CDF7C54-5D9A-475F-B28E-CA602241DA20}"/>
              </a:ext>
            </a:extLst>
          </p:cNvPr>
          <p:cNvPicPr>
            <a:picLocks noChangeAspect="1"/>
          </p:cNvPicPr>
          <p:nvPr/>
        </p:nvPicPr>
        <p:blipFill>
          <a:blip r:embed="rId5"/>
          <a:stretch>
            <a:fillRect/>
          </a:stretch>
        </p:blipFill>
        <p:spPr>
          <a:xfrm>
            <a:off x="178524" y="3439415"/>
            <a:ext cx="8529043" cy="602007"/>
          </a:xfrm>
          <a:prstGeom prst="rect">
            <a:avLst/>
          </a:prstGeom>
        </p:spPr>
      </p:pic>
    </p:spTree>
    <p:extLst>
      <p:ext uri="{BB962C8B-B14F-4D97-AF65-F5344CB8AC3E}">
        <p14:creationId xmlns:p14="http://schemas.microsoft.com/office/powerpoint/2010/main" val="347914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7" name="TextBox 6">
            <a:extLst>
              <a:ext uri="{FF2B5EF4-FFF2-40B4-BE49-F238E27FC236}">
                <a16:creationId xmlns:a16="http://schemas.microsoft.com/office/drawing/2014/main" id="{4A35E6DB-2197-954D-0D06-B84C62EE55E5}"/>
              </a:ext>
            </a:extLst>
          </p:cNvPr>
          <p:cNvSpPr txBox="1"/>
          <p:nvPr/>
        </p:nvSpPr>
        <p:spPr>
          <a:xfrm>
            <a:off x="128954" y="376455"/>
            <a:ext cx="9542584" cy="461665"/>
          </a:xfrm>
          <a:prstGeom prst="rect">
            <a:avLst/>
          </a:prstGeom>
          <a:noFill/>
        </p:spPr>
        <p:txBody>
          <a:bodyPr wrap="square">
            <a:spAutoFit/>
          </a:bodyPr>
          <a:lstStyle/>
          <a:p>
            <a:pPr algn="ctr"/>
            <a:r>
              <a:rPr lang="en-US" sz="2400" b="1" i="0" dirty="0">
                <a:solidFill>
                  <a:srgbClr val="1F1F1F"/>
                </a:solidFill>
                <a:effectLst/>
                <a:latin typeface="ElsevierGulliver"/>
                <a:hlinkClick r:id="rId3"/>
              </a:rPr>
              <a:t>The psychological, economic, and social costs of air pollution</a:t>
            </a:r>
            <a:endParaRPr lang="en-US" sz="2400" b="1" i="0" dirty="0">
              <a:solidFill>
                <a:srgbClr val="1F1F1F"/>
              </a:solidFill>
              <a:effectLst/>
              <a:latin typeface="ElsevierGulliver"/>
            </a:endParaRPr>
          </a:p>
        </p:txBody>
      </p:sp>
      <p:sp>
        <p:nvSpPr>
          <p:cNvPr id="9" name="TextBox 8">
            <a:extLst>
              <a:ext uri="{FF2B5EF4-FFF2-40B4-BE49-F238E27FC236}">
                <a16:creationId xmlns:a16="http://schemas.microsoft.com/office/drawing/2014/main" id="{D1F845D4-A949-552C-F03B-82C68294278C}"/>
              </a:ext>
            </a:extLst>
          </p:cNvPr>
          <p:cNvSpPr txBox="1"/>
          <p:nvPr/>
        </p:nvSpPr>
        <p:spPr>
          <a:xfrm>
            <a:off x="181708" y="1498960"/>
            <a:ext cx="9437076" cy="5201424"/>
          </a:xfrm>
          <a:prstGeom prst="rect">
            <a:avLst/>
          </a:prstGeom>
          <a:noFill/>
        </p:spPr>
        <p:txBody>
          <a:bodyPr wrap="square">
            <a:spAutoFit/>
          </a:bodyPr>
          <a:lstStyle>
            <a:defPPr marR="0" lvl="0" algn="l" rtl="0">
              <a:lnSpc>
                <a:spcPct val="100000"/>
              </a:lnSpc>
              <a:spcBef>
                <a:spcPts val="0"/>
              </a:spcBef>
              <a:spcAft>
                <a:spcPts val="0"/>
              </a:spcAft>
            </a:defPPr>
            <a:lvl1pPr algn="just">
              <a:defRPr>
                <a:solidFill>
                  <a:srgbClr val="1B1B1B"/>
                </a:solidFill>
                <a:effectLst/>
                <a:latin typeface="Source Sans Pro Web"/>
              </a:defRPr>
            </a:lvl1pPr>
          </a:lstStyle>
          <a:p>
            <a:pPr marL="285750" indent="-285750">
              <a:buFont typeface="Arial" panose="020B0604020202020204" pitchFamily="34" charset="0"/>
              <a:buChar char="•"/>
            </a:pPr>
            <a:r>
              <a:rPr lang="en-US" sz="2400" b="0" i="0" dirty="0">
                <a:solidFill>
                  <a:srgbClr val="272727"/>
                </a:solidFill>
                <a:effectLst/>
                <a:latin typeface="Adelle W01 Regular"/>
              </a:rPr>
              <a:t>Air pollution causes decreases in happiness and increases in depression. </a:t>
            </a:r>
          </a:p>
          <a:p>
            <a:pPr marL="285750" indent="-285750">
              <a:buFont typeface="Arial" panose="020B0604020202020204" pitchFamily="34" charset="0"/>
              <a:buChar char="•"/>
            </a:pPr>
            <a:endParaRPr lang="en-US" sz="2400" b="0" i="0" dirty="0">
              <a:solidFill>
                <a:srgbClr val="272727"/>
              </a:solidFill>
              <a:effectLst/>
              <a:latin typeface="Adelle W01 Regular"/>
            </a:endParaRPr>
          </a:p>
          <a:p>
            <a:pPr marL="285750" lvl="2" indent="-285750">
              <a:buFont typeface="Arial" panose="020B0604020202020204" pitchFamily="34" charset="0"/>
              <a:buChar char="•"/>
            </a:pPr>
            <a:r>
              <a:rPr lang="en-US" sz="2400" b="0" i="0" dirty="0">
                <a:solidFill>
                  <a:srgbClr val="272727"/>
                </a:solidFill>
                <a:effectLst/>
                <a:latin typeface="Adelle W01 Regular"/>
              </a:rPr>
              <a:t>Research has shown that people living in places with excessive amounts of PM</a:t>
            </a:r>
            <a:r>
              <a:rPr lang="en-US" sz="2400" b="0" i="0" baseline="-25000" dirty="0">
                <a:solidFill>
                  <a:srgbClr val="272727"/>
                </a:solidFill>
                <a:effectLst/>
                <a:latin typeface="Adelle W01 Regular"/>
              </a:rPr>
              <a:t>2.5 </a:t>
            </a:r>
            <a:r>
              <a:rPr lang="en-US" sz="2400" b="0" i="0" dirty="0">
                <a:solidFill>
                  <a:srgbClr val="272727"/>
                </a:solidFill>
                <a:effectLst/>
                <a:latin typeface="Adelle W01 Regular"/>
              </a:rPr>
              <a:t>have a heightened risk for dementia by 92%.</a:t>
            </a:r>
          </a:p>
          <a:p>
            <a:pPr marL="285750" lvl="2" indent="-285750">
              <a:buFont typeface="Arial" panose="020B0604020202020204" pitchFamily="34" charset="0"/>
              <a:buChar char="•"/>
            </a:pPr>
            <a:endParaRPr lang="en-US" sz="2400" b="0" i="0" dirty="0">
              <a:solidFill>
                <a:srgbClr val="272727"/>
              </a:solidFill>
              <a:effectLst/>
              <a:latin typeface="Adelle W01 Regular"/>
            </a:endParaRPr>
          </a:p>
          <a:p>
            <a:pPr marL="285750" indent="-285750">
              <a:buFont typeface="Arial" panose="020B0604020202020204" pitchFamily="34" charset="0"/>
              <a:buChar char="•"/>
            </a:pPr>
            <a:r>
              <a:rPr lang="en-US" sz="2400" b="0" i="0" dirty="0">
                <a:solidFill>
                  <a:srgbClr val="272727"/>
                </a:solidFill>
                <a:effectLst/>
                <a:latin typeface="Adelle W01 Regular"/>
              </a:rPr>
              <a:t>Cognitively, it impairs functioning and decision-making. </a:t>
            </a:r>
          </a:p>
          <a:p>
            <a:pPr marL="285750" indent="-285750">
              <a:buFont typeface="Arial" panose="020B0604020202020204" pitchFamily="34" charset="0"/>
              <a:buChar char="•"/>
            </a:pPr>
            <a:endParaRPr lang="en-US" sz="2400" b="0" i="0" dirty="0">
              <a:solidFill>
                <a:srgbClr val="272727"/>
              </a:solidFill>
              <a:effectLst/>
              <a:latin typeface="Adelle W01 Regular"/>
            </a:endParaRPr>
          </a:p>
          <a:p>
            <a:pPr marL="285750" indent="-285750">
              <a:buFont typeface="Arial" panose="020B0604020202020204" pitchFamily="34" charset="0"/>
              <a:buChar char="•"/>
            </a:pPr>
            <a:r>
              <a:rPr lang="en-US" sz="2400" b="0" i="0" dirty="0">
                <a:solidFill>
                  <a:srgbClr val="272727"/>
                </a:solidFill>
                <a:effectLst/>
                <a:latin typeface="Adelle W01 Regular"/>
              </a:rPr>
              <a:t>Economically, it hurts work productivity. And socially, it exacerbates criminal behavior.</a:t>
            </a:r>
          </a:p>
          <a:p>
            <a:pPr marL="285750" indent="-285750">
              <a:buFont typeface="Arial" panose="020B0604020202020204" pitchFamily="34" charset="0"/>
              <a:buChar char="•"/>
            </a:pPr>
            <a:endParaRPr lang="en-US" sz="2000" dirty="0">
              <a:solidFill>
                <a:srgbClr val="272727"/>
              </a:solidFill>
              <a:latin typeface="Adelle W01 Regular"/>
            </a:endParaRPr>
          </a:p>
          <a:p>
            <a:pPr marL="285750" indent="-285750">
              <a:buFont typeface="Arial" panose="020B0604020202020204" pitchFamily="34" charset="0"/>
              <a:buChar char="•"/>
            </a:pPr>
            <a:r>
              <a:rPr lang="en-US" sz="2400" b="0" i="0" dirty="0">
                <a:solidFill>
                  <a:srgbClr val="272727"/>
                </a:solidFill>
                <a:effectLst/>
                <a:latin typeface="Adelle W01 Regular"/>
              </a:rPr>
              <a:t>In a study that analyzed a nine-year panel of 9,360 U.S. cities, air pollution positively predicted both violent crimes (murder, rape, robbery, and assault) and property crimes (burglary and motor vehicle theft).</a:t>
            </a:r>
            <a:endParaRPr lang="en-US" sz="1800" dirty="0"/>
          </a:p>
        </p:txBody>
      </p:sp>
    </p:spTree>
    <p:extLst>
      <p:ext uri="{BB962C8B-B14F-4D97-AF65-F5344CB8AC3E}">
        <p14:creationId xmlns:p14="http://schemas.microsoft.com/office/powerpoint/2010/main" val="1233886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COSTS AND BENEFITS OF POLLUTION</a:t>
            </a:r>
            <a:endParaRPr dirty="0">
              <a:latin typeface="+mn-lt"/>
            </a:endParaRPr>
          </a:p>
        </p:txBody>
      </p:sp>
      <p:sp>
        <p:nvSpPr>
          <p:cNvPr id="105" name="Google Shape;105;p9"/>
          <p:cNvSpPr txBox="1">
            <a:spLocks noGrp="1"/>
          </p:cNvSpPr>
          <p:nvPr>
            <p:ph type="body" idx="1"/>
          </p:nvPr>
        </p:nvSpPr>
        <p:spPr>
          <a:xfrm>
            <a:off x="117582" y="1632030"/>
            <a:ext cx="9804186" cy="5580300"/>
          </a:xfrm>
          <a:prstGeom prst="rect">
            <a:avLst/>
          </a:prstGeom>
          <a:noFill/>
          <a:ln>
            <a:noFill/>
          </a:ln>
        </p:spPr>
        <p:txBody>
          <a:bodyPr spcFirstLastPara="1" wrap="square" lIns="91425" tIns="91425" rIns="91425" bIns="91425" anchor="t" anchorCtr="0">
            <a:normAutofit/>
          </a:bodyPr>
          <a:lstStyle/>
          <a:p>
            <a:pPr marL="354013" lvl="0" indent="-354013" algn="l" rtl="0">
              <a:lnSpc>
                <a:spcPct val="120000"/>
              </a:lnSpc>
              <a:spcAft>
                <a:spcPts val="0"/>
              </a:spcAft>
              <a:buSzPct val="100000"/>
              <a:buChar char="•"/>
            </a:pPr>
            <a:r>
              <a:rPr lang="en-US" sz="3100" dirty="0">
                <a:latin typeface="+mn-lt"/>
              </a:rPr>
              <a:t>The </a:t>
            </a:r>
            <a:r>
              <a:rPr lang="en-US" sz="3100" b="1" dirty="0">
                <a:latin typeface="+mn-lt"/>
              </a:rPr>
              <a:t>marginal social benefit</a:t>
            </a:r>
            <a:r>
              <a:rPr lang="en-US" sz="3100" dirty="0">
                <a:latin typeface="+mn-lt"/>
              </a:rPr>
              <a:t> of pollution is the additional gain to society as a whole from an additional unit of pollution.</a:t>
            </a:r>
            <a:endParaRPr dirty="0">
              <a:latin typeface="+mn-lt"/>
            </a:endParaRPr>
          </a:p>
          <a:p>
            <a:pPr marL="720725" lvl="1" indent="-366713" algn="l" rtl="0">
              <a:lnSpc>
                <a:spcPct val="120000"/>
              </a:lnSpc>
              <a:spcAft>
                <a:spcPts val="0"/>
              </a:spcAft>
              <a:buSzPct val="100000"/>
              <a:buChar char="–"/>
            </a:pPr>
            <a:r>
              <a:rPr lang="en-US" sz="2800" dirty="0">
                <a:latin typeface="+mn-lt"/>
              </a:rPr>
              <a:t>Reducing pollution has an opportunity cost: It requires scarce resources that could have been used to produce other goods and services. </a:t>
            </a:r>
          </a:p>
          <a:p>
            <a:pPr marL="720725" lvl="1" indent="-366713" algn="l" rtl="0">
              <a:lnSpc>
                <a:spcPct val="120000"/>
              </a:lnSpc>
              <a:spcAft>
                <a:spcPts val="0"/>
              </a:spcAft>
              <a:buSzPct val="100000"/>
              <a:buChar char="–"/>
            </a:pPr>
            <a:r>
              <a:rPr lang="en-US" sz="2800" dirty="0">
                <a:latin typeface="+mn-lt"/>
              </a:rPr>
              <a:t>The marginal social benefit of pollution is the goods and services that could be had by society if it tolerated another unit of pollution.</a:t>
            </a:r>
            <a:endParaRPr sz="2800" dirty="0">
              <a:latin typeface="+mn-lt"/>
            </a:endParaRPr>
          </a:p>
        </p:txBody>
      </p:sp>
    </p:spTree>
    <p:extLst>
      <p:ext uri="{BB962C8B-B14F-4D97-AF65-F5344CB8AC3E}">
        <p14:creationId xmlns:p14="http://schemas.microsoft.com/office/powerpoint/2010/main" val="1795333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9"/>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sz="2800" dirty="0">
                <a:latin typeface="+mn-lt"/>
              </a:rPr>
              <a:t>THE COSTS AND BENEFITS OF POLLUTION</a:t>
            </a:r>
            <a:endParaRPr sz="2800" dirty="0">
              <a:latin typeface="+mn-lt"/>
            </a:endParaRPr>
          </a:p>
        </p:txBody>
      </p:sp>
      <p:pic>
        <p:nvPicPr>
          <p:cNvPr id="5" name="Picture 4">
            <a:extLst>
              <a:ext uri="{FF2B5EF4-FFF2-40B4-BE49-F238E27FC236}">
                <a16:creationId xmlns:a16="http://schemas.microsoft.com/office/drawing/2014/main" id="{E40CD642-93C6-9804-320F-3255257C2A0D}"/>
              </a:ext>
            </a:extLst>
          </p:cNvPr>
          <p:cNvPicPr>
            <a:picLocks noChangeAspect="1"/>
          </p:cNvPicPr>
          <p:nvPr/>
        </p:nvPicPr>
        <p:blipFill>
          <a:blip r:embed="rId3"/>
          <a:stretch>
            <a:fillRect/>
          </a:stretch>
        </p:blipFill>
        <p:spPr>
          <a:xfrm>
            <a:off x="1438275" y="634211"/>
            <a:ext cx="6814771" cy="6751504"/>
          </a:xfrm>
          <a:prstGeom prst="rect">
            <a:avLst/>
          </a:prstGeom>
        </p:spPr>
      </p:pic>
    </p:spTree>
    <p:extLst>
      <p:ext uri="{BB962C8B-B14F-4D97-AF65-F5344CB8AC3E}">
        <p14:creationId xmlns:p14="http://schemas.microsoft.com/office/powerpoint/2010/main" val="2767330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COSTS AND BENEFITS OF POLLUTION</a:t>
            </a:r>
            <a:endParaRPr dirty="0">
              <a:latin typeface="+mn-lt"/>
            </a:endParaRPr>
          </a:p>
        </p:txBody>
      </p:sp>
      <p:sp>
        <p:nvSpPr>
          <p:cNvPr id="105" name="Google Shape;105;p9"/>
          <p:cNvSpPr txBox="1">
            <a:spLocks noGrp="1"/>
          </p:cNvSpPr>
          <p:nvPr>
            <p:ph type="body" idx="1"/>
          </p:nvPr>
        </p:nvSpPr>
        <p:spPr>
          <a:xfrm>
            <a:off x="117582" y="1632030"/>
            <a:ext cx="9804186" cy="5580300"/>
          </a:xfrm>
          <a:prstGeom prst="rect">
            <a:avLst/>
          </a:prstGeom>
          <a:noFill/>
          <a:ln>
            <a:noFill/>
          </a:ln>
        </p:spPr>
        <p:txBody>
          <a:bodyPr spcFirstLastPara="1" wrap="square" lIns="91425" tIns="91425" rIns="91425" bIns="91425" anchor="t" anchorCtr="0">
            <a:normAutofit/>
          </a:bodyPr>
          <a:lstStyle/>
          <a:p>
            <a:pPr marL="354013" lvl="0" indent="-354013" algn="l" rtl="0">
              <a:lnSpc>
                <a:spcPct val="120000"/>
              </a:lnSpc>
              <a:spcAft>
                <a:spcPts val="0"/>
              </a:spcAft>
              <a:buClr>
                <a:srgbClr val="4E4E4E"/>
              </a:buClr>
              <a:buSzPct val="100000"/>
              <a:buFont typeface="Arial"/>
              <a:buChar char="•"/>
            </a:pPr>
            <a:r>
              <a:rPr lang="en-US" sz="3100" dirty="0">
                <a:latin typeface="+mn-lt"/>
              </a:rPr>
              <a:t>The </a:t>
            </a:r>
            <a:r>
              <a:rPr lang="en-US" sz="3100" b="1" dirty="0">
                <a:latin typeface="+mn-lt"/>
              </a:rPr>
              <a:t>socially optimal quantity </a:t>
            </a:r>
            <a:r>
              <a:rPr lang="en-US" sz="3100" dirty="0">
                <a:latin typeface="+mn-lt"/>
              </a:rPr>
              <a:t>of pollution is the quantity society would choose if all costs and benefits were fully accounted for.</a:t>
            </a:r>
          </a:p>
          <a:p>
            <a:pPr marL="354013" lvl="0" indent="-354013" algn="l" rtl="0">
              <a:lnSpc>
                <a:spcPct val="120000"/>
              </a:lnSpc>
              <a:spcAft>
                <a:spcPts val="0"/>
              </a:spcAft>
              <a:buClr>
                <a:srgbClr val="4E4E4E"/>
              </a:buClr>
              <a:buSzPct val="100000"/>
              <a:buFont typeface="Arial"/>
              <a:buChar char="•"/>
            </a:pPr>
            <a:endParaRPr lang="en-US" sz="3100" dirty="0">
              <a:latin typeface="+mn-lt"/>
            </a:endParaRPr>
          </a:p>
          <a:p>
            <a:pPr marL="354013" lvl="0" indent="-354013" algn="l" rtl="0">
              <a:lnSpc>
                <a:spcPct val="120000"/>
              </a:lnSpc>
              <a:spcAft>
                <a:spcPts val="0"/>
              </a:spcAft>
              <a:buClr>
                <a:srgbClr val="4E4E4E"/>
              </a:buClr>
              <a:buSzPct val="100000"/>
              <a:buFont typeface="Arial"/>
              <a:buChar char="•"/>
            </a:pPr>
            <a:endParaRPr lang="en-US" sz="3200" dirty="0">
              <a:latin typeface="+mn-lt"/>
            </a:endParaRPr>
          </a:p>
          <a:p>
            <a:pPr marL="354013" lvl="0" indent="-354013" algn="l" rtl="0">
              <a:lnSpc>
                <a:spcPct val="120000"/>
              </a:lnSpc>
              <a:spcAft>
                <a:spcPts val="0"/>
              </a:spcAft>
              <a:buClr>
                <a:srgbClr val="4E4E4E"/>
              </a:buClr>
              <a:buSzPct val="100000"/>
              <a:buFont typeface="Arial"/>
              <a:buChar char="•"/>
            </a:pPr>
            <a:r>
              <a:rPr lang="en-US" sz="3100" dirty="0">
                <a:latin typeface="+mn-lt"/>
              </a:rPr>
              <a:t>Will a market economy, left to itself, arrive at the socially optimal quantity? No, it won’t.</a:t>
            </a:r>
            <a:endParaRPr lang="en-US" sz="3200" dirty="0">
              <a:latin typeface="+mn-lt"/>
            </a:endParaRPr>
          </a:p>
        </p:txBody>
      </p:sp>
    </p:spTree>
    <p:extLst>
      <p:ext uri="{BB962C8B-B14F-4D97-AF65-F5344CB8AC3E}">
        <p14:creationId xmlns:p14="http://schemas.microsoft.com/office/powerpoint/2010/main" val="2111989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0"/>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THE SOCIALLY OPTIMAL QUANTITY OF POLLUTION</a:t>
            </a:r>
            <a:endParaRPr dirty="0">
              <a:latin typeface="+mn-lt"/>
            </a:endParaRPr>
          </a:p>
        </p:txBody>
      </p:sp>
      <p:sp>
        <p:nvSpPr>
          <p:cNvPr id="111" name="Google Shape;111;p10"/>
          <p:cNvSpPr txBox="1">
            <a:spLocks noGrp="1"/>
          </p:cNvSpPr>
          <p:nvPr>
            <p:ph type="body" idx="1"/>
          </p:nvPr>
        </p:nvSpPr>
        <p:spPr>
          <a:xfrm>
            <a:off x="136632" y="2110519"/>
            <a:ext cx="3533918" cy="2903663"/>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2600"/>
              <a:buNone/>
            </a:pPr>
            <a:r>
              <a:rPr lang="en-US" sz="2600" dirty="0">
                <a:latin typeface="+mn-lt"/>
              </a:rPr>
              <a:t>The socially optimal quantity of pollution isn’t zero. </a:t>
            </a:r>
            <a:endParaRPr dirty="0">
              <a:latin typeface="+mn-lt"/>
            </a:endParaRPr>
          </a:p>
          <a:p>
            <a:pPr marL="0" lvl="0" indent="0" algn="l" rtl="0">
              <a:lnSpc>
                <a:spcPct val="90000"/>
              </a:lnSpc>
              <a:spcBef>
                <a:spcPts val="624"/>
              </a:spcBef>
              <a:spcAft>
                <a:spcPts val="0"/>
              </a:spcAft>
              <a:buSzPts val="2600"/>
              <a:buNone/>
            </a:pPr>
            <a:r>
              <a:rPr lang="en-US" sz="2600" dirty="0">
                <a:latin typeface="+mn-lt"/>
              </a:rPr>
              <a:t>It’s Q</a:t>
            </a:r>
            <a:r>
              <a:rPr lang="en-US" sz="2600" baseline="-25000" dirty="0">
                <a:latin typeface="+mn-lt"/>
              </a:rPr>
              <a:t>OPT</a:t>
            </a:r>
            <a:r>
              <a:rPr lang="en-US" sz="2600" dirty="0">
                <a:latin typeface="+mn-lt"/>
              </a:rPr>
              <a:t>, where the marginal social benefit and marginal social cost are equal. </a:t>
            </a:r>
            <a:endParaRPr dirty="0">
              <a:latin typeface="+mn-lt"/>
            </a:endParaRPr>
          </a:p>
        </p:txBody>
      </p:sp>
      <p:pic>
        <p:nvPicPr>
          <p:cNvPr id="113" name="Google Shape;113;p1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869896" y="2233540"/>
            <a:ext cx="5527900" cy="4492050"/>
          </a:xfrm>
          <a:prstGeom prst="rect">
            <a:avLst/>
          </a:prstGeom>
          <a:noFill/>
          <a:ln>
            <a:noFill/>
          </a:ln>
        </p:spPr>
      </p:pic>
      <p:pic>
        <p:nvPicPr>
          <p:cNvPr id="114" name="Google Shape;114;p1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869896" y="2233540"/>
            <a:ext cx="5527900" cy="4492050"/>
          </a:xfrm>
          <a:prstGeom prst="rect">
            <a:avLst/>
          </a:prstGeom>
          <a:noFill/>
          <a:ln>
            <a:noFill/>
          </a:ln>
        </p:spPr>
      </p:pic>
      <p:pic>
        <p:nvPicPr>
          <p:cNvPr id="115" name="Google Shape;115;p1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869896" y="2233540"/>
            <a:ext cx="5527900" cy="4492050"/>
          </a:xfrm>
          <a:prstGeom prst="rect">
            <a:avLst/>
          </a:prstGeom>
          <a:noFill/>
          <a:ln>
            <a:noFill/>
          </a:ln>
        </p:spPr>
      </p:pic>
      <p:pic>
        <p:nvPicPr>
          <p:cNvPr id="116" name="Google Shape;116;p10">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3869896" y="2239207"/>
            <a:ext cx="5527900" cy="4992289"/>
          </a:xfrm>
          <a:prstGeom prst="rect">
            <a:avLst/>
          </a:prstGeom>
          <a:noFill/>
          <a:ln>
            <a:noFill/>
          </a:ln>
        </p:spPr>
      </p:pic>
      <p:sp>
        <p:nvSpPr>
          <p:cNvPr id="5" name="Google Shape;112;p10">
            <a:extLst>
              <a:ext uri="{FF2B5EF4-FFF2-40B4-BE49-F238E27FC236}">
                <a16:creationId xmlns:a16="http://schemas.microsoft.com/office/drawing/2014/main" id="{76EEA08C-D6FF-0C80-1E2D-A1AD5687A2C9}"/>
              </a:ext>
            </a:extLst>
          </p:cNvPr>
          <p:cNvSpPr txBox="1">
            <a:spLocks noGrp="1"/>
          </p:cNvSpPr>
          <p:nvPr>
            <p:ph type="body" idx="4"/>
          </p:nvPr>
        </p:nvSpPr>
        <p:spPr>
          <a:xfrm>
            <a:off x="6387851" y="1728862"/>
            <a:ext cx="1371600"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1</a:t>
            </a:r>
            <a:endParaRPr dirty="0">
              <a:latin typeface="+mn-lt"/>
            </a:endParaRPr>
          </a:p>
        </p:txBody>
      </p:sp>
      <p:pic>
        <p:nvPicPr>
          <p:cNvPr id="2" name="Picture 1" descr="A graph shows the socially optimal quantity and marginal social cost of pollution.&#10;The x-axis is labeled Quantity of pollution emissions (units) and shows a marking at Q subscript O P T. The y-axis is labeled Marginal social cost, marginal social benefit and shows a marking at 200 dollars. A downward sloping linear curve labeled Marginal social benefit, M S B, of pollution intersects an upward sloping linear curve labeled Marginal social cost, M S C, of pollution at the socially optimal point:&#10;• O, (Q subscript O P T, 200).&#10;The quantity Q subscript O P T is labeled, Socially optimal quantity of pollution.">
            <a:extLst>
              <a:ext uri="{FF2B5EF4-FFF2-40B4-BE49-F238E27FC236}">
                <a16:creationId xmlns:a16="http://schemas.microsoft.com/office/drawing/2014/main" id="{EEB24A6D-A309-C786-C10D-F6256D2AADF5}"/>
              </a:ext>
            </a:extLst>
          </p:cNvPr>
          <p:cNvPicPr>
            <a:picLocks noChangeAspect="1"/>
          </p:cNvPicPr>
          <p:nvPr/>
        </p:nvPicPr>
        <p:blipFill>
          <a:blip r:embed="rId7"/>
          <a:stretch>
            <a:fillRect/>
          </a:stretch>
        </p:blipFill>
        <p:spPr>
          <a:xfrm>
            <a:off x="9544050"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1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1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1"/>
          <p:cNvSpPr txBox="1">
            <a:spLocks noGrp="1"/>
          </p:cNvSpPr>
          <p:nvPr>
            <p:ph type="title"/>
          </p:nvPr>
        </p:nvSpPr>
        <p:spPr>
          <a:xfrm>
            <a:off x="0" y="382969"/>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WHY A MARKET ECONOMY PRODUCES TOO MUCH POLLUTION (1 of 2)</a:t>
            </a:r>
            <a:endParaRPr dirty="0">
              <a:latin typeface="+mn-lt"/>
            </a:endParaRPr>
          </a:p>
        </p:txBody>
      </p:sp>
      <p:pic>
        <p:nvPicPr>
          <p:cNvPr id="123" name="Google Shape;123;p1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813941" y="2137011"/>
            <a:ext cx="6979182" cy="4643673"/>
          </a:xfrm>
          <a:prstGeom prst="rect">
            <a:avLst/>
          </a:prstGeom>
          <a:noFill/>
          <a:ln>
            <a:noFill/>
          </a:ln>
        </p:spPr>
      </p:pic>
      <p:pic>
        <p:nvPicPr>
          <p:cNvPr id="124" name="Google Shape;124;p1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674109" y="2142190"/>
            <a:ext cx="7121391" cy="5179692"/>
          </a:xfrm>
          <a:prstGeom prst="rect">
            <a:avLst/>
          </a:prstGeom>
          <a:noFill/>
          <a:ln>
            <a:noFill/>
          </a:ln>
        </p:spPr>
      </p:pic>
      <p:pic>
        <p:nvPicPr>
          <p:cNvPr id="125" name="Google Shape;125;p11">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526662" y="2142190"/>
            <a:ext cx="7263601" cy="5179692"/>
          </a:xfrm>
          <a:prstGeom prst="rect">
            <a:avLst/>
          </a:prstGeom>
          <a:noFill/>
          <a:ln>
            <a:noFill/>
          </a:ln>
        </p:spPr>
      </p:pic>
      <p:pic>
        <p:nvPicPr>
          <p:cNvPr id="126" name="Google Shape;126;p11">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1526660" y="2142190"/>
            <a:ext cx="7263601" cy="5179692"/>
          </a:xfrm>
          <a:prstGeom prst="rect">
            <a:avLst/>
          </a:prstGeom>
          <a:noFill/>
          <a:ln>
            <a:noFill/>
          </a:ln>
        </p:spPr>
      </p:pic>
      <p:pic>
        <p:nvPicPr>
          <p:cNvPr id="127" name="Google Shape;127;p11">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1526668" y="2142190"/>
            <a:ext cx="7263601" cy="5179692"/>
          </a:xfrm>
          <a:prstGeom prst="rect">
            <a:avLst/>
          </a:prstGeom>
          <a:noFill/>
          <a:ln>
            <a:noFill/>
          </a:ln>
        </p:spPr>
      </p:pic>
      <p:sp>
        <p:nvSpPr>
          <p:cNvPr id="6" name="Google Shape;122;p11">
            <a:extLst>
              <a:ext uri="{FF2B5EF4-FFF2-40B4-BE49-F238E27FC236}">
                <a16:creationId xmlns:a16="http://schemas.microsoft.com/office/drawing/2014/main" id="{5026AE57-B136-3FD0-D85F-26F2AA588936}"/>
              </a:ext>
            </a:extLst>
          </p:cNvPr>
          <p:cNvSpPr txBox="1">
            <a:spLocks noGrp="1"/>
          </p:cNvSpPr>
          <p:nvPr>
            <p:ph type="body" idx="1"/>
          </p:nvPr>
        </p:nvSpPr>
        <p:spPr>
          <a:xfrm>
            <a:off x="4086906" y="1487149"/>
            <a:ext cx="138490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2</a:t>
            </a:r>
            <a:endParaRPr dirty="0">
              <a:latin typeface="+mn-lt"/>
            </a:endParaRPr>
          </a:p>
        </p:txBody>
      </p:sp>
      <p:pic>
        <p:nvPicPr>
          <p:cNvPr id="2" name="Picture 1" descr="A graph shows Marginal social cost, marginal social benefit versus Quantity of pollution emissions (units) showing why a market economy produces too much pollution.&#10;The x-axis is labeled Quantity of pollution emissions (units) and shows markings from left to right at Q subscript O P T, Q subscript H, and Q subscript M K T. The y-axis is labeled Marginal social cost, marginal social benefit, and ranges from 0 to 400 dollars in increments of 100 dollars. A downward sloping Marginal social benefit curve labeled M S B of pollution passes through the points:&#10;• O, (Q subscript O P T, 200).&#10;• (Q subscript H, 100).&#10;• (Q subscript M K T, 0).&#10;An upward sloping marginal social cost curve labeled M S C of pollution passes through the points:&#10;• O, (Q subscript O P T, 200).&#10;• (Q subscript H, 300).&#10;• (Q subscript M K T, 400).&#10;The Marginal social benefit curve intersects the Marginal social cost curve at the optimal point O at (Q susbcript O P T, 200). The quantity Q subscript M K T is labeled, Market-determined quantity of pollution. The price of 400 dollars is labeled Marginal social cost at Q subscript M K T. The price at 200 dollars is labeled, Optimal Pigouvian tax (asterisk) on pollution. The price of 0 dollars is labeled, Marginal social benefit at Q subscript M K T. A callout to the vertical distance between the marginal social cost at (Q subscript M K T, 400) and the marginal social benefit at (Q subscript M K T, 0) reads, The market outcome is inefficient: marginal social cost of pollution exceeds marginal social benefit.">
            <a:extLst>
              <a:ext uri="{FF2B5EF4-FFF2-40B4-BE49-F238E27FC236}">
                <a16:creationId xmlns:a16="http://schemas.microsoft.com/office/drawing/2014/main" id="{29E73922-F47A-A117-5BE7-5AED0CCEBAEF}"/>
              </a:ext>
            </a:extLst>
          </p:cNvPr>
          <p:cNvPicPr>
            <a:picLocks noChangeAspect="1"/>
          </p:cNvPicPr>
          <p:nvPr/>
        </p:nvPicPr>
        <p:blipFill>
          <a:blip r:embed="rId8"/>
          <a:stretch>
            <a:fillRect/>
          </a:stretch>
        </p:blipFill>
        <p:spPr>
          <a:xfrm>
            <a:off x="9544050"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2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2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2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126"/>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2"/>
          <p:cNvSpPr txBox="1">
            <a:spLocks noGrp="1"/>
          </p:cNvSpPr>
          <p:nvPr>
            <p:ph type="title"/>
          </p:nvPr>
        </p:nvSpPr>
        <p:spPr>
          <a:xfrm>
            <a:off x="0" y="737299"/>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WHY A MARKET ECONOMY PRODUCES TOO MUCH POLLUTION (2 of 2)</a:t>
            </a:r>
            <a:endParaRPr dirty="0">
              <a:latin typeface="+mn-lt"/>
            </a:endParaRPr>
          </a:p>
        </p:txBody>
      </p:sp>
      <p:sp>
        <p:nvSpPr>
          <p:cNvPr id="133" name="Google Shape;133;p12"/>
          <p:cNvSpPr txBox="1">
            <a:spLocks noGrp="1"/>
          </p:cNvSpPr>
          <p:nvPr>
            <p:ph type="body" idx="1"/>
          </p:nvPr>
        </p:nvSpPr>
        <p:spPr>
          <a:xfrm>
            <a:off x="136632" y="2110519"/>
            <a:ext cx="9804186" cy="4524197"/>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In a market economy without government intervention, polluters are the only ones who decide how much to pollute. They consider private benefits of pollution rather than social costs.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So instead of producing the socially optimal quantity, </a:t>
            </a:r>
            <a:r>
              <a:rPr lang="en-US" b="1" dirty="0">
                <a:latin typeface="+mn-lt"/>
              </a:rPr>
              <a:t>Q</a:t>
            </a:r>
            <a:r>
              <a:rPr lang="en-US" b="1" baseline="-25000" dirty="0">
                <a:latin typeface="+mn-lt"/>
              </a:rPr>
              <a:t>OPT</a:t>
            </a:r>
            <a:r>
              <a:rPr lang="en-US" dirty="0">
                <a:latin typeface="+mn-lt"/>
              </a:rPr>
              <a:t>, they will produce </a:t>
            </a:r>
            <a:r>
              <a:rPr lang="en-US" b="1" dirty="0">
                <a:latin typeface="+mn-lt"/>
              </a:rPr>
              <a:t>Q</a:t>
            </a:r>
            <a:r>
              <a:rPr lang="en-US" b="1" baseline="-25000" dirty="0">
                <a:latin typeface="+mn-lt"/>
              </a:rPr>
              <a:t>MKT</a:t>
            </a:r>
            <a:r>
              <a:rPr lang="en-US" dirty="0">
                <a:latin typeface="+mn-lt"/>
              </a:rPr>
              <a:t>.</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At </a:t>
            </a:r>
            <a:r>
              <a:rPr lang="en-US" b="1" dirty="0">
                <a:latin typeface="+mn-lt"/>
              </a:rPr>
              <a:t>Q</a:t>
            </a:r>
            <a:r>
              <a:rPr lang="en-US" b="1" baseline="-25000" dirty="0">
                <a:latin typeface="+mn-lt"/>
              </a:rPr>
              <a:t>MKT</a:t>
            </a:r>
            <a:r>
              <a:rPr lang="en-US" dirty="0">
                <a:latin typeface="+mn-lt"/>
              </a:rPr>
              <a:t>, the marginal social benefit of an additional unit of pollution is zero, while the marginal social cost of an additional unit is much higher.</a:t>
            </a:r>
            <a:endParaRPr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3"/>
          <p:cNvSpPr txBox="1">
            <a:spLocks noGrp="1"/>
          </p:cNvSpPr>
          <p:nvPr>
            <p:ph type="title"/>
          </p:nvPr>
        </p:nvSpPr>
        <p:spPr>
          <a:xfrm>
            <a:off x="0" y="0"/>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PRIVATE SOLUTIONS TO EXTERNALITY PROBLEMS (1 of 2)</a:t>
            </a:r>
            <a:endParaRPr dirty="0">
              <a:latin typeface="+mn-lt"/>
            </a:endParaRPr>
          </a:p>
        </p:txBody>
      </p:sp>
      <p:sp>
        <p:nvSpPr>
          <p:cNvPr id="139" name="Google Shape;139;p13"/>
          <p:cNvSpPr txBox="1">
            <a:spLocks noGrp="1"/>
          </p:cNvSpPr>
          <p:nvPr>
            <p:ph type="body" idx="1"/>
          </p:nvPr>
        </p:nvSpPr>
        <p:spPr>
          <a:xfrm>
            <a:off x="127107" y="1227581"/>
            <a:ext cx="9804186" cy="2746197"/>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ts val="2800"/>
              <a:buChar char="•"/>
            </a:pPr>
            <a:r>
              <a:rPr lang="en-US" dirty="0">
                <a:latin typeface="+mn-lt"/>
              </a:rPr>
              <a:t>Can the private sector solve the problem of externalities without government intervention?</a:t>
            </a:r>
          </a:p>
          <a:p>
            <a:pPr marL="354013" lvl="0" indent="-354013" algn="l" rtl="0">
              <a:lnSpc>
                <a:spcPct val="100000"/>
              </a:lnSpc>
              <a:spcBef>
                <a:spcPts val="0"/>
              </a:spcBef>
              <a:spcAft>
                <a:spcPts val="0"/>
              </a:spcAft>
              <a:buSzPts val="2800"/>
              <a:buChar char="•"/>
            </a:pPr>
            <a:endParaRPr dirty="0">
              <a:latin typeface="+mn-lt"/>
            </a:endParaRPr>
          </a:p>
          <a:p>
            <a:pPr marL="354013" lvl="0" indent="-354013" algn="l" rtl="0">
              <a:lnSpc>
                <a:spcPct val="100000"/>
              </a:lnSpc>
              <a:spcBef>
                <a:spcPts val="624"/>
              </a:spcBef>
              <a:spcAft>
                <a:spcPts val="0"/>
              </a:spcAft>
              <a:buSzPts val="2800"/>
              <a:buChar char="•"/>
            </a:pPr>
            <a:r>
              <a:rPr lang="en-US" dirty="0">
                <a:latin typeface="+mn-lt"/>
              </a:rPr>
              <a:t>The</a:t>
            </a:r>
            <a:r>
              <a:rPr lang="en-US" b="1" dirty="0">
                <a:latin typeface="+mn-lt"/>
              </a:rPr>
              <a:t> Coase theorem:</a:t>
            </a:r>
            <a:r>
              <a:rPr lang="en-US" dirty="0">
                <a:latin typeface="+mn-lt"/>
              </a:rPr>
              <a:t> The economy can reach an efficient solution, even in the presence of externalities, if the costs of making a deal are sufficiently low.</a:t>
            </a:r>
            <a:endParaRPr dirty="0">
              <a:latin typeface="+mn-lt"/>
            </a:endParaRPr>
          </a:p>
        </p:txBody>
      </p:sp>
      <p:pic>
        <p:nvPicPr>
          <p:cNvPr id="3" name="Picture 2">
            <a:extLst>
              <a:ext uri="{FF2B5EF4-FFF2-40B4-BE49-F238E27FC236}">
                <a16:creationId xmlns:a16="http://schemas.microsoft.com/office/drawing/2014/main" id="{C787BF3C-2376-4C17-8F78-545CBFD79FE4}"/>
              </a:ext>
            </a:extLst>
          </p:cNvPr>
          <p:cNvPicPr>
            <a:picLocks noChangeAspect="1"/>
          </p:cNvPicPr>
          <p:nvPr/>
        </p:nvPicPr>
        <p:blipFill>
          <a:blip r:embed="rId3"/>
          <a:stretch>
            <a:fillRect/>
          </a:stretch>
        </p:blipFill>
        <p:spPr>
          <a:xfrm>
            <a:off x="7378620" y="3476977"/>
            <a:ext cx="2679780" cy="378742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3"/>
          <p:cNvSpPr txBox="1">
            <a:spLocks noGrp="1"/>
          </p:cNvSpPr>
          <p:nvPr>
            <p:ph type="title"/>
          </p:nvPr>
        </p:nvSpPr>
        <p:spPr>
          <a:xfrm>
            <a:off x="0" y="379608"/>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PRIVATE SOLUTIONS TO EXTERNALITY PROBLEMS (1 of 2)</a:t>
            </a:r>
            <a:endParaRPr dirty="0">
              <a:latin typeface="+mn-lt"/>
            </a:endParaRPr>
          </a:p>
        </p:txBody>
      </p:sp>
      <p:sp>
        <p:nvSpPr>
          <p:cNvPr id="139" name="Google Shape;139;p13"/>
          <p:cNvSpPr txBox="1">
            <a:spLocks noGrp="1"/>
          </p:cNvSpPr>
          <p:nvPr>
            <p:ph type="body" idx="1"/>
          </p:nvPr>
        </p:nvSpPr>
        <p:spPr>
          <a:xfrm>
            <a:off x="117582" y="1748524"/>
            <a:ext cx="9940818" cy="5641090"/>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624"/>
              </a:spcBef>
              <a:spcAft>
                <a:spcPts val="0"/>
              </a:spcAft>
              <a:buSzPts val="2800"/>
              <a:buChar char="•"/>
            </a:pPr>
            <a:r>
              <a:rPr lang="en-US" dirty="0">
                <a:latin typeface="+mn-lt"/>
              </a:rPr>
              <a:t>Example: a family agrees to stop playing loud music during their next-door neighbor child’s naptime in exchange for use of the lawnmower.</a:t>
            </a:r>
          </a:p>
          <a:p>
            <a:pPr marL="354013" lvl="0" indent="-354013" algn="l" rtl="0">
              <a:lnSpc>
                <a:spcPct val="100000"/>
              </a:lnSpc>
              <a:spcBef>
                <a:spcPts val="624"/>
              </a:spcBef>
              <a:spcAft>
                <a:spcPts val="0"/>
              </a:spcAft>
              <a:buSzPts val="2800"/>
              <a:buChar char="•"/>
            </a:pPr>
            <a:endParaRPr lang="en-US" dirty="0">
              <a:latin typeface="+mn-lt"/>
            </a:endParaRPr>
          </a:p>
          <a:p>
            <a:pPr marL="354013" lvl="0" indent="-354013" algn="l" rtl="0">
              <a:lnSpc>
                <a:spcPct val="100000"/>
              </a:lnSpc>
              <a:spcBef>
                <a:spcPts val="624"/>
              </a:spcBef>
              <a:spcAft>
                <a:spcPts val="0"/>
              </a:spcAft>
              <a:buSzPts val="2800"/>
              <a:buChar char="•"/>
            </a:pPr>
            <a:endParaRPr lang="en-US" dirty="0">
              <a:latin typeface="+mn-lt"/>
            </a:endParaRPr>
          </a:p>
          <a:p>
            <a:pPr marL="354013" lvl="0" indent="-354013" algn="l" rtl="0">
              <a:lnSpc>
                <a:spcPct val="100000"/>
              </a:lnSpc>
              <a:spcBef>
                <a:spcPts val="624"/>
              </a:spcBef>
              <a:spcAft>
                <a:spcPts val="0"/>
              </a:spcAft>
              <a:buSzPts val="2800"/>
              <a:buChar char="•"/>
            </a:pPr>
            <a:endParaRPr lang="en-US" dirty="0">
              <a:latin typeface="+mn-lt"/>
            </a:endParaRPr>
          </a:p>
          <a:p>
            <a:pPr marL="354013" lvl="0" indent="-354013" algn="l" rtl="0">
              <a:lnSpc>
                <a:spcPct val="100000"/>
              </a:lnSpc>
              <a:spcBef>
                <a:spcPts val="624"/>
              </a:spcBef>
              <a:spcAft>
                <a:spcPts val="0"/>
              </a:spcAft>
              <a:buSzPts val="2800"/>
              <a:buChar char="•"/>
            </a:pPr>
            <a:endParaRPr dirty="0">
              <a:latin typeface="+mn-lt"/>
            </a:endParaRPr>
          </a:p>
          <a:p>
            <a:pPr marL="354013" lvl="0" indent="-354013" algn="l" rtl="0">
              <a:lnSpc>
                <a:spcPct val="100000"/>
              </a:lnSpc>
              <a:spcBef>
                <a:spcPts val="624"/>
              </a:spcBef>
              <a:spcAft>
                <a:spcPts val="0"/>
              </a:spcAft>
              <a:buSzPts val="2800"/>
              <a:buChar char="•"/>
            </a:pPr>
            <a:r>
              <a:rPr lang="en-US" dirty="0">
                <a:latin typeface="+mn-lt"/>
              </a:rPr>
              <a:t>When individuals take externalities into account, they </a:t>
            </a:r>
            <a:r>
              <a:rPr lang="en-US" b="1" dirty="0">
                <a:latin typeface="+mn-lt"/>
              </a:rPr>
              <a:t>internalize the externality.</a:t>
            </a:r>
            <a:r>
              <a:rPr lang="en-US" dirty="0">
                <a:latin typeface="+mn-lt"/>
              </a:rPr>
              <a:t> In that </a:t>
            </a:r>
            <a:r>
              <a:rPr lang="en-US" dirty="0">
                <a:solidFill>
                  <a:schemeClr val="tx1"/>
                </a:solidFill>
                <a:latin typeface="+mn-lt"/>
              </a:rPr>
              <a:t>case, the </a:t>
            </a:r>
            <a:r>
              <a:rPr lang="en-US" dirty="0">
                <a:latin typeface="+mn-lt"/>
              </a:rPr>
              <a:t>outcome is efficient without government intervention.</a:t>
            </a:r>
            <a:endParaRPr dirty="0">
              <a:latin typeface="+mn-lt"/>
            </a:endParaRPr>
          </a:p>
        </p:txBody>
      </p:sp>
      <p:pic>
        <p:nvPicPr>
          <p:cNvPr id="2" name="Picture 1">
            <a:extLst>
              <a:ext uri="{FF2B5EF4-FFF2-40B4-BE49-F238E27FC236}">
                <a16:creationId xmlns:a16="http://schemas.microsoft.com/office/drawing/2014/main" id="{C4F2BE97-F9D2-670D-959F-F8BEFBFECF1F}"/>
              </a:ext>
            </a:extLst>
          </p:cNvPr>
          <p:cNvPicPr>
            <a:picLocks noChangeAspect="1"/>
          </p:cNvPicPr>
          <p:nvPr/>
        </p:nvPicPr>
        <p:blipFill>
          <a:blip r:embed="rId3"/>
          <a:stretch>
            <a:fillRect/>
          </a:stretch>
        </p:blipFill>
        <p:spPr>
          <a:xfrm>
            <a:off x="6472604" y="3297115"/>
            <a:ext cx="2857500" cy="1600200"/>
          </a:xfrm>
          <a:prstGeom prst="rect">
            <a:avLst/>
          </a:prstGeom>
        </p:spPr>
      </p:pic>
    </p:spTree>
    <p:extLst>
      <p:ext uri="{BB962C8B-B14F-4D97-AF65-F5344CB8AC3E}">
        <p14:creationId xmlns:p14="http://schemas.microsoft.com/office/powerpoint/2010/main" val="2851112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3"/>
          <p:cNvSpPr txBox="1">
            <a:spLocks noGrp="1"/>
          </p:cNvSpPr>
          <p:nvPr>
            <p:ph type="title"/>
          </p:nvPr>
        </p:nvSpPr>
        <p:spPr>
          <a:xfrm>
            <a:off x="0" y="379608"/>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PRIVATE SOLUTIONS TO EXTERNALITY PROBLEMS (1 of 2)</a:t>
            </a:r>
            <a:endParaRPr dirty="0">
              <a:latin typeface="+mn-lt"/>
            </a:endParaRPr>
          </a:p>
        </p:txBody>
      </p:sp>
      <p:sp>
        <p:nvSpPr>
          <p:cNvPr id="139" name="Google Shape;139;p13"/>
          <p:cNvSpPr txBox="1">
            <a:spLocks noGrp="1"/>
          </p:cNvSpPr>
          <p:nvPr>
            <p:ph type="body" idx="1"/>
          </p:nvPr>
        </p:nvSpPr>
        <p:spPr>
          <a:xfrm>
            <a:off x="117582" y="1625432"/>
            <a:ext cx="9940818" cy="2260768"/>
          </a:xfrm>
          <a:prstGeom prst="rect">
            <a:avLst/>
          </a:prstGeom>
          <a:noFill/>
          <a:ln>
            <a:noFill/>
          </a:ln>
        </p:spPr>
        <p:txBody>
          <a:bodyPr spcFirstLastPara="1" wrap="square" lIns="91425" tIns="91425" rIns="91425" bIns="91425" anchor="t" anchorCtr="0">
            <a:normAutofit/>
          </a:bodyPr>
          <a:lstStyle/>
          <a:p>
            <a:pPr algn="l">
              <a:buFont typeface="Arial" panose="020B0604020202020204" pitchFamily="34" charset="0"/>
              <a:buChar char="•"/>
            </a:pPr>
            <a:r>
              <a:rPr lang="en-US" b="1" i="0" dirty="0">
                <a:solidFill>
                  <a:srgbClr val="7CAE96"/>
                </a:solidFill>
                <a:effectLst/>
                <a:latin typeface="Fira Sans Condensed" panose="020B0604020202020204" pitchFamily="34" charset="0"/>
              </a:rPr>
              <a:t>My neighbor likes tall trees</a:t>
            </a:r>
            <a:endParaRPr lang="en-US" b="0" i="0" dirty="0">
              <a:solidFill>
                <a:srgbClr val="000000"/>
              </a:solidFill>
              <a:effectLst/>
              <a:latin typeface="Fira Sans Condensed" panose="020B0604020202020204" pitchFamily="34" charset="0"/>
            </a:endParaRPr>
          </a:p>
          <a:p>
            <a:pPr marL="742950" lvl="1" indent="-285750" algn="l">
              <a:buFont typeface="Arial" panose="020B0604020202020204" pitchFamily="34" charset="0"/>
              <a:buChar char="•"/>
            </a:pPr>
            <a:r>
              <a:rPr lang="en-US" b="0" i="0" dirty="0">
                <a:solidFill>
                  <a:srgbClr val="000000"/>
                </a:solidFill>
                <a:effectLst/>
                <a:latin typeface="Fira Sans Condensed" panose="020B0604020202020204" pitchFamily="34" charset="0"/>
              </a:rPr>
              <a:t>does she have the right to plant a tree on her property that shades my pool?</a:t>
            </a:r>
          </a:p>
          <a:p>
            <a:pPr marL="742950" lvl="1" indent="-285750" algn="l">
              <a:buFont typeface="Arial" panose="020B0604020202020204" pitchFamily="34" charset="0"/>
              <a:buChar char="•"/>
            </a:pPr>
            <a:r>
              <a:rPr lang="en-US" b="0" i="0" dirty="0">
                <a:solidFill>
                  <a:srgbClr val="000000"/>
                </a:solidFill>
                <a:effectLst/>
                <a:latin typeface="Fira Sans Condensed" panose="020B0604020202020204" pitchFamily="34" charset="0"/>
              </a:rPr>
              <a:t>do I have a right to an unobstructed view? or an unshaded pool?</a:t>
            </a:r>
          </a:p>
          <a:p>
            <a:pPr marL="354013" lvl="0" indent="-354013" algn="l" rtl="0">
              <a:lnSpc>
                <a:spcPct val="100000"/>
              </a:lnSpc>
              <a:spcBef>
                <a:spcPts val="624"/>
              </a:spcBef>
              <a:spcAft>
                <a:spcPts val="0"/>
              </a:spcAft>
              <a:buSzPts val="2800"/>
              <a:buChar char="•"/>
            </a:pPr>
            <a:endParaRPr dirty="0">
              <a:latin typeface="+mn-lt"/>
            </a:endParaRPr>
          </a:p>
        </p:txBody>
      </p:sp>
      <p:sp>
        <p:nvSpPr>
          <p:cNvPr id="6" name="TextBox 5">
            <a:extLst>
              <a:ext uri="{FF2B5EF4-FFF2-40B4-BE49-F238E27FC236}">
                <a16:creationId xmlns:a16="http://schemas.microsoft.com/office/drawing/2014/main" id="{2B19C1F6-46E1-8ABD-F400-B94850A3160C}"/>
              </a:ext>
            </a:extLst>
          </p:cNvPr>
          <p:cNvSpPr txBox="1"/>
          <p:nvPr/>
        </p:nvSpPr>
        <p:spPr>
          <a:xfrm>
            <a:off x="117582" y="3642236"/>
            <a:ext cx="9507415" cy="1877437"/>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indent="-406400">
              <a:spcBef>
                <a:spcPts val="624"/>
              </a:spcBef>
              <a:buClr>
                <a:srgbClr val="4E4E4E"/>
              </a:buClr>
              <a:buSzPts val="2800"/>
              <a:buFont typeface="Arial" panose="020B0604020202020204" pitchFamily="34" charset="0"/>
              <a:buChar char="•"/>
              <a:defRPr sz="2800" b="1">
                <a:solidFill>
                  <a:srgbClr val="7CAE96"/>
                </a:solidFill>
                <a:effectLst/>
                <a:latin typeface="Fira Sans Condensed" panose="020B0604020202020204" pitchFamily="34" charset="0"/>
              </a:defRPr>
            </a:lvl1pPr>
            <a:lvl2pPr marL="742950" indent="-285750">
              <a:spcBef>
                <a:spcPts val="624"/>
              </a:spcBef>
              <a:buClr>
                <a:srgbClr val="4E4E4E"/>
              </a:buClr>
              <a:buSzPts val="2600"/>
              <a:buFont typeface="Arial" panose="020B0604020202020204" pitchFamily="34" charset="0"/>
              <a:buChar char="•"/>
              <a:defRPr sz="2600">
                <a:effectLst/>
                <a:latin typeface="Fira Sans Condensed" panose="020B0604020202020204" pitchFamily="34" charset="0"/>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r>
              <a:rPr lang="en-US" dirty="0"/>
              <a:t>You want to have a party</a:t>
            </a:r>
          </a:p>
          <a:p>
            <a:pPr lvl="1"/>
            <a:r>
              <a:rPr lang="en-US" dirty="0"/>
              <a:t>do you have the right to make noise in your house/dorm?</a:t>
            </a:r>
          </a:p>
          <a:p>
            <a:pPr lvl="1"/>
            <a:r>
              <a:rPr lang="en-US" dirty="0"/>
              <a:t>does your neighbor have the right to good nights sleep in their house/dorm?</a:t>
            </a:r>
          </a:p>
        </p:txBody>
      </p:sp>
      <p:sp>
        <p:nvSpPr>
          <p:cNvPr id="8" name="TextBox 7">
            <a:extLst>
              <a:ext uri="{FF2B5EF4-FFF2-40B4-BE49-F238E27FC236}">
                <a16:creationId xmlns:a16="http://schemas.microsoft.com/office/drawing/2014/main" id="{CF72F57E-ABA8-3D9C-999F-CCC4E6263CC5}"/>
              </a:ext>
            </a:extLst>
          </p:cNvPr>
          <p:cNvSpPr txBox="1"/>
          <p:nvPr/>
        </p:nvSpPr>
        <p:spPr>
          <a:xfrm>
            <a:off x="117582" y="5531396"/>
            <a:ext cx="9940818" cy="186139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RPr/>
            </a:defPPr>
            <a:lvl1pPr marL="457200" indent="-406400">
              <a:spcBef>
                <a:spcPts val="624"/>
              </a:spcBef>
              <a:buClr>
                <a:srgbClr val="4E4E4E"/>
              </a:buClr>
              <a:buSzPts val="2800"/>
              <a:buFont typeface="Arial" panose="020B0604020202020204" pitchFamily="34" charset="0"/>
              <a:buChar char="•"/>
              <a:defRPr sz="2800" b="1">
                <a:solidFill>
                  <a:srgbClr val="7CAE96"/>
                </a:solidFill>
                <a:effectLst/>
                <a:latin typeface="Fira Sans Condensed" panose="020B0604020202020204" pitchFamily="34" charset="0"/>
              </a:defRPr>
            </a:lvl1pPr>
            <a:lvl2pPr marL="742950" indent="-285750">
              <a:spcBef>
                <a:spcPts val="624"/>
              </a:spcBef>
              <a:buClr>
                <a:srgbClr val="4E4E4E"/>
              </a:buClr>
              <a:buSzPts val="2600"/>
              <a:buFont typeface="Arial" panose="020B0604020202020204" pitchFamily="34" charset="0"/>
              <a:buChar char="•"/>
              <a:defRPr sz="2600">
                <a:effectLst/>
                <a:latin typeface="Fira Sans Condensed" panose="020B0604020202020204" pitchFamily="34" charset="0"/>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defRPr>
            </a:lvl9pPr>
          </a:lstStyle>
          <a:p>
            <a:r>
              <a:rPr lang="en-US" dirty="0"/>
              <a:t>I own a small plant located on a river</a:t>
            </a:r>
          </a:p>
          <a:p>
            <a:pPr lvl="1"/>
            <a:r>
              <a:rPr lang="en-US" dirty="0"/>
              <a:t>do I have a right to use the river for cooling?</a:t>
            </a:r>
          </a:p>
          <a:p>
            <a:pPr lvl="1"/>
            <a:r>
              <a:rPr lang="en-US" dirty="0"/>
              <a:t>do I have a right to pollute as much as I want?</a:t>
            </a:r>
          </a:p>
        </p:txBody>
      </p:sp>
    </p:spTree>
    <p:extLst>
      <p:ext uri="{BB962C8B-B14F-4D97-AF65-F5344CB8AC3E}">
        <p14:creationId xmlns:p14="http://schemas.microsoft.com/office/powerpoint/2010/main" val="339585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4"/>
          <p:cNvSpPr txBox="1">
            <a:spLocks noGrp="1"/>
          </p:cNvSpPr>
          <p:nvPr>
            <p:ph type="title"/>
          </p:nvPr>
        </p:nvSpPr>
        <p:spPr>
          <a:xfrm>
            <a:off x="0" y="379608"/>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PRIVATE SOLUTIONS TO EXTERNALITY PROBLEMS (2 of 2)</a:t>
            </a:r>
            <a:endParaRPr dirty="0">
              <a:latin typeface="+mn-lt"/>
            </a:endParaRPr>
          </a:p>
        </p:txBody>
      </p:sp>
      <p:sp>
        <p:nvSpPr>
          <p:cNvPr id="145" name="Google Shape;145;p14"/>
          <p:cNvSpPr txBox="1">
            <a:spLocks noGrp="1"/>
          </p:cNvSpPr>
          <p:nvPr>
            <p:ph type="body" idx="1"/>
          </p:nvPr>
        </p:nvSpPr>
        <p:spPr>
          <a:xfrm>
            <a:off x="127107" y="1414130"/>
            <a:ext cx="9804186" cy="336820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Why don’t private parties always internalize externalities? The problem is </a:t>
            </a:r>
            <a:r>
              <a:rPr lang="en-US" b="1" dirty="0">
                <a:latin typeface="+mn-lt"/>
              </a:rPr>
              <a:t>transaction costs</a:t>
            </a:r>
            <a:r>
              <a:rPr lang="en-US" dirty="0">
                <a:latin typeface="+mn-lt"/>
              </a:rPr>
              <a:t>—the costs of making a deal. They often prevent a mutually beneficial trade from occurring.</a:t>
            </a:r>
            <a:endParaRPr dirty="0">
              <a:latin typeface="+mn-lt"/>
            </a:endParaRPr>
          </a:p>
          <a:p>
            <a:pPr marL="354013" lvl="0" indent="-354013" algn="l" rtl="0">
              <a:lnSpc>
                <a:spcPct val="100000"/>
              </a:lnSpc>
              <a:spcBef>
                <a:spcPts val="624"/>
              </a:spcBef>
              <a:spcAft>
                <a:spcPts val="0"/>
              </a:spcAft>
              <a:buSzPts val="2800"/>
              <a:buChar char="•"/>
            </a:pPr>
            <a:r>
              <a:rPr lang="en-US" dirty="0">
                <a:latin typeface="+mn-lt"/>
              </a:rPr>
              <a:t>When those who are hurt by the externality are widely dispersed, cost of communication and negotiation is simply too high to achieve an efficient outcome.</a:t>
            </a:r>
            <a:endParaRPr dirty="0">
              <a:latin typeface="+mn-lt"/>
            </a:endParaRPr>
          </a:p>
        </p:txBody>
      </p:sp>
      <p:sp>
        <p:nvSpPr>
          <p:cNvPr id="5" name="TextBox 4">
            <a:extLst>
              <a:ext uri="{FF2B5EF4-FFF2-40B4-BE49-F238E27FC236}">
                <a16:creationId xmlns:a16="http://schemas.microsoft.com/office/drawing/2014/main" id="{84BE1A86-13EA-419B-B0C1-7BC511FB3AAD}"/>
              </a:ext>
            </a:extLst>
          </p:cNvPr>
          <p:cNvSpPr txBox="1"/>
          <p:nvPr/>
        </p:nvSpPr>
        <p:spPr>
          <a:xfrm>
            <a:off x="440160" y="5134563"/>
            <a:ext cx="9491133" cy="1892826"/>
          </a:xfrm>
          <a:prstGeom prst="rect">
            <a:avLst/>
          </a:prstGeom>
          <a:noFill/>
        </p:spPr>
        <p:txBody>
          <a:bodyPr wrap="square">
            <a:spAutoFit/>
          </a:bodyPr>
          <a:lstStyle/>
          <a:p>
            <a:pPr marL="354013" lvl="0" indent="-354013" algn="l" rtl="0">
              <a:lnSpc>
                <a:spcPct val="100000"/>
              </a:lnSpc>
              <a:spcBef>
                <a:spcPts val="624"/>
              </a:spcBef>
              <a:spcAft>
                <a:spcPts val="0"/>
              </a:spcAft>
              <a:buSzPts val="2800"/>
              <a:buChar char="•"/>
            </a:pPr>
            <a:r>
              <a:rPr lang="en-US" sz="2800" b="1" dirty="0">
                <a:latin typeface="+mn-lt"/>
              </a:rPr>
              <a:t>Example: </a:t>
            </a:r>
            <a:r>
              <a:rPr lang="en-US" sz="2800" dirty="0">
                <a:latin typeface="+mn-lt"/>
              </a:rPr>
              <a:t>greenhouse gases.</a:t>
            </a:r>
          </a:p>
          <a:p>
            <a:pPr marL="354013" lvl="0" indent="-354013" algn="l" rtl="0">
              <a:lnSpc>
                <a:spcPct val="100000"/>
              </a:lnSpc>
              <a:spcBef>
                <a:spcPts val="624"/>
              </a:spcBef>
              <a:spcAft>
                <a:spcPts val="0"/>
              </a:spcAft>
              <a:buSzPts val="2800"/>
              <a:buChar char="•"/>
            </a:pPr>
            <a:r>
              <a:rPr lang="en-US" sz="2800" dirty="0">
                <a:latin typeface="+mn-lt"/>
              </a:rPr>
              <a:t>When transaction costs prevent the private sector from dealing with externalities, it is time to look for government solutions.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4"/>
          <p:cNvSpPr txBox="1">
            <a:spLocks noGrp="1"/>
          </p:cNvSpPr>
          <p:nvPr>
            <p:ph type="title"/>
          </p:nvPr>
        </p:nvSpPr>
        <p:spPr>
          <a:xfrm>
            <a:off x="0" y="379608"/>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Litigation spending by large companies in the U.S. from 2015 to 2021(in billion U.S. dollars)</a:t>
            </a:r>
            <a:endParaRPr dirty="0">
              <a:latin typeface="+mn-lt"/>
            </a:endParaRPr>
          </a:p>
        </p:txBody>
      </p:sp>
      <p:pic>
        <p:nvPicPr>
          <p:cNvPr id="5" name="Picture 4">
            <a:extLst>
              <a:ext uri="{FF2B5EF4-FFF2-40B4-BE49-F238E27FC236}">
                <a16:creationId xmlns:a16="http://schemas.microsoft.com/office/drawing/2014/main" id="{EE915E2D-63DE-2E50-171D-6917C0775536}"/>
              </a:ext>
            </a:extLst>
          </p:cNvPr>
          <p:cNvPicPr>
            <a:picLocks noChangeAspect="1"/>
          </p:cNvPicPr>
          <p:nvPr/>
        </p:nvPicPr>
        <p:blipFill>
          <a:blip r:embed="rId3"/>
          <a:stretch>
            <a:fillRect/>
          </a:stretch>
        </p:blipFill>
        <p:spPr>
          <a:xfrm>
            <a:off x="105508" y="1847116"/>
            <a:ext cx="9694984" cy="5545675"/>
          </a:xfrm>
          <a:prstGeom prst="rect">
            <a:avLst/>
          </a:prstGeom>
        </p:spPr>
      </p:pic>
    </p:spTree>
    <p:extLst>
      <p:ext uri="{BB962C8B-B14F-4D97-AF65-F5344CB8AC3E}">
        <p14:creationId xmlns:p14="http://schemas.microsoft.com/office/powerpoint/2010/main" val="255938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4"/>
          <p:cNvSpPr txBox="1">
            <a:spLocks noGrp="1"/>
          </p:cNvSpPr>
          <p:nvPr>
            <p:ph type="title"/>
          </p:nvPr>
        </p:nvSpPr>
        <p:spPr>
          <a:xfrm>
            <a:off x="0" y="0"/>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Was the Kyoto Protocol successful?</a:t>
            </a:r>
            <a:endParaRPr dirty="0">
              <a:latin typeface="+mn-lt"/>
            </a:endParaRPr>
          </a:p>
        </p:txBody>
      </p:sp>
      <p:pic>
        <p:nvPicPr>
          <p:cNvPr id="3" name="Picture 2">
            <a:extLst>
              <a:ext uri="{FF2B5EF4-FFF2-40B4-BE49-F238E27FC236}">
                <a16:creationId xmlns:a16="http://schemas.microsoft.com/office/drawing/2014/main" id="{999E2E77-A8D4-ABFE-2B3D-1D071771E32D}"/>
              </a:ext>
            </a:extLst>
          </p:cNvPr>
          <p:cNvPicPr>
            <a:picLocks noChangeAspect="1"/>
          </p:cNvPicPr>
          <p:nvPr/>
        </p:nvPicPr>
        <p:blipFill>
          <a:blip r:embed="rId3"/>
          <a:stretch>
            <a:fillRect/>
          </a:stretch>
        </p:blipFill>
        <p:spPr>
          <a:xfrm>
            <a:off x="679938" y="1034522"/>
            <a:ext cx="8745415" cy="6230833"/>
          </a:xfrm>
          <a:prstGeom prst="rect">
            <a:avLst/>
          </a:prstGeom>
        </p:spPr>
      </p:pic>
    </p:spTree>
    <p:extLst>
      <p:ext uri="{BB962C8B-B14F-4D97-AF65-F5344CB8AC3E}">
        <p14:creationId xmlns:p14="http://schemas.microsoft.com/office/powerpoint/2010/main" val="2594685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4"/>
          <p:cNvSpPr txBox="1">
            <a:spLocks noGrp="1"/>
          </p:cNvSpPr>
          <p:nvPr>
            <p:ph type="title"/>
          </p:nvPr>
        </p:nvSpPr>
        <p:spPr>
          <a:xfrm>
            <a:off x="0" y="0"/>
            <a:ext cx="10058400" cy="103452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Was the Kyoto Protocol successful?</a:t>
            </a:r>
            <a:endParaRPr dirty="0">
              <a:latin typeface="+mn-lt"/>
            </a:endParaRPr>
          </a:p>
        </p:txBody>
      </p:sp>
      <p:pic>
        <p:nvPicPr>
          <p:cNvPr id="4" name="Picture 3">
            <a:extLst>
              <a:ext uri="{FF2B5EF4-FFF2-40B4-BE49-F238E27FC236}">
                <a16:creationId xmlns:a16="http://schemas.microsoft.com/office/drawing/2014/main" id="{A3197046-34E0-E4EC-BE25-90115C0EBBD8}"/>
              </a:ext>
            </a:extLst>
          </p:cNvPr>
          <p:cNvPicPr>
            <a:picLocks noChangeAspect="1"/>
          </p:cNvPicPr>
          <p:nvPr/>
        </p:nvPicPr>
        <p:blipFill>
          <a:blip r:embed="rId3"/>
          <a:stretch>
            <a:fillRect/>
          </a:stretch>
        </p:blipFill>
        <p:spPr>
          <a:xfrm>
            <a:off x="187569" y="1223962"/>
            <a:ext cx="9530862" cy="6079515"/>
          </a:xfrm>
          <a:prstGeom prst="rect">
            <a:avLst/>
          </a:prstGeom>
        </p:spPr>
      </p:pic>
    </p:spTree>
    <p:extLst>
      <p:ext uri="{BB962C8B-B14F-4D97-AF65-F5344CB8AC3E}">
        <p14:creationId xmlns:p14="http://schemas.microsoft.com/office/powerpoint/2010/main" val="1586577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2</a:t>
            </a:r>
            <a:endParaRPr dirty="0">
              <a:latin typeface="+mn-lt"/>
            </a:endParaRPr>
          </a:p>
        </p:txBody>
      </p:sp>
      <p:sp>
        <p:nvSpPr>
          <p:cNvPr id="151" name="Google Shape;151;p15"/>
          <p:cNvSpPr txBox="1">
            <a:spLocks noGrp="1"/>
          </p:cNvSpPr>
          <p:nvPr>
            <p:ph type="body" idx="1"/>
          </p:nvPr>
        </p:nvSpPr>
        <p:spPr>
          <a:xfrm>
            <a:off x="117582" y="1933292"/>
            <a:ext cx="9804186" cy="2958748"/>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Clr>
                <a:srgbClr val="4E4E4E"/>
              </a:buClr>
              <a:buSzPct val="100000"/>
              <a:buFont typeface="Arial"/>
              <a:buChar char="•"/>
            </a:pPr>
            <a:r>
              <a:rPr lang="en-US" dirty="0">
                <a:latin typeface="+mn-lt"/>
              </a:rPr>
              <a:t>In reality, the Coase theorem is unlikely to work because:</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most people don’t care if they are affected by an external cost.</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externalities are rare and difficult to identify.</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transaction costs are often high, making negotiations difficult.</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prices will increase as a result of ending the externality.</a:t>
            </a:r>
            <a:endParaRPr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 PRACTICE QUESTION 2</a:t>
            </a:r>
            <a:br>
              <a:rPr lang="en-US" dirty="0">
                <a:latin typeface="+mn-lt"/>
              </a:rPr>
            </a:br>
            <a:r>
              <a:rPr lang="en-US" dirty="0">
                <a:latin typeface="+mn-lt"/>
              </a:rPr>
              <a:t>(ANSWER)</a:t>
            </a:r>
            <a:endParaRPr dirty="0">
              <a:latin typeface="+mn-lt"/>
            </a:endParaRPr>
          </a:p>
        </p:txBody>
      </p:sp>
      <p:sp>
        <p:nvSpPr>
          <p:cNvPr id="157" name="Google Shape;157;p16"/>
          <p:cNvSpPr txBox="1">
            <a:spLocks noGrp="1"/>
          </p:cNvSpPr>
          <p:nvPr>
            <p:ph type="body" idx="1"/>
          </p:nvPr>
        </p:nvSpPr>
        <p:spPr>
          <a:xfrm>
            <a:off x="117582" y="1933292"/>
            <a:ext cx="9804186" cy="2981608"/>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Clr>
                <a:srgbClr val="4E4E4E"/>
              </a:buClr>
              <a:buSzPct val="100000"/>
              <a:buFont typeface="Arial"/>
              <a:buChar char="•"/>
            </a:pPr>
            <a:r>
              <a:rPr lang="en-US" dirty="0">
                <a:latin typeface="+mn-lt"/>
              </a:rPr>
              <a:t>In reality, the Coase theorem is unlikely to work because:</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most people don’t care if they are affected by an external cost.</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externalities are rare and difficult to identify.</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b="1" dirty="0">
                <a:latin typeface="+mn-lt"/>
              </a:rPr>
              <a:t>transaction costs are often high, making negotiations difficult. (correct answer)</a:t>
            </a:r>
            <a:endParaRPr dirty="0">
              <a:latin typeface="+mn-lt"/>
            </a:endParaRPr>
          </a:p>
          <a:p>
            <a:pPr marL="811213" lvl="0" indent="-457200" algn="l" rtl="0">
              <a:lnSpc>
                <a:spcPct val="100000"/>
              </a:lnSpc>
              <a:spcBef>
                <a:spcPts val="624"/>
              </a:spcBef>
              <a:spcAft>
                <a:spcPts val="0"/>
              </a:spcAft>
              <a:buSzPct val="100000"/>
              <a:buFont typeface="Arial"/>
              <a:buAutoNum type="alphaLcParenR"/>
            </a:pPr>
            <a:r>
              <a:rPr lang="en-US" sz="2600" dirty="0">
                <a:latin typeface="+mn-lt"/>
              </a:rPr>
              <a:t>prices will increase as a result of ending the externality.</a:t>
            </a:r>
            <a:endParaRPr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7"/>
          <p:cNvSpPr txBox="1">
            <a:spLocks noGrp="1"/>
          </p:cNvSpPr>
          <p:nvPr>
            <p:ph type="title"/>
          </p:nvPr>
        </p:nvSpPr>
        <p:spPr>
          <a:xfrm>
            <a:off x="0" y="379608"/>
            <a:ext cx="10058400" cy="97072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GOVERNMENT POLICIES AND POLLUTION</a:t>
            </a:r>
            <a:br>
              <a:rPr lang="en-US" dirty="0">
                <a:latin typeface="+mn-lt"/>
              </a:rPr>
            </a:br>
            <a:r>
              <a:rPr lang="en-US" dirty="0">
                <a:latin typeface="+mn-lt"/>
              </a:rPr>
              <a:t>(1 of 4)</a:t>
            </a:r>
            <a:endParaRPr dirty="0">
              <a:latin typeface="+mn-lt"/>
            </a:endParaRPr>
          </a:p>
        </p:txBody>
      </p:sp>
      <p:sp>
        <p:nvSpPr>
          <p:cNvPr id="163" name="Google Shape;163;p17"/>
          <p:cNvSpPr txBox="1">
            <a:spLocks noGrp="1"/>
          </p:cNvSpPr>
          <p:nvPr>
            <p:ph type="body" idx="1"/>
          </p:nvPr>
        </p:nvSpPr>
        <p:spPr>
          <a:xfrm>
            <a:off x="117582" y="1933291"/>
            <a:ext cx="9804186" cy="4488774"/>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If the market won’t solve its own externality problems, then what?</a:t>
            </a:r>
            <a:endParaRPr dirty="0">
              <a:latin typeface="+mn-lt"/>
            </a:endParaRPr>
          </a:p>
          <a:p>
            <a:pPr marL="354013" lvl="0" indent="-354013" algn="l" rtl="0">
              <a:lnSpc>
                <a:spcPct val="100000"/>
              </a:lnSpc>
              <a:spcBef>
                <a:spcPts val="1824"/>
              </a:spcBef>
              <a:spcAft>
                <a:spcPts val="0"/>
              </a:spcAft>
              <a:buSzPts val="2800"/>
              <a:buChar char="•"/>
            </a:pPr>
            <a:r>
              <a:rPr lang="en-US" dirty="0">
                <a:latin typeface="+mn-lt"/>
              </a:rPr>
              <a:t>The three types of policies governments use to deal with pollution:</a:t>
            </a:r>
            <a:endParaRPr dirty="0">
              <a:latin typeface="+mn-lt"/>
            </a:endParaRPr>
          </a:p>
          <a:p>
            <a:pPr marL="811213" lvl="0" indent="-457200" algn="l" rtl="0">
              <a:lnSpc>
                <a:spcPct val="100000"/>
              </a:lnSpc>
              <a:spcBef>
                <a:spcPts val="1824"/>
              </a:spcBef>
              <a:spcAft>
                <a:spcPts val="0"/>
              </a:spcAft>
              <a:buSzPts val="2800"/>
              <a:buFont typeface="Arial"/>
              <a:buAutoNum type="arabicPeriod"/>
            </a:pPr>
            <a:r>
              <a:rPr lang="en-US" b="1" dirty="0">
                <a:latin typeface="+mn-lt"/>
              </a:rPr>
              <a:t>environmental standards,</a:t>
            </a:r>
            <a:endParaRPr dirty="0">
              <a:latin typeface="+mn-lt"/>
            </a:endParaRPr>
          </a:p>
          <a:p>
            <a:pPr marL="811213" lvl="0" indent="-457200" algn="l" rtl="0">
              <a:lnSpc>
                <a:spcPct val="100000"/>
              </a:lnSpc>
              <a:spcBef>
                <a:spcPts val="1824"/>
              </a:spcBef>
              <a:spcAft>
                <a:spcPts val="0"/>
              </a:spcAft>
              <a:buSzPts val="2800"/>
              <a:buFont typeface="Arial"/>
              <a:buAutoNum type="arabicPeriod"/>
            </a:pPr>
            <a:r>
              <a:rPr lang="en-US" b="1" dirty="0">
                <a:latin typeface="+mn-lt"/>
              </a:rPr>
              <a:t>emissions taxes, and</a:t>
            </a:r>
            <a:endParaRPr dirty="0">
              <a:latin typeface="+mn-lt"/>
            </a:endParaRPr>
          </a:p>
          <a:p>
            <a:pPr marL="811213" lvl="0" indent="-457200" algn="l" rtl="0">
              <a:lnSpc>
                <a:spcPct val="100000"/>
              </a:lnSpc>
              <a:spcBef>
                <a:spcPts val="1824"/>
              </a:spcBef>
              <a:spcAft>
                <a:spcPts val="0"/>
              </a:spcAft>
              <a:buSzPts val="2800"/>
              <a:buFont typeface="Arial"/>
              <a:buAutoNum type="arabicPeriod"/>
            </a:pPr>
            <a:r>
              <a:rPr lang="en-US" b="1" dirty="0">
                <a:latin typeface="+mn-lt"/>
              </a:rPr>
              <a:t>tradable emissions permits.</a:t>
            </a:r>
            <a:endParaRPr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GOVERNMENT POLICIES AND POLLUTION</a:t>
            </a:r>
            <a:br>
              <a:rPr lang="en-US" dirty="0">
                <a:latin typeface="+mn-lt"/>
              </a:rPr>
            </a:br>
            <a:r>
              <a:rPr lang="en-US" dirty="0">
                <a:latin typeface="+mn-lt"/>
              </a:rPr>
              <a:t>(2 of 4)</a:t>
            </a:r>
            <a:endParaRPr dirty="0">
              <a:latin typeface="+mn-lt"/>
            </a:endParaRPr>
          </a:p>
        </p:txBody>
      </p:sp>
      <p:sp>
        <p:nvSpPr>
          <p:cNvPr id="169" name="Google Shape;169;p18"/>
          <p:cNvSpPr txBox="1">
            <a:spLocks noGrp="1"/>
          </p:cNvSpPr>
          <p:nvPr>
            <p:ph type="body" idx="1"/>
          </p:nvPr>
        </p:nvSpPr>
        <p:spPr>
          <a:xfrm>
            <a:off x="148736" y="1564348"/>
            <a:ext cx="9550293" cy="3049017"/>
          </a:xfrm>
          <a:prstGeom prst="rect">
            <a:avLst/>
          </a:prstGeom>
          <a:noFill/>
          <a:ln>
            <a:noFill/>
          </a:ln>
        </p:spPr>
        <p:txBody>
          <a:bodyPr spcFirstLastPara="1" wrap="square" lIns="91425" tIns="91425" rIns="91425" bIns="91425" anchor="t" anchorCtr="0">
            <a:normAutofit/>
          </a:bodyPr>
          <a:lstStyle/>
          <a:p>
            <a:pPr marL="446088" lvl="0" indent="-446088" algn="l" rtl="0">
              <a:spcBef>
                <a:spcPts val="0"/>
              </a:spcBef>
              <a:spcAft>
                <a:spcPts val="2400"/>
              </a:spcAft>
              <a:buSzPct val="100000"/>
              <a:buFont typeface="Arial"/>
              <a:buAutoNum type="arabicPeriod"/>
            </a:pPr>
            <a:r>
              <a:rPr lang="en-US" sz="2600" b="1" dirty="0">
                <a:solidFill>
                  <a:schemeClr val="tx1"/>
                </a:solidFill>
                <a:latin typeface="+mn-lt"/>
              </a:rPr>
              <a:t>Environmental standards: </a:t>
            </a:r>
            <a:r>
              <a:rPr lang="en-US" sz="2600" dirty="0">
                <a:solidFill>
                  <a:schemeClr val="tx1"/>
                </a:solidFill>
                <a:latin typeface="+mn-lt"/>
              </a:rPr>
              <a:t>rules that protect the environment by specifying actions by producers and consumers.</a:t>
            </a:r>
            <a:endParaRPr sz="2600" dirty="0">
              <a:solidFill>
                <a:schemeClr val="tx1"/>
              </a:solidFill>
              <a:latin typeface="+mn-lt"/>
            </a:endParaRPr>
          </a:p>
          <a:p>
            <a:pPr marL="0" lvl="0" indent="0" algn="l" rtl="0">
              <a:spcBef>
                <a:spcPts val="624"/>
              </a:spcBef>
              <a:spcAft>
                <a:spcPts val="0"/>
              </a:spcAft>
              <a:buSzPct val="100000"/>
              <a:buNone/>
            </a:pPr>
            <a:r>
              <a:rPr lang="en-US" sz="2600" dirty="0">
                <a:solidFill>
                  <a:schemeClr val="tx1"/>
                </a:solidFill>
                <a:latin typeface="+mn-lt"/>
              </a:rPr>
              <a:t>In the United States, the Environmental Protection Agency is the principal enforcer of environmental policies at the national level.</a:t>
            </a:r>
            <a:endParaRPr dirty="0">
              <a:solidFill>
                <a:schemeClr val="tx1"/>
              </a:solidFill>
              <a:latin typeface="+mn-lt"/>
            </a:endParaRPr>
          </a:p>
        </p:txBody>
      </p:sp>
      <p:sp>
        <p:nvSpPr>
          <p:cNvPr id="2" name="TextBox 1">
            <a:extLst>
              <a:ext uri="{FF2B5EF4-FFF2-40B4-BE49-F238E27FC236}">
                <a16:creationId xmlns:a16="http://schemas.microsoft.com/office/drawing/2014/main" id="{B32D48B0-969C-7636-DFC7-CB93DA53E881}"/>
              </a:ext>
            </a:extLst>
          </p:cNvPr>
          <p:cNvSpPr txBox="1"/>
          <p:nvPr/>
        </p:nvSpPr>
        <p:spPr>
          <a:xfrm>
            <a:off x="613643" y="4431322"/>
            <a:ext cx="9085386" cy="27549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46088" indent="-446088">
              <a:spcAft>
                <a:spcPts val="2400"/>
              </a:spcAft>
              <a:buClr>
                <a:srgbClr val="4E4E4E"/>
              </a:buClr>
              <a:buSzPct val="100000"/>
              <a:buAutoNum type="arabicPeriod"/>
              <a:defRPr sz="2600" b="1">
                <a:solidFill>
                  <a:schemeClr val="tx1"/>
                </a:solidFill>
                <a:latin typeface="+mn-lt"/>
              </a:defRPr>
            </a:lvl1pPr>
            <a:lvl2pPr marL="914400" indent="-393700">
              <a:spcBef>
                <a:spcPts val="624"/>
              </a:spcBef>
              <a:buClr>
                <a:srgbClr val="4E4E4E"/>
              </a:buClr>
              <a:buSzPts val="2600"/>
              <a:buChar char="–"/>
              <a:defRPr sz="2600">
                <a:solidFill>
                  <a:schemeClr val="dk1"/>
                </a:solidFill>
              </a:defRPr>
            </a:lvl2pPr>
            <a:lvl3pPr marL="1371600" indent="-381000">
              <a:spcBef>
                <a:spcPts val="624"/>
              </a:spcBef>
              <a:buClr>
                <a:srgbClr val="4E4E4E"/>
              </a:buClr>
              <a:buSzPts val="2400"/>
              <a:buFont typeface="Noto Sans Symbols"/>
              <a:buChar char="▪"/>
              <a:defRPr sz="2400">
                <a:solidFill>
                  <a:schemeClr val="dk1"/>
                </a:solidFill>
              </a:defRPr>
            </a:lvl3pPr>
            <a:lvl4pPr marL="1828800" indent="-355600">
              <a:spcBef>
                <a:spcPts val="624"/>
              </a:spcBef>
              <a:buClr>
                <a:srgbClr val="4E4E4E"/>
              </a:buClr>
              <a:buSzPts val="2000"/>
              <a:buFont typeface="Noto Sans Symbols"/>
              <a:buChar char="❑"/>
              <a:defRPr sz="2000">
                <a:solidFill>
                  <a:schemeClr val="dk1"/>
                </a:solidFill>
              </a:defRPr>
            </a:lvl4pPr>
            <a:lvl5pPr marL="2286000" indent="-368300">
              <a:spcBef>
                <a:spcPts val="624"/>
              </a:spcBef>
              <a:buClr>
                <a:srgbClr val="4E4E4E"/>
              </a:buClr>
              <a:buSzPts val="2200"/>
              <a:buChar char="•"/>
              <a:defRPr sz="2200">
                <a:solidFill>
                  <a:schemeClr val="dk1"/>
                </a:solidFill>
              </a:defRPr>
            </a:lvl5pPr>
            <a:lvl6pPr marL="2743200" indent="-342900">
              <a:spcBef>
                <a:spcPts val="440"/>
              </a:spcBef>
              <a:buClr>
                <a:schemeClr val="dk1"/>
              </a:buClr>
              <a:buSzPts val="1800"/>
              <a:buChar char="•"/>
              <a:defRPr sz="2200">
                <a:solidFill>
                  <a:schemeClr val="dk1"/>
                </a:solidFill>
                <a:latin typeface="Calibri"/>
                <a:ea typeface="Calibri"/>
                <a:cs typeface="Calibri"/>
                <a:sym typeface="Calibri"/>
              </a:defRPr>
            </a:lvl6pPr>
            <a:lvl7pPr marL="3200400" indent="-342900">
              <a:spcBef>
                <a:spcPts val="440"/>
              </a:spcBef>
              <a:buClr>
                <a:schemeClr val="dk1"/>
              </a:buClr>
              <a:buSzPts val="1800"/>
              <a:buChar char="•"/>
              <a:defRPr sz="2200">
                <a:solidFill>
                  <a:schemeClr val="dk1"/>
                </a:solidFill>
                <a:latin typeface="Calibri"/>
                <a:ea typeface="Calibri"/>
                <a:cs typeface="Calibri"/>
                <a:sym typeface="Calibri"/>
              </a:defRPr>
            </a:lvl7pPr>
            <a:lvl8pPr marL="3657600" indent="-342900">
              <a:spcBef>
                <a:spcPts val="440"/>
              </a:spcBef>
              <a:buClr>
                <a:schemeClr val="dk1"/>
              </a:buClr>
              <a:buSzPts val="1800"/>
              <a:buChar char="•"/>
              <a:defRPr sz="2200">
                <a:solidFill>
                  <a:schemeClr val="dk1"/>
                </a:solidFill>
                <a:latin typeface="Calibri"/>
                <a:ea typeface="Calibri"/>
                <a:cs typeface="Calibri"/>
                <a:sym typeface="Calibri"/>
              </a:defRPr>
            </a:lvl8pPr>
            <a:lvl9pPr marL="4114800" indent="-342900">
              <a:spcBef>
                <a:spcPts val="440"/>
              </a:spcBef>
              <a:buClr>
                <a:schemeClr val="dk1"/>
              </a:buClr>
              <a:buSzPts val="1800"/>
              <a:buChar char="•"/>
              <a:defRPr sz="2200">
                <a:solidFill>
                  <a:schemeClr val="dk1"/>
                </a:solidFill>
                <a:latin typeface="Calibri"/>
                <a:ea typeface="Calibri"/>
                <a:cs typeface="Calibri"/>
                <a:sym typeface="Calibri"/>
              </a:defRPr>
            </a:lvl9pPr>
          </a:lstStyle>
          <a:p>
            <a:pPr marL="0" indent="0">
              <a:spcAft>
                <a:spcPts val="600"/>
              </a:spcAft>
              <a:buNone/>
            </a:pPr>
            <a:r>
              <a:rPr lang="en-US" sz="1800" dirty="0"/>
              <a:t>Examples: </a:t>
            </a:r>
          </a:p>
          <a:p>
            <a:pPr marL="285750" indent="-285750">
              <a:spcAft>
                <a:spcPts val="600"/>
              </a:spcAft>
              <a:buFont typeface="Arial" panose="020B0604020202020204" pitchFamily="34" charset="0"/>
              <a:buChar char="•"/>
            </a:pPr>
            <a:r>
              <a:rPr lang="en-US" sz="1800" dirty="0"/>
              <a:t>Asbestos</a:t>
            </a:r>
          </a:p>
          <a:p>
            <a:pPr marL="285750" indent="-285750">
              <a:spcAft>
                <a:spcPts val="600"/>
              </a:spcAft>
              <a:buFont typeface="Arial" panose="020B0604020202020204" pitchFamily="34" charset="0"/>
              <a:buChar char="•"/>
            </a:pPr>
            <a:r>
              <a:rPr lang="en-US" sz="1800" dirty="0">
                <a:hlinkClick r:id="rId3"/>
              </a:rPr>
              <a:t>Safe Drinking Water Act (SDWA)</a:t>
            </a:r>
            <a:r>
              <a:rPr lang="en-US" sz="1800" dirty="0"/>
              <a:t> is the main federal law that ensures the quality of Americans' drinking water.</a:t>
            </a:r>
          </a:p>
          <a:p>
            <a:pPr marL="285750" indent="-285750">
              <a:spcAft>
                <a:spcPts val="600"/>
              </a:spcAft>
              <a:buFont typeface="Arial" panose="020B0604020202020204" pitchFamily="34" charset="0"/>
              <a:buChar char="•"/>
            </a:pPr>
            <a:r>
              <a:rPr lang="en-US" sz="1800" dirty="0"/>
              <a:t>Clean Air Act</a:t>
            </a:r>
          </a:p>
          <a:p>
            <a:pPr marL="285750" indent="-285750">
              <a:spcAft>
                <a:spcPts val="600"/>
              </a:spcAft>
              <a:buFont typeface="Arial" panose="020B0604020202020204" pitchFamily="34" charset="0"/>
              <a:buChar char="•"/>
            </a:pPr>
            <a:r>
              <a:rPr lang="en-US" sz="1800" dirty="0"/>
              <a:t>EPA regulates household, industrial, and manufacturing solid and hazardous wastes under the Resource Conservation and Recovery Act (RCRA)</a:t>
            </a:r>
          </a:p>
          <a:p>
            <a:pPr marL="285750" indent="-285750">
              <a:spcAft>
                <a:spcPts val="600"/>
              </a:spcAft>
              <a:buFont typeface="Arial" panose="020B0604020202020204" pitchFamily="34" charset="0"/>
              <a:buChar char="•"/>
            </a:pPr>
            <a:r>
              <a:rPr lang="en-US" sz="1800" dirty="0"/>
              <a:t>Pesticides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8"/>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Use of Pesticides </a:t>
            </a:r>
            <a:endParaRPr dirty="0">
              <a:latin typeface="+mn-lt"/>
            </a:endParaRPr>
          </a:p>
        </p:txBody>
      </p:sp>
      <p:sp>
        <p:nvSpPr>
          <p:cNvPr id="169" name="Google Shape;169;p18"/>
          <p:cNvSpPr txBox="1">
            <a:spLocks noGrp="1"/>
          </p:cNvSpPr>
          <p:nvPr>
            <p:ph type="body" idx="1"/>
          </p:nvPr>
        </p:nvSpPr>
        <p:spPr>
          <a:xfrm>
            <a:off x="148736" y="1517455"/>
            <a:ext cx="9550293" cy="5657068"/>
          </a:xfrm>
          <a:prstGeom prst="rect">
            <a:avLst/>
          </a:prstGeom>
          <a:noFill/>
          <a:ln>
            <a:noFill/>
          </a:ln>
        </p:spPr>
        <p:txBody>
          <a:bodyPr spcFirstLastPara="1" wrap="square" lIns="91425" tIns="91425" rIns="91425" bIns="91425" anchor="t" anchorCtr="0">
            <a:normAutofit/>
          </a:bodyPr>
          <a:lstStyle/>
          <a:p>
            <a:pPr marL="446088" lvl="0" indent="-446088" algn="l" rtl="0">
              <a:spcBef>
                <a:spcPts val="0"/>
              </a:spcBef>
              <a:spcAft>
                <a:spcPts val="2400"/>
              </a:spcAft>
              <a:buSzPct val="100000"/>
              <a:buFont typeface="Arial"/>
              <a:buAutoNum type="arabicPeriod"/>
            </a:pPr>
            <a:r>
              <a:rPr lang="en-US" dirty="0">
                <a:solidFill>
                  <a:srgbClr val="001D35"/>
                </a:solidFill>
                <a:latin typeface="Google Sans"/>
              </a:rPr>
              <a:t>The EU has more comprehensive and protective pesticide regulations than the US. The EU requires the pesticide industry to prove that their products are safe for humans and the environment. </a:t>
            </a:r>
          </a:p>
          <a:p>
            <a:pPr marL="446088" lvl="0" indent="-446088" algn="l" rtl="0">
              <a:spcBef>
                <a:spcPts val="0"/>
              </a:spcBef>
              <a:spcAft>
                <a:spcPts val="2400"/>
              </a:spcAft>
              <a:buSzPct val="100000"/>
              <a:buFont typeface="Arial"/>
              <a:buAutoNum type="arabicPeriod"/>
            </a:pPr>
            <a:r>
              <a:rPr lang="en-US" dirty="0">
                <a:solidFill>
                  <a:srgbClr val="001D35"/>
                </a:solidFill>
                <a:latin typeface="Google Sans"/>
              </a:rPr>
              <a:t>US allows the use of 85 pesticides that have been banned or are being phased out in the EU, China or Brazil, according to a </a:t>
            </a:r>
            <a:r>
              <a:rPr lang="en-US" dirty="0">
                <a:solidFill>
                  <a:srgbClr val="001D35"/>
                </a:solidFill>
                <a:latin typeface="Google Sans"/>
                <a:hlinkClick r:id="rId3">
                  <a:extLst>
                    <a:ext uri="{A12FA001-AC4F-418D-AE19-62706E023703}">
                      <ahyp:hlinkClr xmlns:ahyp="http://schemas.microsoft.com/office/drawing/2018/hyperlinkcolor" val="tx"/>
                    </a:ext>
                  </a:extLst>
                </a:hlinkClick>
              </a:rPr>
              <a:t>peer-reviewed study</a:t>
            </a:r>
            <a:r>
              <a:rPr lang="en-US" dirty="0">
                <a:solidFill>
                  <a:srgbClr val="001D35"/>
                </a:solidFill>
                <a:latin typeface="Google Sans"/>
              </a:rPr>
              <a:t> published in Environmental Health.</a:t>
            </a:r>
          </a:p>
          <a:p>
            <a:pPr marL="446088" lvl="0" indent="-446088" algn="l" rtl="0">
              <a:spcBef>
                <a:spcPts val="0"/>
              </a:spcBef>
              <a:spcAft>
                <a:spcPts val="2400"/>
              </a:spcAft>
              <a:buSzPct val="100000"/>
              <a:buFont typeface="Arial"/>
              <a:buAutoNum type="arabicPeriod"/>
            </a:pPr>
            <a:r>
              <a:rPr lang="en-US" b="0" i="0" dirty="0">
                <a:solidFill>
                  <a:srgbClr val="001D35"/>
                </a:solidFill>
                <a:effectLst/>
                <a:latin typeface="Google Sans"/>
              </a:rPr>
              <a:t>Organic farming is associated with a reduction in chemical pesticide use in Europe. The EU's Farm to Fork strategy aims to increase the area under organic farming by 25% by 2030.</a:t>
            </a:r>
            <a:endParaRPr dirty="0">
              <a:solidFill>
                <a:schemeClr val="tx1"/>
              </a:solidFill>
              <a:latin typeface="+mn-lt"/>
            </a:endParaRPr>
          </a:p>
        </p:txBody>
      </p:sp>
    </p:spTree>
    <p:extLst>
      <p:ext uri="{BB962C8B-B14F-4D97-AF65-F5344CB8AC3E}">
        <p14:creationId xmlns:p14="http://schemas.microsoft.com/office/powerpoint/2010/main" val="1426467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GOVERNMENT POLICIES AND POLLUTION</a:t>
            </a:r>
            <a:br>
              <a:rPr lang="en-US" dirty="0">
                <a:latin typeface="+mn-lt"/>
              </a:rPr>
            </a:br>
            <a:r>
              <a:rPr lang="en-US" dirty="0">
                <a:latin typeface="+mn-lt"/>
              </a:rPr>
              <a:t>(3 of 4)</a:t>
            </a:r>
            <a:endParaRPr dirty="0">
              <a:latin typeface="+mn-lt"/>
            </a:endParaRPr>
          </a:p>
        </p:txBody>
      </p:sp>
      <p:sp>
        <p:nvSpPr>
          <p:cNvPr id="175" name="Google Shape;175;p19"/>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446088" lvl="0" indent="-446088" algn="l" rtl="0">
              <a:lnSpc>
                <a:spcPct val="100000"/>
              </a:lnSpc>
              <a:spcBef>
                <a:spcPts val="0"/>
              </a:spcBef>
              <a:spcAft>
                <a:spcPts val="0"/>
              </a:spcAft>
              <a:buSzPts val="2600"/>
              <a:buFont typeface="Arial"/>
              <a:buAutoNum type="arabicPeriod" startAt="2"/>
            </a:pPr>
            <a:r>
              <a:rPr lang="en-US" sz="2600" b="1" dirty="0">
                <a:latin typeface="+mn-lt"/>
              </a:rPr>
              <a:t>An emissions tax</a:t>
            </a:r>
            <a:r>
              <a:rPr lang="en-US" sz="2600" dirty="0">
                <a:latin typeface="+mn-lt"/>
              </a:rPr>
              <a:t>: cost depends on the amount of pollution a firm </a:t>
            </a:r>
            <a:r>
              <a:rPr lang="en-US" sz="2600" dirty="0">
                <a:solidFill>
                  <a:schemeClr val="tx1"/>
                </a:solidFill>
                <a:latin typeface="+mn-lt"/>
              </a:rPr>
              <a:t>produces.</a:t>
            </a:r>
            <a:endParaRPr lang="en-US" dirty="0">
              <a:solidFill>
                <a:schemeClr val="tx1"/>
              </a:solidFill>
              <a:latin typeface="+mn-lt"/>
            </a:endParaRPr>
          </a:p>
          <a:p>
            <a:pPr marL="446088" lvl="0" indent="0" algn="l" rtl="0">
              <a:lnSpc>
                <a:spcPct val="100000"/>
              </a:lnSpc>
              <a:spcBef>
                <a:spcPts val="0"/>
              </a:spcBef>
              <a:spcAft>
                <a:spcPts val="0"/>
              </a:spcAft>
              <a:buSzPts val="2600"/>
              <a:buNone/>
            </a:pPr>
            <a:r>
              <a:rPr lang="en-US" sz="2600" b="1" dirty="0">
                <a:latin typeface="+mn-lt"/>
              </a:rPr>
              <a:t>Pigouvian taxes</a:t>
            </a:r>
            <a:r>
              <a:rPr lang="en-US" sz="2600" dirty="0">
                <a:latin typeface="+mn-lt"/>
              </a:rPr>
              <a:t>: taxes designed to reduce external costs (example: an emissions tax designed to reduce coal production</a:t>
            </a:r>
            <a:r>
              <a:rPr lang="en-US" sz="2600" dirty="0">
                <a:solidFill>
                  <a:schemeClr val="tx1"/>
                </a:solidFill>
                <a:latin typeface="+mn-lt"/>
              </a:rPr>
              <a:t>).</a:t>
            </a:r>
            <a:endParaRPr dirty="0">
              <a:solidFill>
                <a:schemeClr val="tx1"/>
              </a:solidFill>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9"/>
          <p:cNvSpPr txBox="1">
            <a:spLocks noGrp="1"/>
          </p:cNvSpPr>
          <p:nvPr>
            <p:ph type="title"/>
          </p:nvPr>
        </p:nvSpPr>
        <p:spPr>
          <a:xfrm>
            <a:off x="0" y="1"/>
            <a:ext cx="10058400" cy="620888"/>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sz="2400" dirty="0">
                <a:latin typeface="+mn-lt"/>
              </a:rPr>
              <a:t>How High are Gas Taxes in Your State?</a:t>
            </a:r>
            <a:br>
              <a:rPr lang="en-US" sz="2400" dirty="0">
                <a:latin typeface="+mn-lt"/>
              </a:rPr>
            </a:br>
            <a:r>
              <a:rPr lang="en-US" sz="2000" dirty="0">
                <a:latin typeface="+mn-lt"/>
              </a:rPr>
              <a:t>US Gas Tax Rate, Cents per Gallon, January 2024</a:t>
            </a:r>
            <a:endParaRPr sz="2000" dirty="0">
              <a:latin typeface="+mn-lt"/>
            </a:endParaRPr>
          </a:p>
        </p:txBody>
      </p:sp>
      <p:pic>
        <p:nvPicPr>
          <p:cNvPr id="5" name="Picture 4">
            <a:extLst>
              <a:ext uri="{FF2B5EF4-FFF2-40B4-BE49-F238E27FC236}">
                <a16:creationId xmlns:a16="http://schemas.microsoft.com/office/drawing/2014/main" id="{F1113A90-61F8-4C42-B393-F1920451C472}"/>
              </a:ext>
            </a:extLst>
          </p:cNvPr>
          <p:cNvPicPr>
            <a:picLocks noChangeAspect="1"/>
          </p:cNvPicPr>
          <p:nvPr/>
        </p:nvPicPr>
        <p:blipFill>
          <a:blip r:embed="rId3"/>
          <a:stretch>
            <a:fillRect/>
          </a:stretch>
        </p:blipFill>
        <p:spPr>
          <a:xfrm>
            <a:off x="137230" y="755120"/>
            <a:ext cx="2762250" cy="6600825"/>
          </a:xfrm>
          <a:prstGeom prst="rect">
            <a:avLst/>
          </a:prstGeom>
        </p:spPr>
      </p:pic>
      <p:pic>
        <p:nvPicPr>
          <p:cNvPr id="7" name="Picture 6">
            <a:extLst>
              <a:ext uri="{FF2B5EF4-FFF2-40B4-BE49-F238E27FC236}">
                <a16:creationId xmlns:a16="http://schemas.microsoft.com/office/drawing/2014/main" id="{7F3B3740-CD58-4E50-AF09-B3F73774C30E}"/>
              </a:ext>
            </a:extLst>
          </p:cNvPr>
          <p:cNvPicPr>
            <a:picLocks noChangeAspect="1"/>
          </p:cNvPicPr>
          <p:nvPr/>
        </p:nvPicPr>
        <p:blipFill>
          <a:blip r:embed="rId4"/>
          <a:stretch>
            <a:fillRect/>
          </a:stretch>
        </p:blipFill>
        <p:spPr>
          <a:xfrm>
            <a:off x="3308946" y="787938"/>
            <a:ext cx="2395009" cy="6568007"/>
          </a:xfrm>
          <a:prstGeom prst="rect">
            <a:avLst/>
          </a:prstGeom>
        </p:spPr>
      </p:pic>
      <p:pic>
        <p:nvPicPr>
          <p:cNvPr id="12" name="Picture 11">
            <a:extLst>
              <a:ext uri="{FF2B5EF4-FFF2-40B4-BE49-F238E27FC236}">
                <a16:creationId xmlns:a16="http://schemas.microsoft.com/office/drawing/2014/main" id="{9E9B566E-B203-4013-B692-7576BCBBB511}"/>
              </a:ext>
            </a:extLst>
          </p:cNvPr>
          <p:cNvPicPr>
            <a:picLocks noChangeAspect="1"/>
          </p:cNvPicPr>
          <p:nvPr/>
        </p:nvPicPr>
        <p:blipFill>
          <a:blip r:embed="rId5"/>
          <a:stretch>
            <a:fillRect/>
          </a:stretch>
        </p:blipFill>
        <p:spPr>
          <a:xfrm>
            <a:off x="6439958" y="755120"/>
            <a:ext cx="2800350" cy="6600825"/>
          </a:xfrm>
          <a:prstGeom prst="rect">
            <a:avLst/>
          </a:prstGeom>
        </p:spPr>
      </p:pic>
      <p:sp>
        <p:nvSpPr>
          <p:cNvPr id="10" name="Oval 9">
            <a:extLst>
              <a:ext uri="{FF2B5EF4-FFF2-40B4-BE49-F238E27FC236}">
                <a16:creationId xmlns:a16="http://schemas.microsoft.com/office/drawing/2014/main" id="{2FF63A9E-4B19-41E1-B395-DF4951638C6E}"/>
              </a:ext>
            </a:extLst>
          </p:cNvPr>
          <p:cNvSpPr/>
          <p:nvPr/>
        </p:nvSpPr>
        <p:spPr>
          <a:xfrm>
            <a:off x="6570621" y="5565423"/>
            <a:ext cx="2539512" cy="4064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D236F71-6C0E-47E1-9A8B-2750D464E6CC}"/>
              </a:ext>
            </a:extLst>
          </p:cNvPr>
          <p:cNvPicPr>
            <a:picLocks noChangeAspect="1"/>
          </p:cNvPicPr>
          <p:nvPr/>
        </p:nvPicPr>
        <p:blipFill>
          <a:blip r:embed="rId6"/>
          <a:stretch>
            <a:fillRect/>
          </a:stretch>
        </p:blipFill>
        <p:spPr>
          <a:xfrm>
            <a:off x="137230" y="2698929"/>
            <a:ext cx="2560542" cy="432854"/>
          </a:xfrm>
          <a:prstGeom prst="rect">
            <a:avLst/>
          </a:prstGeom>
        </p:spPr>
      </p:pic>
    </p:spTree>
    <p:extLst>
      <p:ext uri="{BB962C8B-B14F-4D97-AF65-F5344CB8AC3E}">
        <p14:creationId xmlns:p14="http://schemas.microsoft.com/office/powerpoint/2010/main" val="351804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9"/>
          <p:cNvSpPr txBox="1">
            <a:spLocks noGrp="1"/>
          </p:cNvSpPr>
          <p:nvPr>
            <p:ph type="title"/>
          </p:nvPr>
        </p:nvSpPr>
        <p:spPr>
          <a:xfrm>
            <a:off x="0" y="1"/>
            <a:ext cx="10058400" cy="620888"/>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sz="2400" dirty="0">
                <a:latin typeface="+mn-lt"/>
              </a:rPr>
              <a:t>How High are Gas Taxes in Europe?</a:t>
            </a:r>
            <a:br>
              <a:rPr lang="en-US" sz="2400" dirty="0">
                <a:latin typeface="+mn-lt"/>
              </a:rPr>
            </a:br>
            <a:r>
              <a:rPr lang="en-US" sz="2000" dirty="0">
                <a:latin typeface="+mn-lt"/>
              </a:rPr>
              <a:t>Excise Duties on Gas and Diesel in the EU, 2024</a:t>
            </a:r>
            <a:endParaRPr sz="2000" dirty="0">
              <a:latin typeface="+mn-lt"/>
            </a:endParaRPr>
          </a:p>
        </p:txBody>
      </p:sp>
      <p:pic>
        <p:nvPicPr>
          <p:cNvPr id="6" name="Picture 5">
            <a:extLst>
              <a:ext uri="{FF2B5EF4-FFF2-40B4-BE49-F238E27FC236}">
                <a16:creationId xmlns:a16="http://schemas.microsoft.com/office/drawing/2014/main" id="{DBEEE4FF-8956-5CC7-0247-968F4937328C}"/>
              </a:ext>
            </a:extLst>
          </p:cNvPr>
          <p:cNvPicPr>
            <a:picLocks noChangeAspect="1"/>
          </p:cNvPicPr>
          <p:nvPr/>
        </p:nvPicPr>
        <p:blipFill>
          <a:blip r:embed="rId3"/>
          <a:stretch>
            <a:fillRect/>
          </a:stretch>
        </p:blipFill>
        <p:spPr>
          <a:xfrm>
            <a:off x="143607" y="1031079"/>
            <a:ext cx="4656992" cy="6353175"/>
          </a:xfrm>
          <a:prstGeom prst="rect">
            <a:avLst/>
          </a:prstGeom>
        </p:spPr>
      </p:pic>
      <p:pic>
        <p:nvPicPr>
          <p:cNvPr id="9" name="Picture 8">
            <a:extLst>
              <a:ext uri="{FF2B5EF4-FFF2-40B4-BE49-F238E27FC236}">
                <a16:creationId xmlns:a16="http://schemas.microsoft.com/office/drawing/2014/main" id="{39C249CD-3A80-67A8-D1C2-0FE2119B2292}"/>
              </a:ext>
            </a:extLst>
          </p:cNvPr>
          <p:cNvPicPr>
            <a:picLocks noChangeAspect="1"/>
          </p:cNvPicPr>
          <p:nvPr/>
        </p:nvPicPr>
        <p:blipFill>
          <a:blip r:embed="rId4"/>
          <a:stretch>
            <a:fillRect/>
          </a:stretch>
        </p:blipFill>
        <p:spPr>
          <a:xfrm>
            <a:off x="5029200" y="1031079"/>
            <a:ext cx="4891455" cy="6213783"/>
          </a:xfrm>
          <a:prstGeom prst="rect">
            <a:avLst/>
          </a:prstGeom>
        </p:spPr>
      </p:pic>
      <p:sp>
        <p:nvSpPr>
          <p:cNvPr id="10" name="Oval 9">
            <a:extLst>
              <a:ext uri="{FF2B5EF4-FFF2-40B4-BE49-F238E27FC236}">
                <a16:creationId xmlns:a16="http://schemas.microsoft.com/office/drawing/2014/main" id="{2FF63A9E-4B19-41E1-B395-DF4951638C6E}"/>
              </a:ext>
            </a:extLst>
          </p:cNvPr>
          <p:cNvSpPr/>
          <p:nvPr/>
        </p:nvSpPr>
        <p:spPr>
          <a:xfrm>
            <a:off x="7936522" y="1389185"/>
            <a:ext cx="1896208" cy="40640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D236F71-6C0E-47E1-9A8B-2750D464E6CC}"/>
              </a:ext>
            </a:extLst>
          </p:cNvPr>
          <p:cNvPicPr>
            <a:picLocks noChangeAspect="1"/>
          </p:cNvPicPr>
          <p:nvPr/>
        </p:nvPicPr>
        <p:blipFill>
          <a:blip r:embed="rId5"/>
          <a:stretch>
            <a:fillRect/>
          </a:stretch>
        </p:blipFill>
        <p:spPr>
          <a:xfrm>
            <a:off x="7936523" y="3282898"/>
            <a:ext cx="1896207" cy="620887"/>
          </a:xfrm>
          <a:prstGeom prst="rect">
            <a:avLst/>
          </a:prstGeom>
        </p:spPr>
      </p:pic>
    </p:spTree>
    <p:extLst>
      <p:ext uri="{BB962C8B-B14F-4D97-AF65-F5344CB8AC3E}">
        <p14:creationId xmlns:p14="http://schemas.microsoft.com/office/powerpoint/2010/main" val="26205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GOVERNMENT POLICIES AND POLLUTION</a:t>
            </a:r>
            <a:br>
              <a:rPr lang="en-US" dirty="0">
                <a:latin typeface="+mn-lt"/>
              </a:rPr>
            </a:br>
            <a:r>
              <a:rPr lang="en-US" dirty="0">
                <a:latin typeface="+mn-lt"/>
              </a:rPr>
              <a:t>(4 of 4)</a:t>
            </a:r>
            <a:endParaRPr dirty="0">
              <a:latin typeface="+mn-lt"/>
            </a:endParaRPr>
          </a:p>
        </p:txBody>
      </p:sp>
      <p:sp>
        <p:nvSpPr>
          <p:cNvPr id="181" name="Google Shape;181;p20"/>
          <p:cNvSpPr txBox="1">
            <a:spLocks noGrp="1"/>
          </p:cNvSpPr>
          <p:nvPr>
            <p:ph type="body" idx="1"/>
          </p:nvPr>
        </p:nvSpPr>
        <p:spPr>
          <a:xfrm>
            <a:off x="471488" y="1933291"/>
            <a:ext cx="9229725" cy="4624672"/>
          </a:xfrm>
          <a:prstGeom prst="rect">
            <a:avLst/>
          </a:prstGeom>
          <a:noFill/>
          <a:ln>
            <a:noFill/>
          </a:ln>
        </p:spPr>
        <p:txBody>
          <a:bodyPr spcFirstLastPara="1" wrap="square" lIns="91425" tIns="91425" rIns="91425" bIns="91425" anchor="t" anchorCtr="0">
            <a:normAutofit/>
          </a:bodyPr>
          <a:lstStyle/>
          <a:p>
            <a:pPr marL="446088" lvl="0" indent="-446088" algn="l" rtl="0">
              <a:lnSpc>
                <a:spcPct val="100000"/>
              </a:lnSpc>
              <a:spcBef>
                <a:spcPts val="600"/>
              </a:spcBef>
              <a:spcAft>
                <a:spcPts val="3000"/>
              </a:spcAft>
              <a:buSzPts val="2600"/>
              <a:buFont typeface="Arial"/>
              <a:buAutoNum type="arabicPeriod" startAt="3"/>
            </a:pPr>
            <a:r>
              <a:rPr lang="en-US" sz="2600" b="1" dirty="0">
                <a:latin typeface="+mn-lt"/>
              </a:rPr>
              <a:t>Tradable emissions permits</a:t>
            </a:r>
            <a:r>
              <a:rPr lang="en-US" sz="2600" dirty="0">
                <a:latin typeface="+mn-lt"/>
              </a:rPr>
              <a:t>: licenses to emit limited quantities of pollutants; the licenses can be bought and sold by </a:t>
            </a:r>
            <a:r>
              <a:rPr lang="en-US" sz="2600" dirty="0">
                <a:solidFill>
                  <a:schemeClr val="tx1"/>
                </a:solidFill>
                <a:latin typeface="+mn-lt"/>
              </a:rPr>
              <a:t>polluters.</a:t>
            </a:r>
          </a:p>
          <a:p>
            <a:pPr marL="0" lvl="0" indent="0" algn="l" rtl="0">
              <a:lnSpc>
                <a:spcPct val="100000"/>
              </a:lnSpc>
              <a:spcBef>
                <a:spcPts val="600"/>
              </a:spcBef>
              <a:spcAft>
                <a:spcPts val="1200"/>
              </a:spcAft>
              <a:buSzPts val="2600"/>
              <a:buNone/>
            </a:pPr>
            <a:r>
              <a:rPr lang="en-US" sz="2600" dirty="0">
                <a:latin typeface="+mn-lt"/>
              </a:rPr>
              <a:t>Currently the largest emissions permit trading system is the European Union system for controlling emissions of carbon dioxide.</a:t>
            </a:r>
            <a:endParaRPr sz="2600"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GOVERNMENT POLICIES AND POLLUTION</a:t>
            </a:r>
            <a:br>
              <a:rPr lang="en-US" dirty="0">
                <a:latin typeface="+mn-lt"/>
              </a:rPr>
            </a:br>
            <a:r>
              <a:rPr lang="en-US" dirty="0">
                <a:latin typeface="+mn-lt"/>
              </a:rPr>
              <a:t>(4 of 4)</a:t>
            </a:r>
            <a:endParaRPr dirty="0">
              <a:latin typeface="+mn-lt"/>
            </a:endParaRPr>
          </a:p>
        </p:txBody>
      </p:sp>
      <p:sp>
        <p:nvSpPr>
          <p:cNvPr id="181" name="Google Shape;181;p20"/>
          <p:cNvSpPr txBox="1">
            <a:spLocks noGrp="1"/>
          </p:cNvSpPr>
          <p:nvPr>
            <p:ph type="body" idx="1"/>
          </p:nvPr>
        </p:nvSpPr>
        <p:spPr>
          <a:xfrm>
            <a:off x="471488" y="1617786"/>
            <a:ext cx="9340727" cy="5603630"/>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00000"/>
              </a:lnSpc>
              <a:spcBef>
                <a:spcPts val="600"/>
              </a:spcBef>
              <a:spcAft>
                <a:spcPts val="3000"/>
              </a:spcAft>
              <a:buSzPts val="2600"/>
              <a:buNone/>
            </a:pPr>
            <a:r>
              <a:rPr lang="en-US" sz="2400" b="1" dirty="0">
                <a:latin typeface="+mn-lt"/>
              </a:rPr>
              <a:t>How does the EU ETS work?</a:t>
            </a:r>
          </a:p>
          <a:p>
            <a:pPr indent="-457200">
              <a:spcBef>
                <a:spcPts val="600"/>
              </a:spcBef>
              <a:spcAft>
                <a:spcPts val="3000"/>
              </a:spcAft>
              <a:buSzPts val="2600"/>
            </a:pPr>
            <a:r>
              <a:rPr lang="en-US" sz="2400" dirty="0">
                <a:latin typeface="+mn-lt"/>
              </a:rPr>
              <a:t>Companies must buy or receive allowances corresponding to their CO2 emissions, making power production from burning coal and other fossil fuels more expensive, and clean power sources more attractive.</a:t>
            </a:r>
          </a:p>
          <a:p>
            <a:pPr indent="-457200">
              <a:spcBef>
                <a:spcPts val="600"/>
              </a:spcBef>
              <a:spcAft>
                <a:spcPts val="3000"/>
              </a:spcAft>
              <a:buSzPts val="2600"/>
            </a:pPr>
            <a:r>
              <a:rPr lang="en-US" sz="2400" dirty="0">
                <a:latin typeface="+mn-lt"/>
              </a:rPr>
              <a:t>The EU ETS follows a  ‘cap-and-trade’ approach: the EU sets a cap on how much CO2 can be emitted – which decreases each year – and companies need to have a European Emission Allowance (EUA) for every ton of CO2 they emit within one calendar year. </a:t>
            </a:r>
          </a:p>
          <a:p>
            <a:pPr indent="-457200">
              <a:spcBef>
                <a:spcPts val="600"/>
              </a:spcBef>
              <a:spcAft>
                <a:spcPts val="3000"/>
              </a:spcAft>
              <a:buSzPts val="2600"/>
            </a:pPr>
            <a:r>
              <a:rPr lang="en-US" sz="2400" dirty="0">
                <a:latin typeface="+mn-lt"/>
              </a:rPr>
              <a:t>Companies face a fine if they emit more CO2 than they have covered by emission allowances. The fine is 100 euros per excess ton.</a:t>
            </a:r>
            <a:endParaRPr sz="2400" dirty="0">
              <a:latin typeface="+mn-lt"/>
            </a:endParaRPr>
          </a:p>
        </p:txBody>
      </p:sp>
    </p:spTree>
    <p:extLst>
      <p:ext uri="{BB962C8B-B14F-4D97-AF65-F5344CB8AC3E}">
        <p14:creationId xmlns:p14="http://schemas.microsoft.com/office/powerpoint/2010/main" val="1177003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US" sz="3200" dirty="0">
                <a:latin typeface="+mn-lt"/>
              </a:rPr>
              <a:t>COMPARING ENVIRONMENTAL POLICIES (1 of 2)</a:t>
            </a:r>
            <a:endParaRPr sz="4000" dirty="0">
              <a:latin typeface="+mn-lt"/>
            </a:endParaRPr>
          </a:p>
        </p:txBody>
      </p:sp>
      <p:pic>
        <p:nvPicPr>
          <p:cNvPr id="188" name="Google Shape;188;p2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83174" y="1624170"/>
            <a:ext cx="9369393" cy="4898315"/>
          </a:xfrm>
          <a:prstGeom prst="rect">
            <a:avLst/>
          </a:prstGeom>
          <a:noFill/>
          <a:ln>
            <a:noFill/>
          </a:ln>
        </p:spPr>
      </p:pic>
      <p:pic>
        <p:nvPicPr>
          <p:cNvPr id="189" name="Google Shape;189;p2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83174" y="1616206"/>
            <a:ext cx="9369393" cy="5136772"/>
          </a:xfrm>
          <a:prstGeom prst="rect">
            <a:avLst/>
          </a:prstGeom>
          <a:noFill/>
          <a:ln>
            <a:noFill/>
          </a:ln>
        </p:spPr>
      </p:pic>
      <p:pic>
        <p:nvPicPr>
          <p:cNvPr id="190" name="Google Shape;190;p21">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83174" y="1621557"/>
            <a:ext cx="9369393" cy="5504394"/>
          </a:xfrm>
          <a:prstGeom prst="rect">
            <a:avLst/>
          </a:prstGeom>
          <a:noFill/>
          <a:ln>
            <a:noFill/>
          </a:ln>
        </p:spPr>
      </p:pic>
      <p:pic>
        <p:nvPicPr>
          <p:cNvPr id="191" name="Google Shape;191;p21">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183174" y="1621557"/>
            <a:ext cx="9369393" cy="5504394"/>
          </a:xfrm>
          <a:prstGeom prst="rect">
            <a:avLst/>
          </a:prstGeom>
          <a:noFill/>
          <a:ln>
            <a:noFill/>
          </a:ln>
        </p:spPr>
      </p:pic>
      <p:pic>
        <p:nvPicPr>
          <p:cNvPr id="192" name="Google Shape;192;p21">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183174" y="1621557"/>
            <a:ext cx="9369393" cy="5504394"/>
          </a:xfrm>
          <a:prstGeom prst="rect">
            <a:avLst/>
          </a:prstGeom>
          <a:noFill/>
          <a:ln>
            <a:noFill/>
          </a:ln>
        </p:spPr>
      </p:pic>
      <p:pic>
        <p:nvPicPr>
          <p:cNvPr id="193" name="Google Shape;193;p21">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179333" y="1625347"/>
            <a:ext cx="9637658" cy="5663366"/>
          </a:xfrm>
          <a:prstGeom prst="rect">
            <a:avLst/>
          </a:prstGeom>
          <a:noFill/>
          <a:ln>
            <a:noFill/>
          </a:ln>
        </p:spPr>
      </p:pic>
      <p:sp>
        <p:nvSpPr>
          <p:cNvPr id="3" name="Google Shape;187;p21">
            <a:extLst>
              <a:ext uri="{FF2B5EF4-FFF2-40B4-BE49-F238E27FC236}">
                <a16:creationId xmlns:a16="http://schemas.microsoft.com/office/drawing/2014/main" id="{3E71BF14-803E-3ED6-8B60-B1C78462AFAC}"/>
              </a:ext>
            </a:extLst>
          </p:cNvPr>
          <p:cNvSpPr txBox="1">
            <a:spLocks noGrp="1"/>
          </p:cNvSpPr>
          <p:nvPr>
            <p:ph type="body" idx="1"/>
          </p:nvPr>
        </p:nvSpPr>
        <p:spPr>
          <a:xfrm>
            <a:off x="4268135" y="1122045"/>
            <a:ext cx="1457361"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mn-lt"/>
                <a:ea typeface="Arial"/>
                <a:cs typeface="Arial"/>
                <a:sym typeface="Arial"/>
              </a:rPr>
              <a:t>Figure 3</a:t>
            </a:r>
            <a:endParaRPr dirty="0">
              <a:latin typeface="+mn-lt"/>
            </a:endParaRPr>
          </a:p>
        </p:txBody>
      </p:sp>
      <p:pic>
        <p:nvPicPr>
          <p:cNvPr id="2" name="Picture 1" descr="Two graphs compare environmental standards to emissions taxes and tradable emissions permits.&#10;Panel (a) is titled Environmental Standards. The x-axis is labeled Quantity of pollution emission (units) and ranges from 0 to 600 in increments of 300 units. The y-axis is labeled Marginal benefit to individual polluter and shows markings at 0, 150, 300, and 600 dollars. A downward sloping marginal benefit curve labeled M B subscript B passes through the points:&#10;• (0, 600)&#10;• S subscript B, (300, 300).&#10;• (600, 0).&#10;A second downward sloping marginal benefit curve is labeled M B subscript A and lies below curve M B subscript B. The M B subscript A curve passes through the points:&#10;• (0, 300).&#10;• S subscript A, (300, 150).&#10;• (600, 0).&#10;A vertical line extends from the quantity of 300 units and intersects the curves at the points:&#10;• M B subscript A&#10;◦ S subscript A (300, 150).&#10;• M B subscript B&#10;◦ S subscript B (300, 300).&#10;A callout to the quantity of 300 units reads, Environmental standard forces both plants to cut emissions by half. A callout to the quantity of 600 units reads, Without government action, each plant emits 600 units.&#10;Panel (b) is titled Emissions Taxes and Tradable Emissions Permits. The x-axis is labeled Quantity of pollution emissions (units) and ranges from 0 to 600 in increments of 200 units. The y-axis is labeled Marginal benefit to individual polluter and shows markings at 0, 200, and 600 dollars. A downward sloping marginal benefit curve labeled M B subscript B passes through the points:&#10;• (0, 600)&#10;• T subscript B, (400, 200).&#10;• (600, 0).&#10;A second downward sloping marginal benefit curve is labeled M B subscript A and lies below curve M B subscript B. The curve M B subscript A passes through the points:&#10;• T subscript A, (200, 200).&#10;• (600, 0).&#10;A horizontal line extends from the price of 200 dollars, labeled Emissions tax or permit price, and intersects the curves at the points:&#10;• M B subscript A&#10;◦ T subscript A, (200, 200).&#10;• M B subscript B&#10;◦ T subscript B, (400, 200).&#10;A callout to a decrease in quantity from 600 to 400 units reads, Plant B has a higher marginal benefit of pollution and reduces emission by only 200 units. A callout to a decrease in quantity from 600 to 200 units reads, Plant A has a lower marginal benefit of pollution and reduces emissions by 400 units.">
            <a:extLst>
              <a:ext uri="{FF2B5EF4-FFF2-40B4-BE49-F238E27FC236}">
                <a16:creationId xmlns:a16="http://schemas.microsoft.com/office/drawing/2014/main" id="{2274BDA8-CA1B-497A-D614-5378DB3B99A2}"/>
              </a:ext>
            </a:extLst>
          </p:cNvPr>
          <p:cNvPicPr>
            <a:picLocks noChangeAspect="1"/>
          </p:cNvPicPr>
          <p:nvPr/>
        </p:nvPicPr>
        <p:blipFill>
          <a:blip r:embed="rId9"/>
          <a:stretch>
            <a:fillRect/>
          </a:stretch>
        </p:blipFill>
        <p:spPr>
          <a:xfrm>
            <a:off x="9544050"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8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8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9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9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19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19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txBox="1">
            <a:spLocks noGrp="1"/>
          </p:cNvSpPr>
          <p:nvPr>
            <p:ph type="title"/>
          </p:nvPr>
        </p:nvSpPr>
        <p:spPr>
          <a:xfrm>
            <a:off x="0" y="737299"/>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COMPARING ENVIRONMENTAL POLICIES </a:t>
            </a:r>
            <a:br>
              <a:rPr lang="en-US" dirty="0">
                <a:latin typeface="+mn-lt"/>
              </a:rPr>
            </a:br>
            <a:r>
              <a:rPr lang="en-US" dirty="0">
                <a:latin typeface="+mn-lt"/>
              </a:rPr>
              <a:t>(2 of 2)</a:t>
            </a:r>
            <a:endParaRPr dirty="0">
              <a:latin typeface="+mn-lt"/>
            </a:endParaRPr>
          </a:p>
        </p:txBody>
      </p:sp>
      <p:sp>
        <p:nvSpPr>
          <p:cNvPr id="199" name="Google Shape;199;p22"/>
          <p:cNvSpPr txBox="1">
            <a:spLocks noGrp="1"/>
          </p:cNvSpPr>
          <p:nvPr>
            <p:ph type="body" idx="1"/>
          </p:nvPr>
        </p:nvSpPr>
        <p:spPr>
          <a:xfrm>
            <a:off x="136632" y="2110519"/>
            <a:ext cx="9804186" cy="4513565"/>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Two plants, A and B:</a:t>
            </a:r>
            <a:endParaRPr dirty="0">
              <a:latin typeface="+mn-lt"/>
            </a:endParaRPr>
          </a:p>
          <a:p>
            <a:pPr marL="720725" lvl="0" indent="-366713" algn="l" rtl="0">
              <a:lnSpc>
                <a:spcPct val="100000"/>
              </a:lnSpc>
              <a:spcBef>
                <a:spcPts val="624"/>
              </a:spcBef>
              <a:spcAft>
                <a:spcPts val="0"/>
              </a:spcAft>
              <a:buSzPts val="2800"/>
              <a:buFont typeface="Arial"/>
              <a:buChar char="‒"/>
            </a:pPr>
            <a:r>
              <a:rPr lang="en-US" sz="2600" dirty="0">
                <a:latin typeface="+mn-lt"/>
              </a:rPr>
              <a:t>Plant A uses newer technology so that A’s marginal benefit curve lies below B’s marginal benefit curve.</a:t>
            </a:r>
            <a:endParaRPr sz="2600" dirty="0">
              <a:latin typeface="+mn-lt"/>
            </a:endParaRPr>
          </a:p>
          <a:p>
            <a:pPr marL="720725" lvl="0" indent="-366713" algn="l" rtl="0">
              <a:lnSpc>
                <a:spcPct val="100000"/>
              </a:lnSpc>
              <a:spcBef>
                <a:spcPts val="624"/>
              </a:spcBef>
              <a:spcAft>
                <a:spcPts val="0"/>
              </a:spcAft>
              <a:buSzPts val="2800"/>
              <a:buFont typeface="Arial"/>
              <a:buChar char="‒"/>
            </a:pPr>
            <a:r>
              <a:rPr lang="en-US" sz="2600" dirty="0">
                <a:latin typeface="+mn-lt"/>
              </a:rPr>
              <a:t>An environmental standard requires both plants to cut emissions in half; this is inefficient, because it leaves the marginal benefit of pollution higher for B than for A.</a:t>
            </a:r>
            <a:endParaRPr sz="2600" dirty="0">
              <a:latin typeface="+mn-lt"/>
            </a:endParaRPr>
          </a:p>
          <a:p>
            <a:pPr marL="720725" lvl="0" indent="-366713" algn="l" rtl="0">
              <a:lnSpc>
                <a:spcPct val="100000"/>
              </a:lnSpc>
              <a:spcBef>
                <a:spcPts val="624"/>
              </a:spcBef>
              <a:spcAft>
                <a:spcPts val="0"/>
              </a:spcAft>
              <a:buSzPts val="2800"/>
              <a:buFont typeface="Arial"/>
              <a:buChar char="‒"/>
            </a:pPr>
            <a:r>
              <a:rPr lang="en-US" sz="2600" dirty="0">
                <a:latin typeface="+mn-lt"/>
              </a:rPr>
              <a:t>An emissions tax as well as tradable permits achieve the same quantity of overall pollution efficiently.</a:t>
            </a:r>
            <a:endParaRPr sz="2600"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SUBSIDIES</a:t>
            </a:r>
            <a:endParaRPr dirty="0">
              <a:latin typeface="+mn-lt"/>
            </a:endParaRPr>
          </a:p>
        </p:txBody>
      </p:sp>
      <p:sp>
        <p:nvSpPr>
          <p:cNvPr id="205" name="Google Shape;205;p23"/>
          <p:cNvSpPr txBox="1">
            <a:spLocks noGrp="1"/>
          </p:cNvSpPr>
          <p:nvPr>
            <p:ph type="body" idx="1"/>
          </p:nvPr>
        </p:nvSpPr>
        <p:spPr>
          <a:xfrm>
            <a:off x="117582" y="1933291"/>
            <a:ext cx="9804186" cy="2721835"/>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2400"/>
              </a:spcAft>
              <a:buClr>
                <a:srgbClr val="4E4E4E"/>
              </a:buClr>
              <a:buSzPts val="2800"/>
              <a:buFont typeface="Arial"/>
              <a:buChar char="•"/>
            </a:pPr>
            <a:r>
              <a:rPr lang="en-US" dirty="0">
                <a:latin typeface="+mn-lt"/>
              </a:rPr>
              <a:t>Subsidies encourage polluters to switch from high-polluting activities to low-polluting activities.</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For example, the Inflation Reduction Act (IRA) of 2022 gives a $7,500 tax credit for the purchase of an electric vehicle for qualifying buyers.</a:t>
            </a:r>
            <a:endParaRPr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CAP AND TRADE</a:t>
            </a:r>
            <a:endParaRPr dirty="0">
              <a:latin typeface="+mn-lt"/>
            </a:endParaRPr>
          </a:p>
        </p:txBody>
      </p:sp>
      <p:sp>
        <p:nvSpPr>
          <p:cNvPr id="211" name="Google Shape;211;p24"/>
          <p:cNvSpPr txBox="1">
            <a:spLocks noGrp="1"/>
          </p:cNvSpPr>
          <p:nvPr>
            <p:ph type="body" idx="1"/>
          </p:nvPr>
        </p:nvSpPr>
        <p:spPr>
          <a:xfrm>
            <a:off x="117582" y="1478844"/>
            <a:ext cx="9804186" cy="165946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Since 1994, the United States has had an SO</a:t>
            </a:r>
            <a:r>
              <a:rPr lang="en-US" baseline="-25000" dirty="0">
                <a:latin typeface="+mn-lt"/>
              </a:rPr>
              <a:t>2</a:t>
            </a:r>
            <a:r>
              <a:rPr lang="en-US" dirty="0">
                <a:latin typeface="+mn-lt"/>
              </a:rPr>
              <a:t> cap-and-trade system, and acid rain has been reduced by 94% from 1994 to 2022—relatively cheaply.</a:t>
            </a:r>
          </a:p>
          <a:p>
            <a:pPr marL="354013" lvl="0" indent="-354013" algn="l" rtl="0">
              <a:lnSpc>
                <a:spcPct val="100000"/>
              </a:lnSpc>
              <a:spcBef>
                <a:spcPts val="0"/>
              </a:spcBef>
              <a:spcAft>
                <a:spcPts val="0"/>
              </a:spcAft>
              <a:buClr>
                <a:srgbClr val="4E4E4E"/>
              </a:buClr>
              <a:buSzPts val="2800"/>
              <a:buFont typeface="Arial"/>
              <a:buChar char="•"/>
            </a:pPr>
            <a:endParaRPr lang="en-US" dirty="0">
              <a:latin typeface="+mn-lt"/>
            </a:endParaRPr>
          </a:p>
          <a:p>
            <a:pPr marL="354013" lvl="0" indent="-354013" algn="l" rtl="0">
              <a:lnSpc>
                <a:spcPct val="100000"/>
              </a:lnSpc>
              <a:spcBef>
                <a:spcPts val="0"/>
              </a:spcBef>
              <a:spcAft>
                <a:spcPts val="0"/>
              </a:spcAft>
              <a:buClr>
                <a:srgbClr val="4E4E4E"/>
              </a:buClr>
              <a:buSzPts val="2800"/>
              <a:buFont typeface="Arial"/>
              <a:buChar char="•"/>
            </a:pPr>
            <a:endParaRPr dirty="0">
              <a:latin typeface="+mn-lt"/>
            </a:endParaRPr>
          </a:p>
        </p:txBody>
      </p:sp>
      <p:sp>
        <p:nvSpPr>
          <p:cNvPr id="5" name="TextBox 4">
            <a:extLst>
              <a:ext uri="{FF2B5EF4-FFF2-40B4-BE49-F238E27FC236}">
                <a16:creationId xmlns:a16="http://schemas.microsoft.com/office/drawing/2014/main" id="{3BA06AE1-2EBC-4871-9CDD-727E15C23E65}"/>
              </a:ext>
            </a:extLst>
          </p:cNvPr>
          <p:cNvSpPr txBox="1"/>
          <p:nvPr/>
        </p:nvSpPr>
        <p:spPr>
          <a:xfrm>
            <a:off x="117582" y="3886200"/>
            <a:ext cx="9513711" cy="2677656"/>
          </a:xfrm>
          <a:prstGeom prst="rect">
            <a:avLst/>
          </a:prstGeom>
          <a:noFill/>
        </p:spPr>
        <p:txBody>
          <a:bodyPr wrap="square">
            <a:spAutoFit/>
          </a:bodyPr>
          <a:lstStyle/>
          <a:p>
            <a:pPr marL="354013" lvl="0" indent="-354013" algn="l" rtl="0">
              <a:lnSpc>
                <a:spcPct val="100000"/>
              </a:lnSpc>
              <a:spcBef>
                <a:spcPts val="624"/>
              </a:spcBef>
              <a:spcAft>
                <a:spcPts val="0"/>
              </a:spcAft>
              <a:buClr>
                <a:srgbClr val="4E4E4E"/>
              </a:buClr>
              <a:buSzPts val="2800"/>
              <a:buFont typeface="Arial"/>
              <a:buChar char="•"/>
            </a:pPr>
            <a:r>
              <a:rPr lang="en-US" sz="2800" dirty="0">
                <a:latin typeface="+mn-lt"/>
              </a:rPr>
              <a:t>In 2005, the first cap and trade system for trading greenhouse gases—called carbon trading—was launched in the EU. Nearly two decades later, carbon trading has grown rapidly around the world. In 2021, approximately $850 billion in permits were traded globally.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3</a:t>
            </a:r>
            <a:endParaRPr dirty="0">
              <a:latin typeface="+mn-lt"/>
            </a:endParaRPr>
          </a:p>
        </p:txBody>
      </p:sp>
      <p:sp>
        <p:nvSpPr>
          <p:cNvPr id="217" name="Google Shape;217;p25"/>
          <p:cNvSpPr txBox="1">
            <a:spLocks noGrp="1"/>
          </p:cNvSpPr>
          <p:nvPr>
            <p:ph type="body" idx="1"/>
          </p:nvPr>
        </p:nvSpPr>
        <p:spPr>
          <a:xfrm>
            <a:off x="117582" y="1905000"/>
            <a:ext cx="9804186" cy="5715000"/>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ts val="2800"/>
              <a:buChar char="•"/>
            </a:pPr>
            <a:r>
              <a:rPr lang="en-US" dirty="0">
                <a:latin typeface="+mn-lt"/>
              </a:rPr>
              <a:t>Suppose a government decides to issue a limited number of tradable pollution permits.</a:t>
            </a:r>
            <a:endParaRPr dirty="0">
              <a:latin typeface="+mn-lt"/>
            </a:endParaRPr>
          </a:p>
          <a:p>
            <a:pPr marL="354013" lvl="0" indent="-354013" algn="l" rtl="0">
              <a:lnSpc>
                <a:spcPct val="100000"/>
              </a:lnSpc>
              <a:spcBef>
                <a:spcPts val="624"/>
              </a:spcBef>
              <a:spcAft>
                <a:spcPts val="0"/>
              </a:spcAft>
              <a:buSzPts val="2800"/>
              <a:buChar char="•"/>
            </a:pPr>
            <a:r>
              <a:rPr lang="en-US" b="1" dirty="0">
                <a:latin typeface="+mn-lt"/>
              </a:rPr>
              <a:t>Which of the following statements is true?</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Firms that can easily and cheaply reduce their level of pollution will find it beneficial to purchase these tradable pollution permits.</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When the government issues these tradable pollution permits, it effectively creates a market for the right to pollute.</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Firms that sell their tradable pollution permits do not fully understand the costs they will incur when they try to reduce the level of pollution they create.</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None of the statements is true.</a:t>
            </a:r>
            <a:endParaRPr dirty="0">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 PRACTICE QUESTION 3</a:t>
            </a:r>
            <a:br>
              <a:rPr lang="en-US" dirty="0">
                <a:latin typeface="+mn-lt"/>
              </a:rPr>
            </a:br>
            <a:r>
              <a:rPr lang="en-US" dirty="0">
                <a:latin typeface="+mn-lt"/>
              </a:rPr>
              <a:t>(ANSWER)</a:t>
            </a:r>
            <a:endParaRPr dirty="0">
              <a:latin typeface="+mn-lt"/>
            </a:endParaRPr>
          </a:p>
        </p:txBody>
      </p:sp>
      <p:sp>
        <p:nvSpPr>
          <p:cNvPr id="223" name="Google Shape;223;p26"/>
          <p:cNvSpPr txBox="1">
            <a:spLocks noGrp="1"/>
          </p:cNvSpPr>
          <p:nvPr>
            <p:ph type="body" idx="1"/>
          </p:nvPr>
        </p:nvSpPr>
        <p:spPr>
          <a:xfrm>
            <a:off x="117582" y="1905000"/>
            <a:ext cx="9804186" cy="5715000"/>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ts val="2800"/>
              <a:buChar char="•"/>
            </a:pPr>
            <a:r>
              <a:rPr lang="en-US" dirty="0">
                <a:latin typeface="+mn-lt"/>
              </a:rPr>
              <a:t>Suppose a government decides to issue a limited number of tradable pollution permits.</a:t>
            </a:r>
            <a:endParaRPr dirty="0">
              <a:latin typeface="+mn-lt"/>
            </a:endParaRPr>
          </a:p>
          <a:p>
            <a:pPr marL="354013" lvl="0" indent="-354013" algn="l" rtl="0">
              <a:lnSpc>
                <a:spcPct val="100000"/>
              </a:lnSpc>
              <a:spcBef>
                <a:spcPts val="624"/>
              </a:spcBef>
              <a:spcAft>
                <a:spcPts val="0"/>
              </a:spcAft>
              <a:buSzPts val="2800"/>
              <a:buChar char="•"/>
            </a:pPr>
            <a:r>
              <a:rPr lang="en-US" b="1" dirty="0">
                <a:latin typeface="+mn-lt"/>
              </a:rPr>
              <a:t>Which of the following statements is true?</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Firms that can easily and cheaply reduce their level of pollution will find it beneficial to purchase these tradable pollution permits.</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b="1" dirty="0">
                <a:latin typeface="+mn-lt"/>
              </a:rPr>
              <a:t>When the government issues these tradable pollution permits, it effectively creates a market for the right to pollute. (correct answer)</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Firms that sell their tradable pollution permits do not fully understand the costs they will incur when they try to reduce the level of pollution they create.</a:t>
            </a:r>
            <a:endParaRPr dirty="0">
              <a:latin typeface="+mn-lt"/>
            </a:endParaRPr>
          </a:p>
          <a:p>
            <a:pPr marL="811213" lvl="0" indent="-457200" algn="l" rtl="0">
              <a:lnSpc>
                <a:spcPct val="100000"/>
              </a:lnSpc>
              <a:spcBef>
                <a:spcPts val="624"/>
              </a:spcBef>
              <a:spcAft>
                <a:spcPts val="0"/>
              </a:spcAft>
              <a:buSzPts val="2600"/>
              <a:buFont typeface="Arial"/>
              <a:buAutoNum type="alphaLcParenR"/>
            </a:pPr>
            <a:r>
              <a:rPr lang="en-US" sz="2600" dirty="0">
                <a:latin typeface="+mn-lt"/>
              </a:rPr>
              <a:t>None of the statements is true.</a:t>
            </a:r>
            <a:endParaRPr dirty="0">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0" y="419247"/>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THE ECONOMICS OF CLIMATE CHANGE</a:t>
            </a:r>
            <a:endParaRPr dirty="0">
              <a:latin typeface="+mn-lt"/>
            </a:endParaRPr>
          </a:p>
        </p:txBody>
      </p:sp>
      <p:sp>
        <p:nvSpPr>
          <p:cNvPr id="229" name="Google Shape;229;p27"/>
          <p:cNvSpPr txBox="1">
            <a:spLocks noGrp="1"/>
          </p:cNvSpPr>
          <p:nvPr>
            <p:ph type="body" idx="1"/>
          </p:nvPr>
        </p:nvSpPr>
        <p:spPr>
          <a:xfrm>
            <a:off x="136632" y="2174372"/>
            <a:ext cx="9804186" cy="208512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600"/>
              <a:buFont typeface="Arial"/>
              <a:buChar char="•"/>
            </a:pPr>
            <a:r>
              <a:rPr lang="en-US" b="1" dirty="0">
                <a:latin typeface="+mn-lt"/>
              </a:rPr>
              <a:t>Climate change </a:t>
            </a:r>
            <a:r>
              <a:rPr lang="en-US" dirty="0">
                <a:latin typeface="+mn-lt"/>
              </a:rPr>
              <a:t>is the human-made change in Earth’s climate from the accumulation of greenhouse gases caused by the use of fossil fuels.</a:t>
            </a:r>
            <a:endParaRPr dirty="0">
              <a:latin typeface="+mn-lt"/>
            </a:endParaRPr>
          </a:p>
          <a:p>
            <a:pPr marL="354013" lvl="0" indent="-354013" algn="l" rtl="0">
              <a:lnSpc>
                <a:spcPct val="100000"/>
              </a:lnSpc>
              <a:spcBef>
                <a:spcPts val="624"/>
              </a:spcBef>
              <a:spcAft>
                <a:spcPts val="0"/>
              </a:spcAft>
              <a:buClr>
                <a:srgbClr val="4E4E4E"/>
              </a:buClr>
              <a:buSzPts val="2600"/>
              <a:buFont typeface="Arial"/>
              <a:buChar char="•"/>
            </a:pPr>
            <a:r>
              <a:rPr lang="en-US" b="1" dirty="0">
                <a:latin typeface="+mn-lt"/>
              </a:rPr>
              <a:t>Greenhouse gases </a:t>
            </a:r>
            <a:r>
              <a:rPr lang="en-US" dirty="0">
                <a:latin typeface="+mn-lt"/>
              </a:rPr>
              <a:t>are gases that trap heat in Earth’s atmosphere.</a:t>
            </a:r>
            <a:endParaRPr dirty="0">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0" y="419247"/>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Climate change impacts</a:t>
            </a:r>
            <a:endParaRPr dirty="0">
              <a:latin typeface="+mn-lt"/>
            </a:endParaRPr>
          </a:p>
        </p:txBody>
      </p:sp>
      <p:pic>
        <p:nvPicPr>
          <p:cNvPr id="5" name="Picture 4">
            <a:extLst>
              <a:ext uri="{FF2B5EF4-FFF2-40B4-BE49-F238E27FC236}">
                <a16:creationId xmlns:a16="http://schemas.microsoft.com/office/drawing/2014/main" id="{8FB611A2-CC90-42C6-9C4E-FF757918C610}"/>
              </a:ext>
            </a:extLst>
          </p:cNvPr>
          <p:cNvPicPr>
            <a:picLocks noChangeAspect="1"/>
          </p:cNvPicPr>
          <p:nvPr/>
        </p:nvPicPr>
        <p:blipFill>
          <a:blip r:embed="rId3"/>
          <a:stretch>
            <a:fillRect/>
          </a:stretch>
        </p:blipFill>
        <p:spPr>
          <a:xfrm>
            <a:off x="833437" y="1666170"/>
            <a:ext cx="8391525" cy="5162550"/>
          </a:xfrm>
          <a:prstGeom prst="rect">
            <a:avLst/>
          </a:prstGeom>
        </p:spPr>
      </p:pic>
    </p:spTree>
    <p:extLst>
      <p:ext uri="{BB962C8B-B14F-4D97-AF65-F5344CB8AC3E}">
        <p14:creationId xmlns:p14="http://schemas.microsoft.com/office/powerpoint/2010/main" val="913339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62076" y="0"/>
            <a:ext cx="9996324" cy="1404804"/>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600"/>
              <a:buNone/>
            </a:pPr>
            <a:r>
              <a:rPr lang="en-US" sz="2400" b="0" i="0" dirty="0">
                <a:solidFill>
                  <a:srgbClr val="212121"/>
                </a:solidFill>
                <a:effectLst/>
                <a:latin typeface="Source Sans 3"/>
              </a:rPr>
              <a:t>According to the </a:t>
            </a:r>
            <a:r>
              <a:rPr lang="en-US" sz="2400" b="0" i="0" u="none" strike="noStrike" dirty="0">
                <a:solidFill>
                  <a:srgbClr val="0071BC"/>
                </a:solidFill>
                <a:effectLst/>
                <a:latin typeface="Source Sans 3"/>
                <a:hlinkClick r:id="rId3"/>
              </a:rPr>
              <a:t>2023 Global Climate Report</a:t>
            </a:r>
            <a:r>
              <a:rPr lang="en-US" sz="2400" b="0" i="0" dirty="0">
                <a:solidFill>
                  <a:srgbClr val="212121"/>
                </a:solidFill>
                <a:effectLst/>
                <a:latin typeface="Source Sans 3"/>
              </a:rPr>
              <a:t> from NOAA in July, August, and September, global temperatures were more than 1.0°C (1.8°F) above the long-term average—the first time in NOAA's record any month has breached that threshold. </a:t>
            </a:r>
            <a:endParaRPr sz="2400" dirty="0">
              <a:latin typeface="+mn-lt"/>
            </a:endParaRPr>
          </a:p>
        </p:txBody>
      </p:sp>
      <p:pic>
        <p:nvPicPr>
          <p:cNvPr id="3" name="Picture 2">
            <a:extLst>
              <a:ext uri="{FF2B5EF4-FFF2-40B4-BE49-F238E27FC236}">
                <a16:creationId xmlns:a16="http://schemas.microsoft.com/office/drawing/2014/main" id="{BC6FEE6B-216B-4419-A7C4-D324EAE51DCD}"/>
              </a:ext>
            </a:extLst>
          </p:cNvPr>
          <p:cNvPicPr>
            <a:picLocks noChangeAspect="1"/>
          </p:cNvPicPr>
          <p:nvPr/>
        </p:nvPicPr>
        <p:blipFill>
          <a:blip r:embed="rId4"/>
          <a:stretch>
            <a:fillRect/>
          </a:stretch>
        </p:blipFill>
        <p:spPr>
          <a:xfrm>
            <a:off x="1653834" y="1106312"/>
            <a:ext cx="8342490" cy="6666088"/>
          </a:xfrm>
          <a:prstGeom prst="rect">
            <a:avLst/>
          </a:prstGeom>
        </p:spPr>
      </p:pic>
    </p:spTree>
    <p:extLst>
      <p:ext uri="{BB962C8B-B14F-4D97-AF65-F5344CB8AC3E}">
        <p14:creationId xmlns:p14="http://schemas.microsoft.com/office/powerpoint/2010/main" val="13133336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8"/>
          <p:cNvSpPr txBox="1">
            <a:spLocks noGrp="1"/>
          </p:cNvSpPr>
          <p:nvPr>
            <p:ph type="title"/>
          </p:nvPr>
        </p:nvSpPr>
        <p:spPr>
          <a:xfrm>
            <a:off x="31038" y="89634"/>
            <a:ext cx="9996324" cy="1267679"/>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 ECONOMIC GROWTH AND GREENHOUSE GASES IN SIX COUNTRIES </a:t>
            </a:r>
            <a:endParaRPr dirty="0">
              <a:latin typeface="+mn-lt"/>
            </a:endParaRPr>
          </a:p>
        </p:txBody>
      </p:sp>
      <p:sp>
        <p:nvSpPr>
          <p:cNvPr id="235" name="Google Shape;235;p28"/>
          <p:cNvSpPr txBox="1">
            <a:spLocks noGrp="1"/>
          </p:cNvSpPr>
          <p:nvPr>
            <p:ph type="body" idx="1"/>
          </p:nvPr>
        </p:nvSpPr>
        <p:spPr>
          <a:xfrm>
            <a:off x="136632" y="1543050"/>
            <a:ext cx="9804186" cy="211455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000"/>
              <a:buFont typeface="Arial"/>
              <a:buChar char="•"/>
            </a:pPr>
            <a:r>
              <a:rPr lang="en-US" sz="2000" dirty="0">
                <a:latin typeface="+mn-lt"/>
              </a:rPr>
              <a:t>At first glance, Canada, the United States, and Australia are the worst offenders.</a:t>
            </a:r>
            <a:endParaRPr dirty="0">
              <a:latin typeface="+mn-lt"/>
            </a:endParaRPr>
          </a:p>
          <a:p>
            <a:pPr marL="354013" lvl="0" indent="-354013" algn="l" rtl="0">
              <a:lnSpc>
                <a:spcPct val="100000"/>
              </a:lnSpc>
              <a:spcBef>
                <a:spcPts val="624"/>
              </a:spcBef>
              <a:spcAft>
                <a:spcPts val="0"/>
              </a:spcAft>
              <a:buClr>
                <a:srgbClr val="4E4E4E"/>
              </a:buClr>
              <a:buSzPts val="2000"/>
              <a:buFont typeface="Arial"/>
              <a:buChar char="•"/>
            </a:pPr>
            <a:r>
              <a:rPr lang="en-US" sz="2000" dirty="0">
                <a:latin typeface="+mn-lt"/>
              </a:rPr>
              <a:t>But it’s more meaningful to compare emissions per $1 million of a country’s GDP. Then, the United States, Canada, and Australia are “green” countries, but China, India, and Uzbekistan are not.</a:t>
            </a:r>
            <a:endParaRPr dirty="0">
              <a:latin typeface="+mn-lt"/>
            </a:endParaRPr>
          </a:p>
          <a:p>
            <a:pPr marL="354013" lvl="0" indent="-354013" algn="l" rtl="0">
              <a:lnSpc>
                <a:spcPct val="100000"/>
              </a:lnSpc>
              <a:spcBef>
                <a:spcPts val="624"/>
              </a:spcBef>
              <a:spcAft>
                <a:spcPts val="0"/>
              </a:spcAft>
              <a:buClr>
                <a:srgbClr val="4E4E4E"/>
              </a:buClr>
              <a:buSzPts val="2000"/>
              <a:buFont typeface="Arial"/>
              <a:buChar char="•"/>
            </a:pPr>
            <a:r>
              <a:rPr lang="en-US" sz="2000" dirty="0">
                <a:latin typeface="+mn-lt"/>
              </a:rPr>
              <a:t>Poor countries have argued that they are too poor to afford the same</a:t>
            </a:r>
            <a:r>
              <a:rPr lang="en-US" sz="2200" dirty="0">
                <a:latin typeface="+mn-lt"/>
              </a:rPr>
              <a:t> </a:t>
            </a:r>
            <a:r>
              <a:rPr lang="en-US" sz="2000" dirty="0">
                <a:latin typeface="+mn-lt"/>
              </a:rPr>
              <a:t>environmental priorities as wealthy countries. </a:t>
            </a:r>
            <a:endParaRPr dirty="0">
              <a:latin typeface="+mn-lt"/>
            </a:endParaRPr>
          </a:p>
        </p:txBody>
      </p:sp>
      <p:pic>
        <p:nvPicPr>
          <p:cNvPr id="236" name="Google Shape;236;p28" descr="A horizontal bar graph compares C O 2 emissions with C O 2 per 1 million dollars of G D P in six countries.&#10;The first set of bars represents C O 2 (tonnes per capita) and the second set represents C O 2 per 1 million of G D P. The data presented on the graph read as follows:&#10;• Uzbekistan: C O 2, 3.6 tonnes; C O 2 per 1 million dollars of G D P, 1,763.&#10;• India: C O 2, 1.9 tonnes; C O 2 per 1 million dollars of G D P, 853.&#10;• China: C O 2, 8 tonnes; C O 2 per 1 million dollars of G D P, 626.&#10;• Canada: C O 2, 14.3 tonnes; C O 2 per 1 million dollars of G D P, 248.&#10;• Australia: C O 2, 15.1 tonnes; C O 2 per 1 million dollars of G D P, 239.&#10;• United States: C O 2, 14.9 tonnes; C O 2 per 1 million dollars of G D P, 218."/>
          <p:cNvPicPr preferRelativeResize="0"/>
          <p:nvPr/>
        </p:nvPicPr>
        <p:blipFill rotWithShape="1">
          <a:blip r:embed="rId3">
            <a:alphaModFix/>
          </a:blip>
          <a:srcRect/>
          <a:stretch/>
        </p:blipFill>
        <p:spPr>
          <a:xfrm>
            <a:off x="607662" y="4114801"/>
            <a:ext cx="9154803" cy="251459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9"/>
          <p:cNvSpPr txBox="1">
            <a:spLocks noGrp="1"/>
          </p:cNvSpPr>
          <p:nvPr>
            <p:ph type="title"/>
          </p:nvPr>
        </p:nvSpPr>
        <p:spPr>
          <a:xfrm>
            <a:off x="-9527" y="40941"/>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CAUSES OF CLIMATE CHANGE</a:t>
            </a:r>
            <a:endParaRPr dirty="0">
              <a:latin typeface="+mn-lt"/>
            </a:endParaRPr>
          </a:p>
        </p:txBody>
      </p:sp>
      <p:sp>
        <p:nvSpPr>
          <p:cNvPr id="242" name="Google Shape;242;p29"/>
          <p:cNvSpPr txBox="1">
            <a:spLocks noGrp="1"/>
          </p:cNvSpPr>
          <p:nvPr>
            <p:ph type="body" idx="1"/>
          </p:nvPr>
        </p:nvSpPr>
        <p:spPr>
          <a:xfrm>
            <a:off x="99129" y="1071492"/>
            <a:ext cx="9804186" cy="955487"/>
          </a:xfrm>
          <a:prstGeom prst="rect">
            <a:avLst/>
          </a:prstGeom>
          <a:noFill/>
          <a:ln>
            <a:noFill/>
          </a:ln>
        </p:spPr>
        <p:txBody>
          <a:bodyPr spcFirstLastPara="1" wrap="square" lIns="91425" tIns="91425" rIns="91425" bIns="91425" anchor="t" anchorCtr="0">
            <a:normAutofit lnSpcReduction="10000"/>
          </a:bodyPr>
          <a:lstStyle/>
          <a:p>
            <a:pPr marL="354013" lvl="0" indent="-354013" algn="l" rtl="0">
              <a:spcBef>
                <a:spcPts val="0"/>
              </a:spcBef>
              <a:spcAft>
                <a:spcPts val="0"/>
              </a:spcAft>
              <a:buSzPct val="100000"/>
              <a:buChar char="•"/>
            </a:pPr>
            <a:r>
              <a:rPr lang="en-US" b="1" dirty="0">
                <a:latin typeface="+mn-lt"/>
              </a:rPr>
              <a:t>Fossil fuel </a:t>
            </a:r>
            <a:r>
              <a:rPr lang="en-US" dirty="0">
                <a:latin typeface="+mn-lt"/>
              </a:rPr>
              <a:t>is fuel derived from fossil sources such as coal and oil.</a:t>
            </a:r>
            <a:endParaRPr dirty="0">
              <a:latin typeface="+mn-lt"/>
            </a:endParaRPr>
          </a:p>
        </p:txBody>
      </p:sp>
      <p:sp>
        <p:nvSpPr>
          <p:cNvPr id="5" name="TextBox 4">
            <a:extLst>
              <a:ext uri="{FF2B5EF4-FFF2-40B4-BE49-F238E27FC236}">
                <a16:creationId xmlns:a16="http://schemas.microsoft.com/office/drawing/2014/main" id="{3C4ADDF7-C708-47C3-8ACE-1F19B97A847E}"/>
              </a:ext>
            </a:extLst>
          </p:cNvPr>
          <p:cNvSpPr txBox="1"/>
          <p:nvPr/>
        </p:nvSpPr>
        <p:spPr>
          <a:xfrm>
            <a:off x="-9527" y="2183562"/>
            <a:ext cx="9715745" cy="1384995"/>
          </a:xfrm>
          <a:prstGeom prst="rect">
            <a:avLst/>
          </a:prstGeom>
          <a:noFill/>
        </p:spPr>
        <p:txBody>
          <a:bodyPr wrap="square">
            <a:spAutoFit/>
          </a:bodyPr>
          <a:lstStyle/>
          <a:p>
            <a:pPr marL="354013" lvl="0" indent="-354013" algn="l" rtl="0">
              <a:spcBef>
                <a:spcPts val="1224"/>
              </a:spcBef>
              <a:spcAft>
                <a:spcPts val="0"/>
              </a:spcAft>
              <a:buSzPct val="100000"/>
              <a:buChar char="•"/>
            </a:pPr>
            <a:r>
              <a:rPr lang="en-US" sz="2800" b="1" dirty="0">
                <a:latin typeface="+mn-lt"/>
              </a:rPr>
              <a:t>Renewable</a:t>
            </a:r>
            <a:r>
              <a:rPr lang="en-US" sz="2800" dirty="0">
                <a:latin typeface="+mn-lt"/>
              </a:rPr>
              <a:t> </a:t>
            </a:r>
            <a:r>
              <a:rPr lang="en-US" sz="2800" b="1" dirty="0">
                <a:latin typeface="+mn-lt"/>
              </a:rPr>
              <a:t>energy</a:t>
            </a:r>
            <a:r>
              <a:rPr lang="en-US" sz="2800" dirty="0">
                <a:latin typeface="+mn-lt"/>
              </a:rPr>
              <a:t> </a:t>
            </a:r>
            <a:r>
              <a:rPr lang="en-US" sz="2800" b="1" dirty="0">
                <a:latin typeface="+mn-lt"/>
              </a:rPr>
              <a:t>sources</a:t>
            </a:r>
            <a:r>
              <a:rPr lang="en-US" sz="2800" dirty="0">
                <a:latin typeface="+mn-lt"/>
              </a:rPr>
              <a:t> are energy sources that are inexhaustible, unlike fossil fuel sources, which are exhaustible.</a:t>
            </a:r>
          </a:p>
        </p:txBody>
      </p:sp>
      <p:sp>
        <p:nvSpPr>
          <p:cNvPr id="7" name="TextBox 6">
            <a:extLst>
              <a:ext uri="{FF2B5EF4-FFF2-40B4-BE49-F238E27FC236}">
                <a16:creationId xmlns:a16="http://schemas.microsoft.com/office/drawing/2014/main" id="{65BA4DF4-32F6-492B-8B8E-96E546C6F23E}"/>
              </a:ext>
            </a:extLst>
          </p:cNvPr>
          <p:cNvSpPr txBox="1"/>
          <p:nvPr/>
        </p:nvSpPr>
        <p:spPr>
          <a:xfrm>
            <a:off x="49263" y="3604445"/>
            <a:ext cx="9940819" cy="1384995"/>
          </a:xfrm>
          <a:prstGeom prst="rect">
            <a:avLst/>
          </a:prstGeom>
          <a:noFill/>
        </p:spPr>
        <p:txBody>
          <a:bodyPr wrap="square">
            <a:spAutoFit/>
          </a:bodyPr>
          <a:lstStyle/>
          <a:p>
            <a:pPr marL="354013" lvl="0" indent="-354013" algn="l" rtl="0">
              <a:spcBef>
                <a:spcPts val="1224"/>
              </a:spcBef>
              <a:spcAft>
                <a:spcPts val="0"/>
              </a:spcAft>
              <a:buSzPct val="100000"/>
              <a:buChar char="•"/>
            </a:pPr>
            <a:r>
              <a:rPr lang="en-US" sz="2800" b="1" dirty="0">
                <a:latin typeface="+mn-lt"/>
              </a:rPr>
              <a:t>Clean</a:t>
            </a:r>
            <a:r>
              <a:rPr lang="en-US" sz="2800" dirty="0">
                <a:latin typeface="+mn-lt"/>
              </a:rPr>
              <a:t> </a:t>
            </a:r>
            <a:r>
              <a:rPr lang="en-US" sz="2800" b="1" dirty="0">
                <a:latin typeface="+mn-lt"/>
              </a:rPr>
              <a:t>energy</a:t>
            </a:r>
            <a:r>
              <a:rPr lang="en-US" sz="2800" dirty="0">
                <a:latin typeface="+mn-lt"/>
              </a:rPr>
              <a:t> </a:t>
            </a:r>
            <a:r>
              <a:rPr lang="en-US" sz="2800" b="1" dirty="0">
                <a:latin typeface="+mn-lt"/>
              </a:rPr>
              <a:t>sources</a:t>
            </a:r>
            <a:r>
              <a:rPr lang="en-US" sz="2800" dirty="0">
                <a:latin typeface="+mn-lt"/>
              </a:rPr>
              <a:t> are energy sources that do not emit greenhouse gases. Renewable energy sources are also clean energy sources.</a:t>
            </a:r>
          </a:p>
        </p:txBody>
      </p:sp>
      <p:sp>
        <p:nvSpPr>
          <p:cNvPr id="9" name="TextBox 8">
            <a:extLst>
              <a:ext uri="{FF2B5EF4-FFF2-40B4-BE49-F238E27FC236}">
                <a16:creationId xmlns:a16="http://schemas.microsoft.com/office/drawing/2014/main" id="{60901D4A-4D97-482E-9D18-282E7930AFCC}"/>
              </a:ext>
            </a:extLst>
          </p:cNvPr>
          <p:cNvSpPr txBox="1"/>
          <p:nvPr/>
        </p:nvSpPr>
        <p:spPr>
          <a:xfrm>
            <a:off x="99129" y="5146023"/>
            <a:ext cx="9841088" cy="2246769"/>
          </a:xfrm>
          <a:prstGeom prst="rect">
            <a:avLst/>
          </a:prstGeom>
          <a:noFill/>
        </p:spPr>
        <p:txBody>
          <a:bodyPr wrap="square">
            <a:spAutoFit/>
          </a:bodyPr>
          <a:lstStyle/>
          <a:p>
            <a:pPr marL="354013" lvl="0" indent="-354013" algn="l" rtl="0">
              <a:spcBef>
                <a:spcPts val="1224"/>
              </a:spcBef>
              <a:spcAft>
                <a:spcPts val="0"/>
              </a:spcAft>
              <a:buSzPct val="100000"/>
              <a:buChar char="•"/>
            </a:pPr>
            <a:r>
              <a:rPr lang="en-US" sz="2800" dirty="0">
                <a:latin typeface="+mn-lt"/>
              </a:rPr>
              <a:t>World energy consumption remains overwhelmingly dependent upon fossil fuels. In 2021, they accounted for approximately 83.4% of total consumption, renewables accounted for only 12.6%, and nuclear energy accounted for approximately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9"/>
          <p:cNvSpPr txBox="1">
            <a:spLocks noGrp="1"/>
          </p:cNvSpPr>
          <p:nvPr>
            <p:ph type="title"/>
          </p:nvPr>
        </p:nvSpPr>
        <p:spPr>
          <a:xfrm>
            <a:off x="140677" y="0"/>
            <a:ext cx="10058400" cy="1285069"/>
          </a:xfrm>
          <a:prstGeom prst="rect">
            <a:avLst/>
          </a:prstGeom>
          <a:noFill/>
          <a:ln>
            <a:noFill/>
          </a:ln>
        </p:spPr>
        <p:txBody>
          <a:bodyPr spcFirstLastPara="1" wrap="square" lIns="91425" tIns="91425" rIns="91425" bIns="91425" anchor="ctr" anchorCtr="0">
            <a:normAutofit/>
          </a:bodyPr>
          <a:lstStyle/>
          <a:p>
            <a:pPr marL="0" lvl="0" indent="0" algn="just" rtl="0">
              <a:lnSpc>
                <a:spcPct val="100000"/>
              </a:lnSpc>
              <a:spcBef>
                <a:spcPts val="0"/>
              </a:spcBef>
              <a:spcAft>
                <a:spcPts val="0"/>
              </a:spcAft>
              <a:buSzPts val="3600"/>
              <a:buNone/>
            </a:pPr>
            <a:r>
              <a:rPr lang="en-US" dirty="0">
                <a:latin typeface="+mn-lt"/>
              </a:rPr>
              <a:t>Renewable energy sources accounted for 29.1% of electricity generation globally in 2022</a:t>
            </a:r>
            <a:endParaRPr dirty="0">
              <a:latin typeface="+mn-lt"/>
            </a:endParaRPr>
          </a:p>
        </p:txBody>
      </p:sp>
      <p:pic>
        <p:nvPicPr>
          <p:cNvPr id="5" name="Picture 4">
            <a:extLst>
              <a:ext uri="{FF2B5EF4-FFF2-40B4-BE49-F238E27FC236}">
                <a16:creationId xmlns:a16="http://schemas.microsoft.com/office/drawing/2014/main" id="{9D2DCD88-F279-4F4C-D889-FFCF6CD1CE66}"/>
              </a:ext>
            </a:extLst>
          </p:cNvPr>
          <p:cNvPicPr>
            <a:picLocks noChangeAspect="1"/>
          </p:cNvPicPr>
          <p:nvPr/>
        </p:nvPicPr>
        <p:blipFill>
          <a:blip r:embed="rId3"/>
          <a:stretch>
            <a:fillRect/>
          </a:stretch>
        </p:blipFill>
        <p:spPr>
          <a:xfrm>
            <a:off x="339968" y="1885950"/>
            <a:ext cx="9460523" cy="5276850"/>
          </a:xfrm>
          <a:prstGeom prst="rect">
            <a:avLst/>
          </a:prstGeom>
        </p:spPr>
      </p:pic>
    </p:spTree>
    <p:extLst>
      <p:ext uri="{BB962C8B-B14F-4D97-AF65-F5344CB8AC3E}">
        <p14:creationId xmlns:p14="http://schemas.microsoft.com/office/powerpoint/2010/main" val="26573720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POLICIES TO ADDRESS CLIMATE CHANGE</a:t>
            </a:r>
            <a:endParaRPr dirty="0">
              <a:latin typeface="+mn-lt"/>
            </a:endParaRPr>
          </a:p>
        </p:txBody>
      </p:sp>
      <p:sp>
        <p:nvSpPr>
          <p:cNvPr id="248" name="Google Shape;248;p30"/>
          <p:cNvSpPr txBox="1">
            <a:spLocks noGrp="1"/>
          </p:cNvSpPr>
          <p:nvPr>
            <p:ph type="body" idx="1"/>
          </p:nvPr>
        </p:nvSpPr>
        <p:spPr>
          <a:xfrm>
            <a:off x="117582" y="1800226"/>
            <a:ext cx="9804186" cy="1846086"/>
          </a:xfrm>
          <a:prstGeom prst="rect">
            <a:avLst/>
          </a:prstGeom>
          <a:noFill/>
          <a:ln>
            <a:noFill/>
          </a:ln>
        </p:spPr>
        <p:txBody>
          <a:bodyPr spcFirstLastPara="1" wrap="square" lIns="91425" tIns="91425" rIns="91425" bIns="91425" anchor="t" anchorCtr="0">
            <a:normAutofit fontScale="92500"/>
          </a:bodyPr>
          <a:lstStyle/>
          <a:p>
            <a:pPr marL="354013" lvl="0" indent="-354013" algn="l" rtl="0">
              <a:spcBef>
                <a:spcPts val="600"/>
              </a:spcBef>
              <a:spcAft>
                <a:spcPts val="3000"/>
              </a:spcAft>
              <a:buClr>
                <a:srgbClr val="4E4E4E"/>
              </a:buClr>
              <a:buSzPts val="2800"/>
              <a:buFont typeface="Arial"/>
              <a:buChar char="•"/>
            </a:pPr>
            <a:r>
              <a:rPr lang="en-US" b="1" dirty="0">
                <a:latin typeface="+mn-lt"/>
              </a:rPr>
              <a:t>Government subsidies to R&amp;D:</a:t>
            </a:r>
            <a:r>
              <a:rPr lang="en-US" dirty="0">
                <a:latin typeface="+mn-lt"/>
              </a:rPr>
              <a:t> Since the 1980s, the U.S. government has provided billions of dollars in subsidies for R&amp;D dedicated to lowering the cost of clean energy sources.</a:t>
            </a:r>
            <a:endParaRPr dirty="0">
              <a:latin typeface="+mn-lt"/>
            </a:endParaRPr>
          </a:p>
        </p:txBody>
      </p:sp>
      <p:sp>
        <p:nvSpPr>
          <p:cNvPr id="5" name="TextBox 4">
            <a:extLst>
              <a:ext uri="{FF2B5EF4-FFF2-40B4-BE49-F238E27FC236}">
                <a16:creationId xmlns:a16="http://schemas.microsoft.com/office/drawing/2014/main" id="{87D85EFB-1ECB-4836-A148-9970EABFA526}"/>
              </a:ext>
            </a:extLst>
          </p:cNvPr>
          <p:cNvSpPr txBox="1"/>
          <p:nvPr/>
        </p:nvSpPr>
        <p:spPr>
          <a:xfrm>
            <a:off x="117580" y="4251133"/>
            <a:ext cx="9804185" cy="2246769"/>
          </a:xfrm>
          <a:prstGeom prst="rect">
            <a:avLst/>
          </a:prstGeom>
          <a:noFill/>
        </p:spPr>
        <p:txBody>
          <a:bodyPr wrap="square">
            <a:spAutoFit/>
          </a:bodyPr>
          <a:lstStyle/>
          <a:p>
            <a:pPr marL="354013" lvl="0" indent="-354013" algn="l" rtl="0">
              <a:spcBef>
                <a:spcPts val="600"/>
              </a:spcBef>
              <a:spcAft>
                <a:spcPts val="0"/>
              </a:spcAft>
              <a:buClr>
                <a:srgbClr val="4E4E4E"/>
              </a:buClr>
              <a:buSzPts val="2800"/>
              <a:buFont typeface="Arial"/>
              <a:buChar char="•"/>
            </a:pPr>
            <a:r>
              <a:rPr lang="en-US" sz="2800" b="1" dirty="0">
                <a:latin typeface="+mn-lt"/>
              </a:rPr>
              <a:t>Multilateral agreements:</a:t>
            </a:r>
            <a:r>
              <a:rPr lang="en-US" sz="2800" dirty="0">
                <a:latin typeface="+mn-lt"/>
              </a:rPr>
              <a:t> They set common objectives and allocate burden-sharing across countries. In 2015, 196 countries signed the Paris Agreement, with a common goal of limiting the increase in the Earth’s temperature to 2° centigrade.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51362"/>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POLICIES TO ADDRESS CLIMATE CHANGE</a:t>
            </a:r>
            <a:endParaRPr dirty="0">
              <a:latin typeface="+mn-lt"/>
            </a:endParaRPr>
          </a:p>
        </p:txBody>
      </p:sp>
      <p:pic>
        <p:nvPicPr>
          <p:cNvPr id="5" name="Picture 4">
            <a:extLst>
              <a:ext uri="{FF2B5EF4-FFF2-40B4-BE49-F238E27FC236}">
                <a16:creationId xmlns:a16="http://schemas.microsoft.com/office/drawing/2014/main" id="{CCD43D49-43FB-31D0-4A34-2B87FB20EF15}"/>
              </a:ext>
            </a:extLst>
          </p:cNvPr>
          <p:cNvPicPr>
            <a:picLocks noChangeAspect="1"/>
          </p:cNvPicPr>
          <p:nvPr/>
        </p:nvPicPr>
        <p:blipFill>
          <a:blip r:embed="rId3"/>
          <a:stretch>
            <a:fillRect/>
          </a:stretch>
        </p:blipFill>
        <p:spPr>
          <a:xfrm>
            <a:off x="13507" y="698803"/>
            <a:ext cx="9704925" cy="5826370"/>
          </a:xfrm>
          <a:prstGeom prst="rect">
            <a:avLst/>
          </a:prstGeom>
        </p:spPr>
      </p:pic>
      <p:sp>
        <p:nvSpPr>
          <p:cNvPr id="9" name="TextBox 8">
            <a:extLst>
              <a:ext uri="{FF2B5EF4-FFF2-40B4-BE49-F238E27FC236}">
                <a16:creationId xmlns:a16="http://schemas.microsoft.com/office/drawing/2014/main" id="{476F5B69-EE41-57BA-E3E8-D91DD7DD8D9D}"/>
              </a:ext>
            </a:extLst>
          </p:cNvPr>
          <p:cNvSpPr txBox="1"/>
          <p:nvPr/>
        </p:nvSpPr>
        <p:spPr>
          <a:xfrm>
            <a:off x="223196" y="6245123"/>
            <a:ext cx="9308123" cy="1200329"/>
          </a:xfrm>
          <a:prstGeom prst="rect">
            <a:avLst/>
          </a:prstGeom>
          <a:noFill/>
        </p:spPr>
        <p:txBody>
          <a:bodyPr wrap="square">
            <a:spAutoFit/>
          </a:bodyPr>
          <a:lstStyle/>
          <a:p>
            <a:r>
              <a:rPr lang="en-US" sz="2400" b="0" i="0" dirty="0">
                <a:solidFill>
                  <a:srgbClr val="4A5560"/>
                </a:solidFill>
                <a:effectLst/>
                <a:latin typeface="canada-type-gibson"/>
              </a:rPr>
              <a:t>Renewable subsidies more than doubled between FY 2016 and FY 2022, increasing to $15.6 billion in fiscal year 2022 from $7.4 billion in fiscal year 2016 (both in 2022 dollars).</a:t>
            </a:r>
            <a:endParaRPr lang="en-US" sz="2400" dirty="0"/>
          </a:p>
        </p:txBody>
      </p:sp>
      <p:sp>
        <p:nvSpPr>
          <p:cNvPr id="6" name="TextBox 5">
            <a:extLst>
              <a:ext uri="{FF2B5EF4-FFF2-40B4-BE49-F238E27FC236}">
                <a16:creationId xmlns:a16="http://schemas.microsoft.com/office/drawing/2014/main" id="{F0B299F3-8882-4D98-8F68-017F4CDB6E44}"/>
              </a:ext>
            </a:extLst>
          </p:cNvPr>
          <p:cNvSpPr txBox="1"/>
          <p:nvPr/>
        </p:nvSpPr>
        <p:spPr>
          <a:xfrm>
            <a:off x="236703" y="5875792"/>
            <a:ext cx="9308123" cy="1569660"/>
          </a:xfrm>
          <a:prstGeom prst="rect">
            <a:avLst/>
          </a:prstGeom>
          <a:solidFill>
            <a:schemeClr val="bg1"/>
          </a:solidFill>
        </p:spPr>
        <p:txBody>
          <a:bodyPr wrap="square">
            <a:spAutoFit/>
          </a:bodyPr>
          <a:lstStyle/>
          <a:p>
            <a:r>
              <a:rPr lang="en-US" sz="2400" b="0" i="0" dirty="0">
                <a:solidFill>
                  <a:srgbClr val="4A5560"/>
                </a:solidFill>
                <a:effectLst/>
                <a:latin typeface="canada-type-gibson"/>
              </a:rPr>
              <a:t>The US has shifted its subsidies from fossil fuels to renewable energy, with renewables receiving 77% of energy subsidies in 2022 compared to fossil fuels' 16%. This is a reversal from 2017, when fossil fuels received 70% of energy subsidies worldwide</a:t>
            </a:r>
            <a:endParaRPr lang="en-US" sz="2400" dirty="0"/>
          </a:p>
        </p:txBody>
      </p:sp>
    </p:spTree>
    <p:extLst>
      <p:ext uri="{BB962C8B-B14F-4D97-AF65-F5344CB8AC3E}">
        <p14:creationId xmlns:p14="http://schemas.microsoft.com/office/powerpoint/2010/main" val="245282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POLICIES TO ADDRESS CLIMATE CHANGE</a:t>
            </a:r>
            <a:endParaRPr dirty="0">
              <a:latin typeface="+mn-lt"/>
            </a:endParaRPr>
          </a:p>
        </p:txBody>
      </p:sp>
      <p:sp>
        <p:nvSpPr>
          <p:cNvPr id="9" name="TextBox 8">
            <a:extLst>
              <a:ext uri="{FF2B5EF4-FFF2-40B4-BE49-F238E27FC236}">
                <a16:creationId xmlns:a16="http://schemas.microsoft.com/office/drawing/2014/main" id="{476F5B69-EE41-57BA-E3E8-D91DD7DD8D9D}"/>
              </a:ext>
            </a:extLst>
          </p:cNvPr>
          <p:cNvSpPr txBox="1"/>
          <p:nvPr/>
        </p:nvSpPr>
        <p:spPr>
          <a:xfrm>
            <a:off x="211905" y="6516056"/>
            <a:ext cx="9308123" cy="830997"/>
          </a:xfrm>
          <a:prstGeom prst="rect">
            <a:avLst/>
          </a:prstGeom>
          <a:noFill/>
        </p:spPr>
        <p:txBody>
          <a:bodyPr wrap="square">
            <a:spAutoFit/>
          </a:bodyPr>
          <a:lstStyle/>
          <a:p>
            <a:r>
              <a:rPr lang="en-US" sz="2400" b="0" i="0" dirty="0">
                <a:solidFill>
                  <a:srgbClr val="4A5560"/>
                </a:solidFill>
                <a:effectLst/>
                <a:latin typeface="canada-type-gibson"/>
              </a:rPr>
              <a:t>In 2008 renewable energy subsidies accounted for 20 percent of EU energy subsidies. By 2020, this figure had doubled.</a:t>
            </a:r>
            <a:endParaRPr lang="en-US" sz="2400" dirty="0"/>
          </a:p>
        </p:txBody>
      </p:sp>
      <p:pic>
        <p:nvPicPr>
          <p:cNvPr id="3" name="Picture 2">
            <a:extLst>
              <a:ext uri="{FF2B5EF4-FFF2-40B4-BE49-F238E27FC236}">
                <a16:creationId xmlns:a16="http://schemas.microsoft.com/office/drawing/2014/main" id="{EAF4E3E5-529A-4F82-A6BE-53AF4E974BBE}"/>
              </a:ext>
            </a:extLst>
          </p:cNvPr>
          <p:cNvPicPr>
            <a:picLocks noChangeAspect="1"/>
          </p:cNvPicPr>
          <p:nvPr/>
        </p:nvPicPr>
        <p:blipFill>
          <a:blip r:embed="rId3"/>
          <a:stretch>
            <a:fillRect/>
          </a:stretch>
        </p:blipFill>
        <p:spPr>
          <a:xfrm>
            <a:off x="112889" y="623661"/>
            <a:ext cx="9584267" cy="5745654"/>
          </a:xfrm>
          <a:prstGeom prst="rect">
            <a:avLst/>
          </a:prstGeom>
        </p:spPr>
      </p:pic>
    </p:spTree>
    <p:extLst>
      <p:ext uri="{BB962C8B-B14F-4D97-AF65-F5344CB8AC3E}">
        <p14:creationId xmlns:p14="http://schemas.microsoft.com/office/powerpoint/2010/main" val="4102739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1"/>
          <p:cNvSpPr txBox="1">
            <a:spLocks noGrp="1"/>
          </p:cNvSpPr>
          <p:nvPr>
            <p:ph type="title"/>
          </p:nvPr>
        </p:nvSpPr>
        <p:spPr>
          <a:xfrm>
            <a:off x="-136632" y="0"/>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CLIMATE CHANGE MITIGATION</a:t>
            </a:r>
            <a:endParaRPr dirty="0">
              <a:latin typeface="+mn-lt"/>
            </a:endParaRPr>
          </a:p>
        </p:txBody>
      </p:sp>
      <p:sp>
        <p:nvSpPr>
          <p:cNvPr id="254" name="Google Shape;254;p31"/>
          <p:cNvSpPr txBox="1">
            <a:spLocks noGrp="1"/>
          </p:cNvSpPr>
          <p:nvPr>
            <p:ph type="body" idx="1"/>
          </p:nvPr>
        </p:nvSpPr>
        <p:spPr>
          <a:xfrm>
            <a:off x="0" y="973996"/>
            <a:ext cx="10058400" cy="6025115"/>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600"/>
              </a:spcBef>
              <a:spcAft>
                <a:spcPts val="3000"/>
              </a:spcAft>
              <a:buClr>
                <a:srgbClr val="4E4E4E"/>
              </a:buClr>
              <a:buSzPts val="2800"/>
              <a:buNone/>
            </a:pPr>
            <a:r>
              <a:rPr lang="en-US" b="1" dirty="0">
                <a:latin typeface="+mn-lt"/>
              </a:rPr>
              <a:t>Are the costs of addressing climate change too high?</a:t>
            </a:r>
            <a:endParaRPr b="1"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Global losses from runaway climate change are estimated at 20% of GDP by 2100.</a:t>
            </a:r>
          </a:p>
          <a:p>
            <a:pPr marL="354013" lvl="0" indent="-354013" algn="l" rtl="0">
              <a:lnSpc>
                <a:spcPct val="100000"/>
              </a:lnSpc>
              <a:spcBef>
                <a:spcPts val="624"/>
              </a:spcBef>
              <a:spcAft>
                <a:spcPts val="0"/>
              </a:spcAft>
              <a:buClr>
                <a:srgbClr val="4E4E4E"/>
              </a:buClr>
              <a:buSzPts val="2800"/>
              <a:buFont typeface="Arial"/>
              <a:buChar char="•"/>
            </a:pP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4.6 million people die annually from air pollution caused by burning fossil fuels.</a:t>
            </a:r>
          </a:p>
          <a:p>
            <a:pPr marL="354013" lvl="0" indent="-354013" algn="l" rtl="0">
              <a:lnSpc>
                <a:spcPct val="100000"/>
              </a:lnSpc>
              <a:spcBef>
                <a:spcPts val="624"/>
              </a:spcBef>
              <a:spcAft>
                <a:spcPts val="0"/>
              </a:spcAft>
              <a:buClr>
                <a:srgbClr val="4E4E4E"/>
              </a:buClr>
              <a:buSzPts val="2800"/>
              <a:buFont typeface="Arial"/>
              <a:buChar char="•"/>
            </a:pP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The health benefits of switching to clean energy is estimated to be 5% of global GDP.</a:t>
            </a:r>
          </a:p>
          <a:p>
            <a:pPr marL="354013" lvl="0" indent="-354013" algn="l" rtl="0">
              <a:lnSpc>
                <a:spcPct val="100000"/>
              </a:lnSpc>
              <a:spcBef>
                <a:spcPts val="624"/>
              </a:spcBef>
              <a:spcAft>
                <a:spcPts val="0"/>
              </a:spcAft>
              <a:buClr>
                <a:srgbClr val="4E4E4E"/>
              </a:buClr>
              <a:buSzPts val="2800"/>
              <a:buFont typeface="Arial"/>
              <a:buChar char="•"/>
            </a:pP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dirty="0">
                <a:latin typeface="+mn-lt"/>
              </a:rPr>
              <a:t>In 2019, more than 3,500 economists advocated for a carbon tax to fight climate change.</a:t>
            </a:r>
            <a:endParaRPr dirty="0">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THE ECONOMICS OF POSITIVE EXTERNALITIES</a:t>
            </a:r>
            <a:endParaRPr dirty="0">
              <a:latin typeface="+mn-lt"/>
            </a:endParaRPr>
          </a:p>
        </p:txBody>
      </p:sp>
      <p:sp>
        <p:nvSpPr>
          <p:cNvPr id="260" name="Google Shape;260;p32"/>
          <p:cNvSpPr txBox="1">
            <a:spLocks noGrp="1"/>
          </p:cNvSpPr>
          <p:nvPr>
            <p:ph type="body" idx="1"/>
          </p:nvPr>
        </p:nvSpPr>
        <p:spPr>
          <a:xfrm>
            <a:off x="0" y="1426986"/>
            <a:ext cx="9804186" cy="274990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sz="2600" dirty="0">
                <a:latin typeface="+mn-lt"/>
              </a:rPr>
              <a:t>Sometimes a market includes benefits that bystanders receive.</a:t>
            </a:r>
            <a:endParaRPr sz="2600" dirty="0">
              <a:latin typeface="+mn-lt"/>
            </a:endParaRPr>
          </a:p>
          <a:p>
            <a:pPr marL="354013" lvl="0" indent="-354013" algn="l" rtl="0">
              <a:lnSpc>
                <a:spcPct val="100000"/>
              </a:lnSpc>
              <a:spcBef>
                <a:spcPts val="1224"/>
              </a:spcBef>
              <a:spcAft>
                <a:spcPts val="0"/>
              </a:spcAft>
              <a:buSzPct val="100000"/>
              <a:buChar char="•"/>
            </a:pPr>
            <a:r>
              <a:rPr lang="en-US" sz="2600" b="1" dirty="0">
                <a:latin typeface="+mn-lt"/>
              </a:rPr>
              <a:t>External benefit: </a:t>
            </a:r>
            <a:r>
              <a:rPr lang="en-US" sz="2600" dirty="0">
                <a:latin typeface="+mn-lt"/>
              </a:rPr>
              <a:t>a benefit received by people other than the consumers or producers trading in the </a:t>
            </a:r>
            <a:r>
              <a:rPr lang="en-US" sz="2600" dirty="0">
                <a:solidFill>
                  <a:schemeClr val="tx1"/>
                </a:solidFill>
                <a:latin typeface="+mn-lt"/>
              </a:rPr>
              <a:t>market.</a:t>
            </a:r>
            <a:endParaRPr sz="2600" dirty="0">
              <a:solidFill>
                <a:schemeClr val="tx1"/>
              </a:solidFill>
              <a:latin typeface="+mn-lt"/>
            </a:endParaRPr>
          </a:p>
          <a:p>
            <a:pPr marL="720725" lvl="0" indent="-366713" algn="l" rtl="0">
              <a:lnSpc>
                <a:spcPct val="100000"/>
              </a:lnSpc>
              <a:spcBef>
                <a:spcPts val="1824"/>
              </a:spcBef>
              <a:spcAft>
                <a:spcPts val="0"/>
              </a:spcAft>
              <a:buSzPct val="100000"/>
              <a:buFont typeface="Arial"/>
              <a:buChar char="–"/>
            </a:pPr>
            <a:r>
              <a:rPr lang="en-US" sz="2400" dirty="0">
                <a:latin typeface="+mn-lt"/>
              </a:rPr>
              <a:t>Do motorcycle riders provide an external benefit to those waiting for an organ transplant?</a:t>
            </a:r>
            <a:endParaRPr sz="2400" dirty="0">
              <a:latin typeface="+mn-lt"/>
            </a:endParaRPr>
          </a:p>
        </p:txBody>
      </p:sp>
      <p:sp>
        <p:nvSpPr>
          <p:cNvPr id="5" name="TextBox 4">
            <a:extLst>
              <a:ext uri="{FF2B5EF4-FFF2-40B4-BE49-F238E27FC236}">
                <a16:creationId xmlns:a16="http://schemas.microsoft.com/office/drawing/2014/main" id="{DD0F835F-DED6-4661-9B04-FAF63F05D71F}"/>
              </a:ext>
            </a:extLst>
          </p:cNvPr>
          <p:cNvSpPr txBox="1"/>
          <p:nvPr/>
        </p:nvSpPr>
        <p:spPr>
          <a:xfrm>
            <a:off x="152186" y="4408470"/>
            <a:ext cx="9652000" cy="2616101"/>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400" dirty="0">
                <a:latin typeface="+mn-lt"/>
              </a:rPr>
              <a:t>Positive externalities are the mirror images of negative externalities. </a:t>
            </a:r>
          </a:p>
          <a:p>
            <a:pPr marL="354013" lvl="0" indent="-354013" algn="l" rtl="0">
              <a:lnSpc>
                <a:spcPct val="100000"/>
              </a:lnSpc>
              <a:spcBef>
                <a:spcPts val="1224"/>
              </a:spcBef>
              <a:spcAft>
                <a:spcPts val="0"/>
              </a:spcAft>
              <a:buSzPct val="100000"/>
              <a:buChar char="•"/>
            </a:pPr>
            <a:r>
              <a:rPr lang="en-US" sz="2400" dirty="0">
                <a:latin typeface="+mn-lt"/>
              </a:rPr>
              <a:t>Left on its own, the market will produce too little of a good that generates external benefits.</a:t>
            </a:r>
          </a:p>
          <a:p>
            <a:pPr marL="354013" lvl="0" indent="-354013" algn="l" rtl="0">
              <a:lnSpc>
                <a:spcPct val="100000"/>
              </a:lnSpc>
              <a:spcBef>
                <a:spcPts val="1224"/>
              </a:spcBef>
              <a:spcAft>
                <a:spcPts val="0"/>
              </a:spcAft>
              <a:buSzPct val="100000"/>
              <a:buChar char="•"/>
            </a:pPr>
            <a:r>
              <a:rPr lang="en-US" sz="2400" dirty="0">
                <a:latin typeface="+mn-lt"/>
              </a:rPr>
              <a:t>But society as a whole is better off when policies are adopted that increase the supply of such a good.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title"/>
          </p:nvPr>
        </p:nvSpPr>
        <p:spPr>
          <a:xfrm>
            <a:off x="0" y="265306"/>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200"/>
              <a:buNone/>
            </a:pPr>
            <a:r>
              <a:rPr lang="en-US" dirty="0">
                <a:latin typeface="+mn-lt"/>
              </a:rPr>
              <a:t>WHY A MARKET ECONOMY PRESERVES TOO LITTLE FARMLAND (1 of 2)</a:t>
            </a:r>
            <a:endParaRPr sz="4000" dirty="0">
              <a:latin typeface="+mn-lt"/>
            </a:endParaRPr>
          </a:p>
        </p:txBody>
      </p:sp>
      <p:sp>
        <p:nvSpPr>
          <p:cNvPr id="3" name="Google Shape;266;p33">
            <a:extLst>
              <a:ext uri="{FF2B5EF4-FFF2-40B4-BE49-F238E27FC236}">
                <a16:creationId xmlns:a16="http://schemas.microsoft.com/office/drawing/2014/main" id="{78DC9610-E07D-690B-061E-58875CB6159F}"/>
              </a:ext>
            </a:extLst>
          </p:cNvPr>
          <p:cNvSpPr txBox="1">
            <a:spLocks noGrp="1"/>
          </p:cNvSpPr>
          <p:nvPr>
            <p:ph type="body" idx="1"/>
          </p:nvPr>
        </p:nvSpPr>
        <p:spPr>
          <a:xfrm>
            <a:off x="210146" y="2729021"/>
            <a:ext cx="2289249" cy="28007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a:solidFill>
                  <a:srgbClr val="000000"/>
                </a:solidFill>
                <a:latin typeface="+mn-lt"/>
                <a:ea typeface="Arial"/>
                <a:cs typeface="Arial"/>
                <a:sym typeface="Arial"/>
              </a:rPr>
              <a:t> Without government intervention, the quantity of preserved farmland will be zero. (See Figure 6.)</a:t>
            </a:r>
            <a:endParaRPr sz="2200" b="0" i="0" u="none" strike="noStrike" cap="none" dirty="0">
              <a:solidFill>
                <a:srgbClr val="000000"/>
              </a:solidFill>
              <a:latin typeface="+mn-lt"/>
              <a:ea typeface="Arial"/>
              <a:cs typeface="Arial"/>
              <a:sym typeface="Arial"/>
            </a:endParaRPr>
          </a:p>
        </p:txBody>
      </p:sp>
      <p:pic>
        <p:nvPicPr>
          <p:cNvPr id="267" name="Google Shape;267;p3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485386" y="1286418"/>
            <a:ext cx="6362868" cy="5086701"/>
          </a:xfrm>
          <a:prstGeom prst="rect">
            <a:avLst/>
          </a:prstGeom>
          <a:noFill/>
          <a:ln>
            <a:noFill/>
          </a:ln>
        </p:spPr>
      </p:pic>
      <p:pic>
        <p:nvPicPr>
          <p:cNvPr id="268" name="Google Shape;268;p3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485386" y="1286405"/>
            <a:ext cx="6362868" cy="5086701"/>
          </a:xfrm>
          <a:prstGeom prst="rect">
            <a:avLst/>
          </a:prstGeom>
          <a:noFill/>
          <a:ln>
            <a:noFill/>
          </a:ln>
        </p:spPr>
      </p:pic>
      <p:pic>
        <p:nvPicPr>
          <p:cNvPr id="269" name="Google Shape;269;p3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485386" y="1286408"/>
            <a:ext cx="6362868" cy="5086701"/>
          </a:xfrm>
          <a:prstGeom prst="rect">
            <a:avLst/>
          </a:prstGeom>
          <a:noFill/>
          <a:ln>
            <a:noFill/>
          </a:ln>
        </p:spPr>
      </p:pic>
      <p:pic>
        <p:nvPicPr>
          <p:cNvPr id="270" name="Google Shape;270;p3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817836" y="1290446"/>
            <a:ext cx="7027913" cy="5895540"/>
          </a:xfrm>
          <a:prstGeom prst="rect">
            <a:avLst/>
          </a:prstGeom>
          <a:noFill/>
          <a:ln>
            <a:noFill/>
          </a:ln>
        </p:spPr>
      </p:pic>
      <p:pic>
        <p:nvPicPr>
          <p:cNvPr id="271" name="Google Shape;271;p33">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2817836" y="1290457"/>
            <a:ext cx="7027913" cy="5895540"/>
          </a:xfrm>
          <a:prstGeom prst="rect">
            <a:avLst/>
          </a:prstGeom>
          <a:noFill/>
          <a:ln>
            <a:noFill/>
          </a:ln>
        </p:spPr>
      </p:pic>
      <p:pic>
        <p:nvPicPr>
          <p:cNvPr id="272" name="Google Shape;272;p33">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2817836" y="1290461"/>
            <a:ext cx="7027913" cy="5895540"/>
          </a:xfrm>
          <a:prstGeom prst="rect">
            <a:avLst/>
          </a:prstGeom>
          <a:noFill/>
          <a:ln>
            <a:noFill/>
          </a:ln>
        </p:spPr>
      </p:pic>
      <p:pic>
        <p:nvPicPr>
          <p:cNvPr id="2" name="Picture 1" descr="A graph shows the socially optimal point for preserving farmland and why the market quantity of zero is inefficient.&#10;The x-axis is labeled Quantity of preserved farmland (acres) and shows markings from left to right at Q subscript M K T and Q subscript O P T. The quantity Q subscript M K T is at 0 acres. The y-axis is labeled Marginal social cost, marginal social benefit, and ranges from 0 to 20,000 dollars in increments of 10,000 dollars. A downward sloping marginal benefit curve labeled M S B of preserved farmland descends from the y-axis at (Q subscript M K T, 20,000). An upward sloping marginal cost curve labeled M S C of preserved farmland increases from the point (Q subscript M K T, 0). The two curves intersect at the socially optimal point at:&#10;• O, (Q subscript O P T, 10,000).&#10;The quantity Q subscript O P T reads, Socially optimal quantity of preserved farmland. The price 10,000 dollars is labeled, Optimal Pigouvian subsidy on farmland preservation. The price of 20,000 dollars is labeled, Marginal social benefit at Q subscript M K T. The price of 0 dollars reads, Marginal social cost at Q subscript M K T. A callout to the vertical distance between the points (Q subscript M K T, 0) and (Q subscript M K T, 20,000) reads, The market outcome is inefficient: marginal social benefit of farmland preservation exceeds marginal social cost.">
            <a:extLst>
              <a:ext uri="{FF2B5EF4-FFF2-40B4-BE49-F238E27FC236}">
                <a16:creationId xmlns:a16="http://schemas.microsoft.com/office/drawing/2014/main" id="{E525D668-33FA-67F5-B459-151B01071AFD}"/>
              </a:ext>
            </a:extLst>
          </p:cNvPr>
          <p:cNvPicPr>
            <a:picLocks noChangeAspect="1"/>
          </p:cNvPicPr>
          <p:nvPr/>
        </p:nvPicPr>
        <p:blipFill>
          <a:blip r:embed="rId9"/>
          <a:stretch>
            <a:fillRect/>
          </a:stretch>
        </p:blipFill>
        <p:spPr>
          <a:xfrm>
            <a:off x="9544050" y="3797295"/>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26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26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26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
                                          </p:stCondLst>
                                        </p:cTn>
                                        <p:tgtEl>
                                          <p:spTgt spid="27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27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WHY A MARKET ECONOMY PRESERVES TOO LITTLE FARMLAND (2 of 2)</a:t>
            </a:r>
            <a:endParaRPr dirty="0">
              <a:latin typeface="+mn-lt"/>
            </a:endParaRPr>
          </a:p>
        </p:txBody>
      </p:sp>
      <p:sp>
        <p:nvSpPr>
          <p:cNvPr id="278" name="Google Shape;278;p34"/>
          <p:cNvSpPr txBox="1">
            <a:spLocks noGrp="1"/>
          </p:cNvSpPr>
          <p:nvPr>
            <p:ph type="body" idx="1"/>
          </p:nvPr>
        </p:nvSpPr>
        <p:spPr>
          <a:xfrm>
            <a:off x="117582" y="1933291"/>
            <a:ext cx="9804186" cy="4467509"/>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Clr>
                <a:srgbClr val="4E4E4E"/>
              </a:buClr>
              <a:buSzPct val="100000"/>
              <a:buFont typeface="Arial"/>
              <a:buChar char="•"/>
            </a:pPr>
            <a:r>
              <a:rPr lang="en-US" dirty="0">
                <a:latin typeface="+mn-lt"/>
              </a:rPr>
              <a:t>At the socially optimal point  </a:t>
            </a:r>
            <a:r>
              <a:rPr lang="en-US" b="1" i="1" dirty="0">
                <a:latin typeface="+mn-lt"/>
              </a:rPr>
              <a:t>O</a:t>
            </a:r>
            <a:r>
              <a:rPr lang="en-US" dirty="0">
                <a:latin typeface="+mn-lt"/>
              </a:rPr>
              <a:t>,  the marginal social cost equals the marginal social benefit, and </a:t>
            </a:r>
            <a:r>
              <a:rPr lang="en-US" b="1" i="1" dirty="0">
                <a:latin typeface="+mn-lt"/>
              </a:rPr>
              <a:t>Q</a:t>
            </a:r>
            <a:r>
              <a:rPr lang="en-US" b="1" i="1" baseline="-25000" dirty="0">
                <a:latin typeface="+mn-lt"/>
              </a:rPr>
              <a:t>OPT</a:t>
            </a:r>
            <a:r>
              <a:rPr lang="en-US" dirty="0">
                <a:latin typeface="+mn-lt"/>
              </a:rPr>
              <a:t>   acres of farmland are preserved.</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The market alone will preserve zero acres of farmland, </a:t>
            </a:r>
            <a:r>
              <a:rPr lang="en-US" b="1" i="1" dirty="0">
                <a:latin typeface="+mn-lt"/>
              </a:rPr>
              <a:t>Q</a:t>
            </a:r>
            <a:r>
              <a:rPr lang="en-US" b="1" i="1" baseline="-25000" dirty="0">
                <a:latin typeface="+mn-lt"/>
              </a:rPr>
              <a:t>MKT</a:t>
            </a:r>
            <a:r>
              <a:rPr lang="en-US" dirty="0">
                <a:latin typeface="+mn-lt"/>
              </a:rPr>
              <a:t>. </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Because farmers bear the entire cost of preservation but gain none of the benefits, they will preserve an inefficiently low quantity of acres.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How can the economy produce the socially optimal </a:t>
            </a:r>
            <a:r>
              <a:rPr lang="en-US" b="1" i="1" dirty="0">
                <a:latin typeface="+mn-lt"/>
              </a:rPr>
              <a:t>Q</a:t>
            </a:r>
            <a:r>
              <a:rPr lang="en-US" b="1" i="1" baseline="-25000" dirty="0">
                <a:latin typeface="+mn-lt"/>
              </a:rPr>
              <a:t>OPT</a:t>
            </a:r>
            <a:r>
              <a:rPr lang="en-US" dirty="0">
                <a:latin typeface="+mn-lt"/>
              </a:rPr>
              <a:t>? Use a Pigouvian subsidy, the payment designed to encourage activities that generate positive externalities.</a:t>
            </a:r>
            <a:endParaRPr dirty="0">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PIGOUVIAN SUBSIDY</a:t>
            </a:r>
            <a:endParaRPr dirty="0">
              <a:latin typeface="+mn-lt"/>
            </a:endParaRPr>
          </a:p>
        </p:txBody>
      </p:sp>
      <p:sp>
        <p:nvSpPr>
          <p:cNvPr id="284" name="Google Shape;284;p35"/>
          <p:cNvSpPr txBox="1">
            <a:spLocks noGrp="1"/>
          </p:cNvSpPr>
          <p:nvPr>
            <p:ph type="body" idx="1"/>
          </p:nvPr>
        </p:nvSpPr>
        <p:spPr>
          <a:xfrm>
            <a:off x="117582" y="1933292"/>
            <a:ext cx="9804186" cy="322449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sz="2600" dirty="0">
                <a:latin typeface="+mn-lt"/>
              </a:rPr>
              <a:t>A</a:t>
            </a:r>
            <a:r>
              <a:rPr lang="en-US" sz="2600" i="1" dirty="0">
                <a:latin typeface="+mn-lt"/>
              </a:rPr>
              <a:t> </a:t>
            </a:r>
            <a:r>
              <a:rPr lang="en-US" sz="2600" b="1" dirty="0">
                <a:latin typeface="+mn-lt"/>
              </a:rPr>
              <a:t>Pigouvian subsidy: </a:t>
            </a:r>
            <a:r>
              <a:rPr lang="en-US" sz="2600" dirty="0">
                <a:latin typeface="+mn-lt"/>
              </a:rPr>
              <a:t>a payment designed to encourage activities that yield external benefits.</a:t>
            </a:r>
            <a:endParaRPr sz="2600" dirty="0">
              <a:latin typeface="+mn-lt"/>
            </a:endParaRPr>
          </a:p>
          <a:p>
            <a:pPr marL="354013" lvl="0" indent="-354013" algn="l" rtl="0">
              <a:lnSpc>
                <a:spcPct val="100000"/>
              </a:lnSpc>
              <a:spcBef>
                <a:spcPts val="1824"/>
              </a:spcBef>
              <a:spcAft>
                <a:spcPts val="0"/>
              </a:spcAft>
              <a:buSzPts val="2800"/>
              <a:buChar char="•"/>
            </a:pPr>
            <a:r>
              <a:rPr lang="en-US" sz="2600" dirty="0">
                <a:latin typeface="+mn-lt"/>
              </a:rPr>
              <a:t>The socially optimal quantity can be achieved by a </a:t>
            </a:r>
            <a:r>
              <a:rPr lang="en-US" sz="2600" b="1" dirty="0">
                <a:latin typeface="+mn-lt"/>
              </a:rPr>
              <a:t>Pigouvian subsidy </a:t>
            </a:r>
            <a:r>
              <a:rPr lang="en-US" sz="2600" dirty="0">
                <a:latin typeface="+mn-lt"/>
              </a:rPr>
              <a:t>equal to the marginal social benefit at the optimal quantity.</a:t>
            </a:r>
            <a:endParaRPr sz="2600" dirty="0">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POSITIVE EXTERNALITIES IN TODAY’S ECONOMY</a:t>
            </a:r>
            <a:endParaRPr dirty="0">
              <a:latin typeface="+mn-lt"/>
            </a:endParaRPr>
          </a:p>
        </p:txBody>
      </p:sp>
      <p:sp>
        <p:nvSpPr>
          <p:cNvPr id="290" name="Google Shape;290;p36"/>
          <p:cNvSpPr txBox="1">
            <a:spLocks noGrp="1"/>
          </p:cNvSpPr>
          <p:nvPr>
            <p:ph type="body" idx="1"/>
          </p:nvPr>
        </p:nvSpPr>
        <p:spPr>
          <a:xfrm>
            <a:off x="117582" y="1933291"/>
            <a:ext cx="9804186" cy="513902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sz="2600" dirty="0">
                <a:latin typeface="+mn-lt"/>
              </a:rPr>
              <a:t>The single most important source of positive externalities is the creation and spreading of knowledge, known as a technology spillover.</a:t>
            </a:r>
          </a:p>
          <a:p>
            <a:pPr marL="354013" lvl="0" indent="-354013" algn="l" rtl="0">
              <a:lnSpc>
                <a:spcPct val="100000"/>
              </a:lnSpc>
              <a:spcBef>
                <a:spcPts val="0"/>
              </a:spcBef>
              <a:spcAft>
                <a:spcPts val="0"/>
              </a:spcAft>
              <a:buClr>
                <a:srgbClr val="4E4E4E"/>
              </a:buClr>
              <a:buSzPct val="100000"/>
              <a:buFont typeface="Arial"/>
              <a:buChar char="•"/>
            </a:pPr>
            <a:endParaRPr sz="2600"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sz="2600" dirty="0">
                <a:latin typeface="+mn-lt"/>
              </a:rPr>
              <a:t>A </a:t>
            </a:r>
            <a:r>
              <a:rPr lang="en-US" sz="2600" b="1" dirty="0">
                <a:latin typeface="+mn-lt"/>
              </a:rPr>
              <a:t>technology spillover </a:t>
            </a:r>
            <a:r>
              <a:rPr lang="en-US" sz="2600" dirty="0">
                <a:latin typeface="+mn-lt"/>
              </a:rPr>
              <a:t>is a positive externality that results from knowledge spread among individuals and firms.</a:t>
            </a:r>
          </a:p>
          <a:p>
            <a:pPr marL="354013" lvl="0" indent="-354013" algn="l" rtl="0">
              <a:lnSpc>
                <a:spcPct val="100000"/>
              </a:lnSpc>
              <a:spcBef>
                <a:spcPts val="624"/>
              </a:spcBef>
              <a:spcAft>
                <a:spcPts val="0"/>
              </a:spcAft>
              <a:buClr>
                <a:srgbClr val="4E4E4E"/>
              </a:buClr>
              <a:buSzPct val="100000"/>
              <a:buFont typeface="Arial"/>
              <a:buChar char="•"/>
            </a:pPr>
            <a:endParaRPr sz="2600"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sz="2600" dirty="0">
                <a:latin typeface="+mn-lt"/>
              </a:rPr>
              <a:t>One of the best-known research clusters is the Research Triangle in North Carolina, anchored by several universities, hospitals, and companies such as IBM, Pfizer, and Qualcomm.</a:t>
            </a:r>
            <a:endParaRPr sz="2600" dirty="0">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6"/>
          <p:cNvSpPr txBox="1">
            <a:spLocks noGrp="1"/>
          </p:cNvSpPr>
          <p:nvPr>
            <p:ph type="title"/>
          </p:nvPr>
        </p:nvSpPr>
        <p:spPr>
          <a:xfrm>
            <a:off x="0" y="0"/>
            <a:ext cx="10058400" cy="1494365"/>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ct val="100000"/>
              <a:buNone/>
            </a:pPr>
            <a:r>
              <a:rPr lang="en-US" sz="3200" dirty="0">
                <a:latin typeface="+mn-lt"/>
              </a:rPr>
              <a:t>Solar photovoltaic costs have fallen by 90% in the last decade, onshore wind by 70%, and batteries by more than 90%.</a:t>
            </a:r>
            <a:endParaRPr sz="3200" dirty="0">
              <a:latin typeface="+mn-lt"/>
            </a:endParaRPr>
          </a:p>
        </p:txBody>
      </p:sp>
      <p:pic>
        <p:nvPicPr>
          <p:cNvPr id="5" name="Picture 4">
            <a:extLst>
              <a:ext uri="{FF2B5EF4-FFF2-40B4-BE49-F238E27FC236}">
                <a16:creationId xmlns:a16="http://schemas.microsoft.com/office/drawing/2014/main" id="{CEED17AD-942B-43F3-8FAE-0D1FB9DBE0BB}"/>
              </a:ext>
            </a:extLst>
          </p:cNvPr>
          <p:cNvPicPr>
            <a:picLocks noChangeAspect="1"/>
          </p:cNvPicPr>
          <p:nvPr/>
        </p:nvPicPr>
        <p:blipFill>
          <a:blip r:embed="rId3"/>
          <a:stretch>
            <a:fillRect/>
          </a:stretch>
        </p:blipFill>
        <p:spPr>
          <a:xfrm>
            <a:off x="349955" y="1494365"/>
            <a:ext cx="9606845" cy="5865991"/>
          </a:xfrm>
          <a:prstGeom prst="rect">
            <a:avLst/>
          </a:prstGeom>
        </p:spPr>
      </p:pic>
    </p:spTree>
    <p:extLst>
      <p:ext uri="{BB962C8B-B14F-4D97-AF65-F5344CB8AC3E}">
        <p14:creationId xmlns:p14="http://schemas.microsoft.com/office/powerpoint/2010/main" val="35301596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NETWORK EXTERNALITIES (1 of 2)</a:t>
            </a:r>
            <a:endParaRPr dirty="0">
              <a:latin typeface="+mn-lt"/>
            </a:endParaRPr>
          </a:p>
        </p:txBody>
      </p:sp>
      <p:sp>
        <p:nvSpPr>
          <p:cNvPr id="296" name="Google Shape;296;p37"/>
          <p:cNvSpPr txBox="1">
            <a:spLocks noGrp="1"/>
          </p:cNvSpPr>
          <p:nvPr>
            <p:ph type="body" idx="1"/>
          </p:nvPr>
        </p:nvSpPr>
        <p:spPr>
          <a:xfrm>
            <a:off x="117582" y="1557867"/>
            <a:ext cx="9804186" cy="4417631"/>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A good is subject to a </a:t>
            </a:r>
            <a:r>
              <a:rPr lang="en-US" b="1" dirty="0">
                <a:latin typeface="+mn-lt"/>
              </a:rPr>
              <a:t>network externality </a:t>
            </a:r>
            <a:r>
              <a:rPr lang="en-US" dirty="0">
                <a:latin typeface="+mn-lt"/>
              </a:rPr>
              <a:t>when the </a:t>
            </a:r>
            <a:r>
              <a:rPr lang="en-US" b="1" dirty="0">
                <a:latin typeface="+mn-lt"/>
              </a:rPr>
              <a:t>value of the good to an individual is greater when more people also use the good.</a:t>
            </a:r>
          </a:p>
          <a:p>
            <a:pPr marL="354013" lvl="0" indent="-354013" algn="l" rtl="0">
              <a:lnSpc>
                <a:spcPct val="100000"/>
              </a:lnSpc>
              <a:spcBef>
                <a:spcPts val="0"/>
              </a:spcBef>
              <a:spcAft>
                <a:spcPts val="0"/>
              </a:spcAft>
              <a:buSzPts val="2800"/>
              <a:buChar char="•"/>
            </a:pPr>
            <a:endParaRPr dirty="0">
              <a:latin typeface="+mn-lt"/>
            </a:endParaRPr>
          </a:p>
          <a:p>
            <a:pPr marL="720725" lvl="1" indent="-366713" algn="l" rtl="0">
              <a:lnSpc>
                <a:spcPct val="100000"/>
              </a:lnSpc>
              <a:spcBef>
                <a:spcPts val="1224"/>
              </a:spcBef>
              <a:spcAft>
                <a:spcPts val="0"/>
              </a:spcAft>
              <a:buSzPts val="2600"/>
              <a:buChar char="–"/>
            </a:pPr>
            <a:r>
              <a:rPr lang="en-US" dirty="0">
                <a:latin typeface="+mn-lt"/>
              </a:rPr>
              <a:t>Examples include:</a:t>
            </a:r>
            <a:endParaRPr dirty="0">
              <a:latin typeface="+mn-lt"/>
            </a:endParaRPr>
          </a:p>
          <a:p>
            <a:pPr marL="1074738" lvl="2" indent="-354013" algn="l" rtl="0">
              <a:lnSpc>
                <a:spcPct val="100000"/>
              </a:lnSpc>
              <a:spcBef>
                <a:spcPts val="1224"/>
              </a:spcBef>
              <a:spcAft>
                <a:spcPts val="0"/>
              </a:spcAft>
              <a:buSzPts val="2400"/>
              <a:buChar char="▪"/>
            </a:pPr>
            <a:r>
              <a:rPr lang="en-US" dirty="0">
                <a:latin typeface="+mn-lt"/>
              </a:rPr>
              <a:t>Communication systems such as telephones, telegraphs, fax machines</a:t>
            </a:r>
            <a:endParaRPr dirty="0">
              <a:latin typeface="+mn-lt"/>
            </a:endParaRPr>
          </a:p>
          <a:p>
            <a:pPr marL="1074738" lvl="2" indent="-354013" algn="l" rtl="0">
              <a:lnSpc>
                <a:spcPct val="100000"/>
              </a:lnSpc>
              <a:spcBef>
                <a:spcPts val="1224"/>
              </a:spcBef>
              <a:spcAft>
                <a:spcPts val="0"/>
              </a:spcAft>
              <a:buSzPts val="2400"/>
              <a:buChar char="▪"/>
            </a:pPr>
            <a:r>
              <a:rPr lang="en-US" dirty="0">
                <a:latin typeface="+mn-lt"/>
              </a:rPr>
              <a:t>Railway systems</a:t>
            </a:r>
            <a:endParaRPr dirty="0">
              <a:latin typeface="+mn-lt"/>
            </a:endParaRPr>
          </a:p>
          <a:p>
            <a:pPr marL="1074738" lvl="2" indent="-354013" algn="l" rtl="0">
              <a:lnSpc>
                <a:spcPct val="100000"/>
              </a:lnSpc>
              <a:spcBef>
                <a:spcPts val="1224"/>
              </a:spcBef>
              <a:spcAft>
                <a:spcPts val="0"/>
              </a:spcAft>
              <a:buSzPts val="2400"/>
              <a:buChar char="▪"/>
            </a:pPr>
            <a:r>
              <a:rPr lang="en-US" dirty="0">
                <a:latin typeface="+mn-lt"/>
              </a:rPr>
              <a:t>Hub-and-spoke air travel</a:t>
            </a:r>
            <a:endParaRPr dirty="0">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8"/>
          <p:cNvSpPr txBox="1">
            <a:spLocks noGrp="1"/>
          </p:cNvSpPr>
          <p:nvPr>
            <p:ph type="title"/>
          </p:nvPr>
        </p:nvSpPr>
        <p:spPr>
          <a:xfrm>
            <a:off x="0" y="301355"/>
            <a:ext cx="9996324" cy="987115"/>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NETWORK EXTERNALITIES (2 of 2)</a:t>
            </a:r>
            <a:endParaRPr dirty="0">
              <a:latin typeface="+mn-lt"/>
            </a:endParaRPr>
          </a:p>
        </p:txBody>
      </p:sp>
      <p:sp>
        <p:nvSpPr>
          <p:cNvPr id="302" name="Google Shape;302;p38"/>
          <p:cNvSpPr txBox="1">
            <a:spLocks noGrp="1"/>
          </p:cNvSpPr>
          <p:nvPr>
            <p:ph type="body" idx="1"/>
          </p:nvPr>
        </p:nvSpPr>
        <p:spPr>
          <a:xfrm>
            <a:off x="215661" y="1345168"/>
            <a:ext cx="9804186" cy="254103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A good is subject to </a:t>
            </a:r>
            <a:r>
              <a:rPr lang="en-US" b="1" dirty="0">
                <a:latin typeface="+mn-lt"/>
              </a:rPr>
              <a:t>positive feedback</a:t>
            </a:r>
            <a:r>
              <a:rPr lang="en-US" dirty="0">
                <a:latin typeface="+mn-lt"/>
              </a:rPr>
              <a:t>, also known as a bandwagon effect, when success breeds greater success and failure breeds failure.</a:t>
            </a:r>
            <a:endParaRPr dirty="0">
              <a:latin typeface="+mn-lt"/>
            </a:endParaRPr>
          </a:p>
          <a:p>
            <a:pPr marL="354013" lvl="0" indent="-354013" algn="l" rtl="0">
              <a:lnSpc>
                <a:spcPct val="100000"/>
              </a:lnSpc>
              <a:spcBef>
                <a:spcPts val="624"/>
              </a:spcBef>
              <a:spcAft>
                <a:spcPts val="0"/>
              </a:spcAft>
              <a:buClr>
                <a:srgbClr val="4E4E4E"/>
              </a:buClr>
              <a:buSzPts val="2800"/>
              <a:buFont typeface="Arial"/>
              <a:buChar char="•"/>
            </a:pPr>
            <a:r>
              <a:rPr lang="en-US" sz="2800" dirty="0">
                <a:solidFill>
                  <a:schemeClr val="dk1"/>
                </a:solidFill>
                <a:latin typeface="+mn-lt"/>
                <a:ea typeface="Arial"/>
                <a:cs typeface="Arial"/>
                <a:sym typeface="Arial"/>
              </a:rPr>
              <a:t>The more popular Windows is, the more software is made for it and the more popular it becomes.</a:t>
            </a:r>
            <a:endParaRPr dirty="0">
              <a:latin typeface="+mn-lt"/>
            </a:endParaRPr>
          </a:p>
        </p:txBody>
      </p:sp>
      <p:pic>
        <p:nvPicPr>
          <p:cNvPr id="303" name="Google Shape;303;p38" descr="A photo shows the Microsoft logo in front of the company’s headquarters."/>
          <p:cNvPicPr preferRelativeResize="0"/>
          <p:nvPr/>
        </p:nvPicPr>
        <p:blipFill rotWithShape="1">
          <a:blip r:embed="rId3">
            <a:alphaModFix/>
          </a:blip>
          <a:srcRect/>
          <a:stretch/>
        </p:blipFill>
        <p:spPr>
          <a:xfrm>
            <a:off x="2430816" y="3735383"/>
            <a:ext cx="5134692" cy="348663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8"/>
          <p:cNvSpPr txBox="1">
            <a:spLocks noGrp="1"/>
          </p:cNvSpPr>
          <p:nvPr>
            <p:ph type="title"/>
          </p:nvPr>
        </p:nvSpPr>
        <p:spPr>
          <a:xfrm>
            <a:off x="0" y="0"/>
            <a:ext cx="9996324" cy="987115"/>
          </a:xfrm>
          <a:prstGeom prst="rect">
            <a:avLst/>
          </a:prstGeom>
          <a:noFill/>
          <a:ln>
            <a:noFill/>
          </a:ln>
        </p:spPr>
        <p:txBody>
          <a:bodyPr spcFirstLastPara="1" wrap="square" lIns="91425" tIns="91425" rIns="91425" bIns="91425" anchor="ctr" anchorCtr="0">
            <a:noAutofit/>
          </a:bodyPr>
          <a:lstStyle/>
          <a:p>
            <a:pPr algn="l" fontAlgn="ctr"/>
            <a:r>
              <a:rPr lang="en-US" b="0" i="0" dirty="0">
                <a:solidFill>
                  <a:srgbClr val="001D35"/>
                </a:solidFill>
                <a:effectLst/>
                <a:latin typeface="Google Sans"/>
              </a:rPr>
              <a:t>Many of the world's most popular companies and startups benefit from network effects, including: </a:t>
            </a:r>
          </a:p>
        </p:txBody>
      </p:sp>
      <p:sp>
        <p:nvSpPr>
          <p:cNvPr id="302" name="Google Shape;302;p38"/>
          <p:cNvSpPr txBox="1">
            <a:spLocks noGrp="1"/>
          </p:cNvSpPr>
          <p:nvPr>
            <p:ph type="body" idx="1"/>
          </p:nvPr>
        </p:nvSpPr>
        <p:spPr>
          <a:xfrm>
            <a:off x="127107" y="1311300"/>
            <a:ext cx="9804186" cy="6161944"/>
          </a:xfrm>
          <a:prstGeom prst="rect">
            <a:avLst/>
          </a:prstGeom>
          <a:noFill/>
          <a:ln>
            <a:noFill/>
          </a:ln>
        </p:spPr>
        <p:txBody>
          <a:bodyPr spcFirstLastPara="1" wrap="square" lIns="91425" tIns="91425" rIns="91425" bIns="91425" anchor="t" anchorCtr="0">
            <a:noAutofit/>
          </a:bodyPr>
          <a:lstStyle/>
          <a:p>
            <a:pPr algn="l" fontAlgn="ctr">
              <a:buFont typeface="Arial" panose="020B0604020202020204" pitchFamily="34" charset="0"/>
              <a:buChar char="•"/>
            </a:pPr>
            <a:r>
              <a:rPr lang="en-US" b="1" i="0" dirty="0">
                <a:solidFill>
                  <a:srgbClr val="001D35"/>
                </a:solidFill>
                <a:effectLst/>
                <a:latin typeface="Google Sans"/>
              </a:rPr>
              <a:t>Social media</a:t>
            </a:r>
            <a:r>
              <a:rPr lang="en-US" b="0" i="0" dirty="0">
                <a:solidFill>
                  <a:srgbClr val="001D35"/>
                </a:solidFill>
                <a:effectLst/>
                <a:latin typeface="Google Sans"/>
              </a:rPr>
              <a:t>: Facebook, Twitter, Instagram, Snapchat, Pinterest, </a:t>
            </a:r>
            <a:r>
              <a:rPr lang="en-US" b="0" i="0" dirty="0" err="1">
                <a:solidFill>
                  <a:srgbClr val="001D35"/>
                </a:solidFill>
                <a:effectLst/>
                <a:latin typeface="Google Sans"/>
              </a:rPr>
              <a:t>TikTok</a:t>
            </a:r>
            <a:r>
              <a:rPr lang="en-US" b="0" i="0" dirty="0">
                <a:solidFill>
                  <a:srgbClr val="001D35"/>
                </a:solidFill>
                <a:effectLst/>
                <a:latin typeface="Google Sans"/>
              </a:rPr>
              <a:t>, LinkedIn </a:t>
            </a:r>
          </a:p>
          <a:p>
            <a:pPr algn="l" fontAlgn="ctr">
              <a:buFont typeface="Arial" panose="020B0604020202020204" pitchFamily="34" charset="0"/>
              <a:buChar char="•"/>
            </a:pPr>
            <a:r>
              <a:rPr lang="en-US" b="1" i="0" dirty="0">
                <a:solidFill>
                  <a:srgbClr val="001D35"/>
                </a:solidFill>
                <a:effectLst/>
                <a:latin typeface="Google Sans"/>
              </a:rPr>
              <a:t>E-commerce</a:t>
            </a:r>
            <a:r>
              <a:rPr lang="en-US" b="0" i="0" dirty="0">
                <a:solidFill>
                  <a:srgbClr val="001D35"/>
                </a:solidFill>
                <a:effectLst/>
                <a:latin typeface="Google Sans"/>
              </a:rPr>
              <a:t>: Amazon, eBay, Etsy, Alibaba, Shopify, JD.com </a:t>
            </a:r>
          </a:p>
          <a:p>
            <a:pPr algn="l" fontAlgn="ctr">
              <a:buFont typeface="Arial" panose="020B0604020202020204" pitchFamily="34" charset="0"/>
              <a:buChar char="•"/>
            </a:pPr>
            <a:r>
              <a:rPr lang="en-US" b="1" i="0" dirty="0">
                <a:solidFill>
                  <a:srgbClr val="001D35"/>
                </a:solidFill>
                <a:effectLst/>
                <a:latin typeface="Google Sans"/>
              </a:rPr>
              <a:t>Food delivery</a:t>
            </a:r>
            <a:r>
              <a:rPr lang="en-US" b="0" i="0" dirty="0">
                <a:solidFill>
                  <a:srgbClr val="001D35"/>
                </a:solidFill>
                <a:effectLst/>
                <a:latin typeface="Google Sans"/>
              </a:rPr>
              <a:t>: Uber Eats, </a:t>
            </a:r>
            <a:r>
              <a:rPr lang="en-US" b="0" i="0" dirty="0" err="1">
                <a:solidFill>
                  <a:srgbClr val="001D35"/>
                </a:solidFill>
                <a:effectLst/>
                <a:latin typeface="Google Sans"/>
              </a:rPr>
              <a:t>Grubhub</a:t>
            </a:r>
            <a:r>
              <a:rPr lang="en-US" b="0" i="0" dirty="0">
                <a:solidFill>
                  <a:srgbClr val="001D35"/>
                </a:solidFill>
                <a:effectLst/>
                <a:latin typeface="Google Sans"/>
              </a:rPr>
              <a:t>, </a:t>
            </a:r>
            <a:r>
              <a:rPr lang="en-US" b="0" i="0" dirty="0" err="1">
                <a:solidFill>
                  <a:srgbClr val="001D35"/>
                </a:solidFill>
                <a:effectLst/>
                <a:latin typeface="Google Sans"/>
              </a:rPr>
              <a:t>DoorDash</a:t>
            </a:r>
            <a:r>
              <a:rPr lang="en-US" b="0" i="0" dirty="0">
                <a:solidFill>
                  <a:srgbClr val="001D35"/>
                </a:solidFill>
                <a:effectLst/>
                <a:latin typeface="Google Sans"/>
              </a:rPr>
              <a:t>, Postmates, Instacart, </a:t>
            </a:r>
            <a:r>
              <a:rPr lang="en-US" b="0" i="0" dirty="0" err="1">
                <a:solidFill>
                  <a:srgbClr val="001D35"/>
                </a:solidFill>
                <a:effectLst/>
                <a:latin typeface="Google Sans"/>
              </a:rPr>
              <a:t>Shipt</a:t>
            </a:r>
            <a:r>
              <a:rPr lang="en-US" b="0" i="0" dirty="0">
                <a:solidFill>
                  <a:srgbClr val="001D35"/>
                </a:solidFill>
                <a:effectLst/>
                <a:latin typeface="Google Sans"/>
              </a:rPr>
              <a:t>, </a:t>
            </a:r>
            <a:r>
              <a:rPr lang="en-US" b="0" i="0" dirty="0" err="1">
                <a:solidFill>
                  <a:srgbClr val="001D35"/>
                </a:solidFill>
                <a:effectLst/>
                <a:latin typeface="Google Sans"/>
              </a:rPr>
              <a:t>Gopuff</a:t>
            </a:r>
            <a:r>
              <a:rPr lang="en-US" b="0" i="0" dirty="0">
                <a:solidFill>
                  <a:srgbClr val="001D35"/>
                </a:solidFill>
                <a:effectLst/>
                <a:latin typeface="Google Sans"/>
              </a:rPr>
              <a:t> </a:t>
            </a:r>
          </a:p>
          <a:p>
            <a:pPr algn="l" fontAlgn="ctr">
              <a:buFont typeface="Arial" panose="020B0604020202020204" pitchFamily="34" charset="0"/>
              <a:buChar char="•"/>
            </a:pPr>
            <a:r>
              <a:rPr lang="en-US" b="1" i="0" dirty="0">
                <a:solidFill>
                  <a:srgbClr val="001D35"/>
                </a:solidFill>
                <a:effectLst/>
                <a:latin typeface="Google Sans"/>
              </a:rPr>
              <a:t>Ridesharing</a:t>
            </a:r>
            <a:r>
              <a:rPr lang="en-US" b="0" i="0" dirty="0">
                <a:solidFill>
                  <a:srgbClr val="001D35"/>
                </a:solidFill>
                <a:effectLst/>
                <a:latin typeface="Google Sans"/>
              </a:rPr>
              <a:t>: Uber, Lyft </a:t>
            </a:r>
          </a:p>
          <a:p>
            <a:pPr algn="l" fontAlgn="ctr">
              <a:buFont typeface="Arial" panose="020B0604020202020204" pitchFamily="34" charset="0"/>
              <a:buChar char="•"/>
            </a:pPr>
            <a:r>
              <a:rPr lang="en-US" b="1" i="0" dirty="0">
                <a:solidFill>
                  <a:srgbClr val="001D35"/>
                </a:solidFill>
                <a:effectLst/>
                <a:latin typeface="Google Sans"/>
              </a:rPr>
              <a:t>User review sites</a:t>
            </a:r>
            <a:r>
              <a:rPr lang="en-US" b="0" i="0" dirty="0">
                <a:solidFill>
                  <a:srgbClr val="001D35"/>
                </a:solidFill>
                <a:effectLst/>
                <a:latin typeface="Google Sans"/>
              </a:rPr>
              <a:t>: Yelp, TripAdvisor, Google </a:t>
            </a:r>
          </a:p>
          <a:p>
            <a:pPr algn="l" fontAlgn="ctr">
              <a:buFont typeface="Arial" panose="020B0604020202020204" pitchFamily="34" charset="0"/>
              <a:buChar char="•"/>
            </a:pPr>
            <a:r>
              <a:rPr lang="en-US" b="1" i="0" dirty="0">
                <a:solidFill>
                  <a:srgbClr val="001D35"/>
                </a:solidFill>
                <a:effectLst/>
                <a:latin typeface="Google Sans"/>
              </a:rPr>
              <a:t>Travel platforms</a:t>
            </a:r>
            <a:r>
              <a:rPr lang="en-US" b="0" i="0" dirty="0">
                <a:solidFill>
                  <a:srgbClr val="001D35"/>
                </a:solidFill>
                <a:effectLst/>
                <a:latin typeface="Google Sans"/>
              </a:rPr>
              <a:t>: Expedia, Hotels.com </a:t>
            </a:r>
          </a:p>
          <a:p>
            <a:pPr algn="l" fontAlgn="ctr">
              <a:buFont typeface="Arial" panose="020B0604020202020204" pitchFamily="34" charset="0"/>
              <a:buChar char="•"/>
            </a:pPr>
            <a:r>
              <a:rPr lang="en-US" b="1" i="0" dirty="0">
                <a:solidFill>
                  <a:srgbClr val="001D35"/>
                </a:solidFill>
                <a:effectLst/>
                <a:latin typeface="Google Sans"/>
              </a:rPr>
              <a:t>Communication applications</a:t>
            </a:r>
            <a:r>
              <a:rPr lang="en-US" b="0" i="0" dirty="0">
                <a:solidFill>
                  <a:srgbClr val="001D35"/>
                </a:solidFill>
                <a:effectLst/>
                <a:latin typeface="Google Sans"/>
              </a:rPr>
              <a:t>: WhatsApp, Messenger </a:t>
            </a:r>
          </a:p>
          <a:p>
            <a:pPr algn="l" fontAlgn="ctr">
              <a:buFont typeface="Arial" panose="020B0604020202020204" pitchFamily="34" charset="0"/>
              <a:buChar char="•"/>
            </a:pPr>
            <a:r>
              <a:rPr lang="en-US" b="1" i="0" dirty="0">
                <a:solidFill>
                  <a:srgbClr val="001D35"/>
                </a:solidFill>
                <a:effectLst/>
                <a:latin typeface="Google Sans"/>
              </a:rPr>
              <a:t>Freelancing sites</a:t>
            </a:r>
            <a:r>
              <a:rPr lang="en-US" b="0" i="0" dirty="0">
                <a:solidFill>
                  <a:srgbClr val="001D35"/>
                </a:solidFill>
                <a:effectLst/>
                <a:latin typeface="Google Sans"/>
              </a:rPr>
              <a:t>: Fiverr, Upwork, Thumbtack </a:t>
            </a:r>
          </a:p>
          <a:p>
            <a:pPr algn="l">
              <a:buFont typeface="Arial" panose="020B0604020202020204" pitchFamily="34" charset="0"/>
              <a:buChar char="•"/>
            </a:pPr>
            <a:r>
              <a:rPr lang="en-US" b="1" i="0" dirty="0">
                <a:solidFill>
                  <a:srgbClr val="001D35"/>
                </a:solidFill>
                <a:effectLst/>
                <a:latin typeface="Google Sans"/>
              </a:rPr>
              <a:t>Payment networks</a:t>
            </a:r>
            <a:r>
              <a:rPr lang="en-US" b="0" i="0" dirty="0">
                <a:solidFill>
                  <a:srgbClr val="001D35"/>
                </a:solidFill>
                <a:effectLst/>
                <a:latin typeface="Google Sans"/>
              </a:rPr>
              <a:t>: PayPal, Cash App</a:t>
            </a:r>
          </a:p>
          <a:p>
            <a:pPr marL="354013" lvl="0" indent="-354013" algn="l" rtl="0">
              <a:lnSpc>
                <a:spcPct val="100000"/>
              </a:lnSpc>
              <a:spcBef>
                <a:spcPts val="624"/>
              </a:spcBef>
              <a:spcAft>
                <a:spcPts val="0"/>
              </a:spcAft>
              <a:buClr>
                <a:srgbClr val="4E4E4E"/>
              </a:buClr>
              <a:buSzPts val="2800"/>
              <a:buFont typeface="Arial"/>
              <a:buChar char="•"/>
            </a:pPr>
            <a:endParaRPr dirty="0">
              <a:latin typeface="+mn-lt"/>
            </a:endParaRPr>
          </a:p>
        </p:txBody>
      </p:sp>
    </p:spTree>
    <p:extLst>
      <p:ext uri="{BB962C8B-B14F-4D97-AF65-F5344CB8AC3E}">
        <p14:creationId xmlns:p14="http://schemas.microsoft.com/office/powerpoint/2010/main" val="39307738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4</a:t>
            </a:r>
            <a:endParaRPr dirty="0">
              <a:latin typeface="+mn-lt"/>
            </a:endParaRPr>
          </a:p>
        </p:txBody>
      </p:sp>
      <p:sp>
        <p:nvSpPr>
          <p:cNvPr id="309" name="Google Shape;309;p39"/>
          <p:cNvSpPr txBox="1">
            <a:spLocks noGrp="1"/>
          </p:cNvSpPr>
          <p:nvPr>
            <p:ph type="body" idx="1"/>
          </p:nvPr>
        </p:nvSpPr>
        <p:spPr>
          <a:xfrm>
            <a:off x="117582" y="1933292"/>
            <a:ext cx="9628302" cy="249981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600"/>
              <a:buChar char="•"/>
            </a:pPr>
            <a:r>
              <a:rPr lang="en-US" sz="2600" b="1" dirty="0">
                <a:latin typeface="+mn-lt"/>
              </a:rPr>
              <a:t>When the consumption of a good generates positive external benefits, the market tends to produce:</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too much of the good, since there are positive external benefits from the consumption of the good.</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too little of the good, since the market does not take into account the positive external benefits from the consumption of the good.</a:t>
            </a:r>
            <a:endParaRPr dirty="0">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 PRACTICE QUESTION 4</a:t>
            </a:r>
            <a:br>
              <a:rPr lang="en-US" dirty="0">
                <a:latin typeface="+mn-lt"/>
              </a:rPr>
            </a:br>
            <a:r>
              <a:rPr lang="en-US" dirty="0">
                <a:latin typeface="+mn-lt"/>
              </a:rPr>
              <a:t>(ANSWER)</a:t>
            </a:r>
            <a:endParaRPr dirty="0">
              <a:latin typeface="+mn-lt"/>
            </a:endParaRPr>
          </a:p>
        </p:txBody>
      </p:sp>
      <p:sp>
        <p:nvSpPr>
          <p:cNvPr id="315" name="Google Shape;315;p40"/>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600"/>
              <a:buChar char="•"/>
            </a:pPr>
            <a:r>
              <a:rPr lang="en-US" sz="2600" b="1" dirty="0">
                <a:latin typeface="+mn-lt"/>
              </a:rPr>
              <a:t>When the consumption of a good generates positive external benefits, the market tends to produce:</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too much of the good, since there are positive external benefits from the consumption of the good.</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b="1" dirty="0">
                <a:latin typeface="+mn-lt"/>
              </a:rPr>
              <a:t>too little of the good, since the market does not take into account the positive external benefits from the consumption of the good. (correct answer)</a:t>
            </a:r>
            <a:endParaRPr dirty="0">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5</a:t>
            </a:r>
            <a:endParaRPr dirty="0">
              <a:latin typeface="+mn-lt"/>
            </a:endParaRPr>
          </a:p>
        </p:txBody>
      </p:sp>
      <p:sp>
        <p:nvSpPr>
          <p:cNvPr id="321" name="Google Shape;321;p41"/>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mn-lt"/>
              </a:rPr>
              <a:t>For most pollutants, the socially efficient level of pollution is zero.</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True</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False</a:t>
            </a:r>
            <a:endParaRPr dirty="0">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 PRACTICE QUESTION 5</a:t>
            </a:r>
            <a:br>
              <a:rPr lang="en-US" dirty="0">
                <a:latin typeface="+mn-lt"/>
              </a:rPr>
            </a:br>
            <a:r>
              <a:rPr lang="en-US" dirty="0">
                <a:latin typeface="+mn-lt"/>
              </a:rPr>
              <a:t>(ANSWER)</a:t>
            </a:r>
            <a:endParaRPr dirty="0">
              <a:latin typeface="+mn-lt"/>
            </a:endParaRPr>
          </a:p>
        </p:txBody>
      </p:sp>
      <p:sp>
        <p:nvSpPr>
          <p:cNvPr id="327" name="Google Shape;327;p42"/>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mn-lt"/>
              </a:rPr>
              <a:t>For most pollutants, the socially efficient level of pollution is zero.</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dirty="0">
                <a:latin typeface="+mn-lt"/>
              </a:rPr>
              <a:t>True</a:t>
            </a:r>
            <a:endParaRPr dirty="0">
              <a:latin typeface="+mn-lt"/>
            </a:endParaRPr>
          </a:p>
          <a:p>
            <a:pPr marL="811213" lvl="0" indent="-457200" algn="l" rtl="0">
              <a:lnSpc>
                <a:spcPct val="100000"/>
              </a:lnSpc>
              <a:spcBef>
                <a:spcPts val="1224"/>
              </a:spcBef>
              <a:spcAft>
                <a:spcPts val="0"/>
              </a:spcAft>
              <a:buSzPts val="2600"/>
              <a:buFont typeface="Arial"/>
              <a:buAutoNum type="alphaLcParenR"/>
            </a:pPr>
            <a:r>
              <a:rPr lang="en-US" sz="2600" b="1" dirty="0">
                <a:latin typeface="+mn-lt"/>
              </a:rPr>
              <a:t>False (correct answer)</a:t>
            </a:r>
            <a:endParaRPr dirty="0">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2"/>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LEARN BY DOING</a:t>
            </a:r>
            <a:endParaRPr dirty="0">
              <a:latin typeface="+mn-lt"/>
            </a:endParaRPr>
          </a:p>
        </p:txBody>
      </p:sp>
      <p:pic>
        <p:nvPicPr>
          <p:cNvPr id="5" name="Picture 4">
            <a:extLst>
              <a:ext uri="{FF2B5EF4-FFF2-40B4-BE49-F238E27FC236}">
                <a16:creationId xmlns:a16="http://schemas.microsoft.com/office/drawing/2014/main" id="{C918D6BE-40A8-476F-A9D8-35FD1E43180F}"/>
              </a:ext>
            </a:extLst>
          </p:cNvPr>
          <p:cNvPicPr>
            <a:picLocks noChangeAspect="1"/>
          </p:cNvPicPr>
          <p:nvPr/>
        </p:nvPicPr>
        <p:blipFill>
          <a:blip r:embed="rId3"/>
          <a:stretch>
            <a:fillRect/>
          </a:stretch>
        </p:blipFill>
        <p:spPr>
          <a:xfrm>
            <a:off x="2150533" y="1726563"/>
            <a:ext cx="5757333" cy="5064340"/>
          </a:xfrm>
          <a:prstGeom prst="rect">
            <a:avLst/>
          </a:prstGeom>
        </p:spPr>
      </p:pic>
      <p:sp>
        <p:nvSpPr>
          <p:cNvPr id="9" name="TextBox 8">
            <a:extLst>
              <a:ext uri="{FF2B5EF4-FFF2-40B4-BE49-F238E27FC236}">
                <a16:creationId xmlns:a16="http://schemas.microsoft.com/office/drawing/2014/main" id="{83EE8BA1-0976-4558-BB0C-670CC03ABD0A}"/>
              </a:ext>
            </a:extLst>
          </p:cNvPr>
          <p:cNvSpPr txBox="1"/>
          <p:nvPr/>
        </p:nvSpPr>
        <p:spPr>
          <a:xfrm>
            <a:off x="172156" y="747960"/>
            <a:ext cx="9457266" cy="646331"/>
          </a:xfrm>
          <a:prstGeom prst="rect">
            <a:avLst/>
          </a:prstGeom>
          <a:noFill/>
        </p:spPr>
        <p:txBody>
          <a:bodyPr wrap="square">
            <a:spAutoFit/>
          </a:bodyPr>
          <a:lstStyle/>
          <a:p>
            <a:pPr algn="l"/>
            <a:r>
              <a:rPr lang="en-US" sz="1800" b="1" i="0" dirty="0">
                <a:solidFill>
                  <a:srgbClr val="000000"/>
                </a:solidFill>
                <a:effectLst/>
                <a:latin typeface="STIX-Web"/>
              </a:rPr>
              <a:t>Regulators have discovered that the optimal level of this pollutant is 1,000 tons of pollution each year. Suppose that regulators limit each firm's annual pollution to 500 tons each.</a:t>
            </a:r>
          </a:p>
        </p:txBody>
      </p:sp>
      <p:sp>
        <p:nvSpPr>
          <p:cNvPr id="11" name="TextBox 10">
            <a:extLst>
              <a:ext uri="{FF2B5EF4-FFF2-40B4-BE49-F238E27FC236}">
                <a16:creationId xmlns:a16="http://schemas.microsoft.com/office/drawing/2014/main" id="{D4B1E0B0-8A57-4BC8-85EC-99A8EB5B59A7}"/>
              </a:ext>
            </a:extLst>
          </p:cNvPr>
          <p:cNvSpPr txBox="1"/>
          <p:nvPr/>
        </p:nvSpPr>
        <p:spPr>
          <a:xfrm>
            <a:off x="0" y="1526508"/>
            <a:ext cx="6194778" cy="400110"/>
          </a:xfrm>
          <a:prstGeom prst="rect">
            <a:avLst/>
          </a:prstGeom>
          <a:noFill/>
        </p:spPr>
        <p:txBody>
          <a:bodyPr wrap="square">
            <a:spAutoFit/>
          </a:bodyPr>
          <a:lstStyle/>
          <a:p>
            <a:r>
              <a:rPr lang="en-US" sz="2000" b="0" i="0" dirty="0">
                <a:solidFill>
                  <a:srgbClr val="000000"/>
                </a:solidFill>
                <a:effectLst/>
                <a:latin typeface="STIX-Web"/>
              </a:rPr>
              <a:t>By how much will each firm reduce its emissions?</a:t>
            </a:r>
            <a:endParaRPr lang="en-US" sz="2000" dirty="0"/>
          </a:p>
        </p:txBody>
      </p:sp>
      <p:sp>
        <p:nvSpPr>
          <p:cNvPr id="8" name="TextBox 7">
            <a:extLst>
              <a:ext uri="{FF2B5EF4-FFF2-40B4-BE49-F238E27FC236}">
                <a16:creationId xmlns:a16="http://schemas.microsoft.com/office/drawing/2014/main" id="{CADB28A7-5720-47E4-BC83-B4B33ABB481E}"/>
              </a:ext>
            </a:extLst>
          </p:cNvPr>
          <p:cNvSpPr txBox="1"/>
          <p:nvPr/>
        </p:nvSpPr>
        <p:spPr>
          <a:xfrm>
            <a:off x="5463823" y="1572674"/>
            <a:ext cx="2077156" cy="307777"/>
          </a:xfrm>
          <a:prstGeom prst="rect">
            <a:avLst/>
          </a:prstGeom>
          <a:noFill/>
        </p:spPr>
        <p:txBody>
          <a:bodyPr wrap="square" rtlCol="0">
            <a:spAutoFit/>
          </a:bodyPr>
          <a:lstStyle/>
          <a:p>
            <a:r>
              <a:rPr lang="en-US" b="1" dirty="0"/>
              <a:t>400 each =(900-500)</a:t>
            </a:r>
          </a:p>
        </p:txBody>
      </p:sp>
      <p:sp>
        <p:nvSpPr>
          <p:cNvPr id="14" name="TextBox 13">
            <a:extLst>
              <a:ext uri="{FF2B5EF4-FFF2-40B4-BE49-F238E27FC236}">
                <a16:creationId xmlns:a16="http://schemas.microsoft.com/office/drawing/2014/main" id="{E6E7AECB-58D7-4B74-BC85-22A58A40224B}"/>
              </a:ext>
            </a:extLst>
          </p:cNvPr>
          <p:cNvSpPr txBox="1"/>
          <p:nvPr/>
        </p:nvSpPr>
        <p:spPr>
          <a:xfrm>
            <a:off x="0" y="1493282"/>
            <a:ext cx="8548510" cy="646331"/>
          </a:xfrm>
          <a:prstGeom prst="rect">
            <a:avLst/>
          </a:prstGeom>
          <a:solidFill>
            <a:schemeClr val="bg1"/>
          </a:solidFill>
        </p:spPr>
        <p:txBody>
          <a:bodyPr wrap="square">
            <a:spAutoFit/>
          </a:bodyPr>
          <a:lstStyle/>
          <a:p>
            <a:r>
              <a:rPr lang="en-US" sz="1800" b="0" i="0" dirty="0">
                <a:solidFill>
                  <a:srgbClr val="000000"/>
                </a:solidFill>
                <a:effectLst/>
                <a:latin typeface="STIX-Web"/>
              </a:rPr>
              <a:t>Adjust the </a:t>
            </a:r>
            <a:r>
              <a:rPr lang="en-US" sz="1800" b="0" i="1" dirty="0">
                <a:solidFill>
                  <a:srgbClr val="000000"/>
                </a:solidFill>
                <a:effectLst/>
                <a:latin typeface="STIX-Web"/>
              </a:rPr>
              <a:t>Emissions Tax</a:t>
            </a:r>
            <a:r>
              <a:rPr lang="en-US" sz="1800" b="0" i="0" dirty="0">
                <a:solidFill>
                  <a:srgbClr val="000000"/>
                </a:solidFill>
                <a:effectLst/>
                <a:latin typeface="STIX-Web"/>
              </a:rPr>
              <a:t> line on the graph to show the optimal corrective tax to reduce total emissions to 1,000 tons per year.</a:t>
            </a:r>
            <a:endParaRPr lang="en-US" sz="1800" dirty="0"/>
          </a:p>
        </p:txBody>
      </p:sp>
      <p:cxnSp>
        <p:nvCxnSpPr>
          <p:cNvPr id="13" name="Straight Connector 12">
            <a:extLst>
              <a:ext uri="{FF2B5EF4-FFF2-40B4-BE49-F238E27FC236}">
                <a16:creationId xmlns:a16="http://schemas.microsoft.com/office/drawing/2014/main" id="{4B92CA68-1CAC-4F14-ABEC-485160FC6441}"/>
              </a:ext>
            </a:extLst>
          </p:cNvPr>
          <p:cNvCxnSpPr/>
          <p:nvPr/>
        </p:nvCxnSpPr>
        <p:spPr>
          <a:xfrm>
            <a:off x="2940755" y="5350934"/>
            <a:ext cx="5429955" cy="0"/>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93F59091-C1DE-4404-B265-205A426E9E8B}"/>
              </a:ext>
            </a:extLst>
          </p:cNvPr>
          <p:cNvSpPr txBox="1"/>
          <p:nvPr/>
        </p:nvSpPr>
        <p:spPr>
          <a:xfrm>
            <a:off x="87490" y="6745194"/>
            <a:ext cx="8085665" cy="646331"/>
          </a:xfrm>
          <a:prstGeom prst="rect">
            <a:avLst/>
          </a:prstGeom>
          <a:noFill/>
        </p:spPr>
        <p:txBody>
          <a:bodyPr wrap="square">
            <a:spAutoFit/>
          </a:bodyPr>
          <a:lstStyle/>
          <a:p>
            <a:r>
              <a:rPr lang="en-US" sz="1800" b="0" i="0" dirty="0">
                <a:solidFill>
                  <a:srgbClr val="000000"/>
                </a:solidFill>
                <a:effectLst/>
                <a:latin typeface="STIX-Web"/>
              </a:rPr>
              <a:t>Under this tax, by how much will firm X reduce emissions, compared to the situation in which there are no regulations?</a:t>
            </a:r>
            <a:endParaRPr lang="en-US" sz="1800" dirty="0"/>
          </a:p>
        </p:txBody>
      </p:sp>
      <p:sp>
        <p:nvSpPr>
          <p:cNvPr id="16" name="TextBox 15">
            <a:extLst>
              <a:ext uri="{FF2B5EF4-FFF2-40B4-BE49-F238E27FC236}">
                <a16:creationId xmlns:a16="http://schemas.microsoft.com/office/drawing/2014/main" id="{646C4142-D59E-486B-8844-A7882713E16F}"/>
              </a:ext>
            </a:extLst>
          </p:cNvPr>
          <p:cNvSpPr txBox="1"/>
          <p:nvPr/>
        </p:nvSpPr>
        <p:spPr>
          <a:xfrm>
            <a:off x="8094132" y="6785341"/>
            <a:ext cx="1797753" cy="369332"/>
          </a:xfrm>
          <a:prstGeom prst="rect">
            <a:avLst/>
          </a:prstGeom>
          <a:noFill/>
        </p:spPr>
        <p:txBody>
          <a:bodyPr wrap="square" rtlCol="0">
            <a:spAutoFit/>
          </a:bodyPr>
          <a:lstStyle/>
          <a:p>
            <a:pPr algn="r"/>
            <a:r>
              <a:rPr lang="en-US" sz="1800" b="1" dirty="0"/>
              <a:t>500=(900-400)</a:t>
            </a:r>
          </a:p>
        </p:txBody>
      </p:sp>
      <p:cxnSp>
        <p:nvCxnSpPr>
          <p:cNvPr id="3" name="Straight Connector 2">
            <a:extLst>
              <a:ext uri="{FF2B5EF4-FFF2-40B4-BE49-F238E27FC236}">
                <a16:creationId xmlns:a16="http://schemas.microsoft.com/office/drawing/2014/main" id="{8A016D09-956D-4BA1-B9CF-3D01A830DDC1}"/>
              </a:ext>
            </a:extLst>
          </p:cNvPr>
          <p:cNvCxnSpPr/>
          <p:nvPr/>
        </p:nvCxnSpPr>
        <p:spPr>
          <a:xfrm>
            <a:off x="4854222" y="5350934"/>
            <a:ext cx="0" cy="89495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4" name="Right Brace 3">
            <a:extLst>
              <a:ext uri="{FF2B5EF4-FFF2-40B4-BE49-F238E27FC236}">
                <a16:creationId xmlns:a16="http://schemas.microsoft.com/office/drawing/2014/main" id="{3B9E6432-861C-4F16-A78D-261003DB20D7}"/>
              </a:ext>
            </a:extLst>
          </p:cNvPr>
          <p:cNvSpPr/>
          <p:nvPr/>
        </p:nvSpPr>
        <p:spPr>
          <a:xfrm rot="5400000">
            <a:off x="5833017" y="5421361"/>
            <a:ext cx="369331" cy="22337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5653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P spid="14" grpId="0" animBg="1"/>
      <p:bldP spid="18" grpId="0"/>
      <p:bldP spid="16" grpId="0"/>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2" name="Rectangle 1">
            <a:extLst>
              <a:ext uri="{FF2B5EF4-FFF2-40B4-BE49-F238E27FC236}">
                <a16:creationId xmlns:a16="http://schemas.microsoft.com/office/drawing/2014/main" id="{0DE63F4C-CCE4-4EA9-AC72-9A13BE292533}"/>
              </a:ext>
            </a:extLst>
          </p:cNvPr>
          <p:cNvSpPr>
            <a:spLocks noChangeArrowheads="1"/>
          </p:cNvSpPr>
          <p:nvPr/>
        </p:nvSpPr>
        <p:spPr bwMode="auto">
          <a:xfrm>
            <a:off x="0" y="407898"/>
            <a:ext cx="9855199" cy="69865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rPr>
              <a:t>Classify the statements as true or false.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Emissions taxes encourage firms to find innovative ways to remove pollution.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Firms generate the same level of pollution regardless of any emissions taxes that are imposed.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An emissions tax is a type of Pigouvian tax.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Environmental standards are typically more efficient than emissions taxes.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Web"/>
              </a:rPr>
              <a:t>With an emissions tax, firms must pay a fine if they pollute more than the legally specified amount.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89435561-C9E4-4BA9-BBCD-D773F79C0F12}"/>
              </a:ext>
            </a:extLst>
          </p:cNvPr>
          <p:cNvSpPr txBox="1"/>
          <p:nvPr/>
        </p:nvSpPr>
        <p:spPr>
          <a:xfrm>
            <a:off x="3454400" y="1862666"/>
            <a:ext cx="1354667" cy="461665"/>
          </a:xfrm>
          <a:prstGeom prst="rect">
            <a:avLst/>
          </a:prstGeom>
          <a:noFill/>
        </p:spPr>
        <p:txBody>
          <a:bodyPr wrap="square" rtlCol="0">
            <a:spAutoFit/>
          </a:bodyPr>
          <a:lstStyle/>
          <a:p>
            <a:r>
              <a:rPr lang="en-US" sz="2400" dirty="0">
                <a:solidFill>
                  <a:srgbClr val="FF0000"/>
                </a:solidFill>
              </a:rPr>
              <a:t>True</a:t>
            </a:r>
          </a:p>
        </p:txBody>
      </p:sp>
      <p:sp>
        <p:nvSpPr>
          <p:cNvPr id="15" name="TextBox 14">
            <a:extLst>
              <a:ext uri="{FF2B5EF4-FFF2-40B4-BE49-F238E27FC236}">
                <a16:creationId xmlns:a16="http://schemas.microsoft.com/office/drawing/2014/main" id="{F8AC4BB8-7941-41FE-9CA1-AE6718DA8706}"/>
              </a:ext>
            </a:extLst>
          </p:cNvPr>
          <p:cNvSpPr txBox="1"/>
          <p:nvPr/>
        </p:nvSpPr>
        <p:spPr>
          <a:xfrm>
            <a:off x="6767689" y="3132666"/>
            <a:ext cx="1354667" cy="461665"/>
          </a:xfrm>
          <a:prstGeom prst="rect">
            <a:avLst/>
          </a:prstGeom>
          <a:noFill/>
        </p:spPr>
        <p:txBody>
          <a:bodyPr wrap="square" rtlCol="0">
            <a:spAutoFit/>
          </a:bodyPr>
          <a:lstStyle/>
          <a:p>
            <a:r>
              <a:rPr lang="en-US" sz="2400" dirty="0">
                <a:solidFill>
                  <a:srgbClr val="FF0000"/>
                </a:solidFill>
              </a:rPr>
              <a:t>False</a:t>
            </a:r>
          </a:p>
        </p:txBody>
      </p:sp>
      <p:sp>
        <p:nvSpPr>
          <p:cNvPr id="17" name="TextBox 16">
            <a:extLst>
              <a:ext uri="{FF2B5EF4-FFF2-40B4-BE49-F238E27FC236}">
                <a16:creationId xmlns:a16="http://schemas.microsoft.com/office/drawing/2014/main" id="{724EFD02-A623-4177-A3BF-CB897995A8BC}"/>
              </a:ext>
            </a:extLst>
          </p:cNvPr>
          <p:cNvSpPr txBox="1"/>
          <p:nvPr/>
        </p:nvSpPr>
        <p:spPr>
          <a:xfrm>
            <a:off x="7535333" y="3947237"/>
            <a:ext cx="1354667" cy="461665"/>
          </a:xfrm>
          <a:prstGeom prst="rect">
            <a:avLst/>
          </a:prstGeom>
          <a:noFill/>
        </p:spPr>
        <p:txBody>
          <a:bodyPr wrap="square" rtlCol="0">
            <a:spAutoFit/>
          </a:bodyPr>
          <a:lstStyle/>
          <a:p>
            <a:r>
              <a:rPr lang="en-US" sz="2400" dirty="0">
                <a:solidFill>
                  <a:srgbClr val="FF0000"/>
                </a:solidFill>
              </a:rPr>
              <a:t>True</a:t>
            </a:r>
          </a:p>
        </p:txBody>
      </p:sp>
      <p:sp>
        <p:nvSpPr>
          <p:cNvPr id="19" name="TextBox 18">
            <a:extLst>
              <a:ext uri="{FF2B5EF4-FFF2-40B4-BE49-F238E27FC236}">
                <a16:creationId xmlns:a16="http://schemas.microsoft.com/office/drawing/2014/main" id="{1A05DA2D-A62D-417D-B8AB-4513B88F0382}"/>
              </a:ext>
            </a:extLst>
          </p:cNvPr>
          <p:cNvSpPr txBox="1"/>
          <p:nvPr/>
        </p:nvSpPr>
        <p:spPr>
          <a:xfrm>
            <a:off x="3324578" y="5217237"/>
            <a:ext cx="1354667" cy="461665"/>
          </a:xfrm>
          <a:prstGeom prst="rect">
            <a:avLst/>
          </a:prstGeom>
          <a:noFill/>
        </p:spPr>
        <p:txBody>
          <a:bodyPr wrap="square" rtlCol="0">
            <a:spAutoFit/>
          </a:bodyPr>
          <a:lstStyle/>
          <a:p>
            <a:r>
              <a:rPr lang="en-US" sz="2400" dirty="0">
                <a:solidFill>
                  <a:srgbClr val="FF0000"/>
                </a:solidFill>
              </a:rPr>
              <a:t>False</a:t>
            </a:r>
          </a:p>
        </p:txBody>
      </p:sp>
      <p:sp>
        <p:nvSpPr>
          <p:cNvPr id="20" name="TextBox 19">
            <a:extLst>
              <a:ext uri="{FF2B5EF4-FFF2-40B4-BE49-F238E27FC236}">
                <a16:creationId xmlns:a16="http://schemas.microsoft.com/office/drawing/2014/main" id="{6788EA38-D3EE-4BBF-BB90-E83E0D5FE606}"/>
              </a:ext>
            </a:extLst>
          </p:cNvPr>
          <p:cNvSpPr txBox="1"/>
          <p:nvPr/>
        </p:nvSpPr>
        <p:spPr>
          <a:xfrm>
            <a:off x="5492044" y="6587066"/>
            <a:ext cx="1354667" cy="461665"/>
          </a:xfrm>
          <a:prstGeom prst="rect">
            <a:avLst/>
          </a:prstGeom>
          <a:noFill/>
        </p:spPr>
        <p:txBody>
          <a:bodyPr wrap="square" rtlCol="0">
            <a:spAutoFit/>
          </a:bodyPr>
          <a:lstStyle/>
          <a:p>
            <a:r>
              <a:rPr lang="en-US" sz="2400" dirty="0">
                <a:solidFill>
                  <a:srgbClr val="FF0000"/>
                </a:solidFill>
              </a:rPr>
              <a:t>False</a:t>
            </a:r>
          </a:p>
        </p:txBody>
      </p:sp>
    </p:spTree>
    <p:extLst>
      <p:ext uri="{BB962C8B-B14F-4D97-AF65-F5344CB8AC3E}">
        <p14:creationId xmlns:p14="http://schemas.microsoft.com/office/powerpoint/2010/main" val="6116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7" grpId="0"/>
      <p:bldP spid="19" grpId="0"/>
      <p:bldP spid="20" grpId="0"/>
    </p:bldLst>
  </p:timing>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4248</Words>
  <Application>Microsoft Office PowerPoint</Application>
  <PresentationFormat>Custom</PresentationFormat>
  <Paragraphs>366</Paragraphs>
  <Slides>74</Slides>
  <Notes>74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74</vt:i4>
      </vt:variant>
    </vt:vector>
  </HeadingPairs>
  <TitlesOfParts>
    <vt:vector size="90" baseType="lpstr">
      <vt:lpstr>Adelle W01 Regular</vt:lpstr>
      <vt:lpstr>Arial</vt:lpstr>
      <vt:lpstr>Calibri</vt:lpstr>
      <vt:lpstr>Cambria Math</vt:lpstr>
      <vt:lpstr>canada-type-gibson</vt:lpstr>
      <vt:lpstr>ElsevierGulliver</vt:lpstr>
      <vt:lpstr>Fira Sans Condensed</vt:lpstr>
      <vt:lpstr>Google Sans</vt:lpstr>
      <vt:lpstr>Helvetica Neue</vt:lpstr>
      <vt:lpstr>Lato Extended</vt:lpstr>
      <vt:lpstr>Noto Sans Symbols</vt:lpstr>
      <vt:lpstr>Segoe UI</vt:lpstr>
      <vt:lpstr>Source Sans 3</vt:lpstr>
      <vt:lpstr>Source Sans Pro Web</vt:lpstr>
      <vt:lpstr>STIX-Web</vt:lpstr>
      <vt:lpstr>KRUGMAN</vt:lpstr>
      <vt:lpstr>Externalities</vt:lpstr>
      <vt:lpstr>Next Assignments:</vt:lpstr>
      <vt:lpstr>Important points CH 9</vt:lpstr>
      <vt:lpstr>Important points CH 9</vt:lpstr>
      <vt:lpstr>Important points CH 9</vt:lpstr>
      <vt:lpstr>Important points CH 9</vt:lpstr>
      <vt:lpstr>Important points CH 9</vt:lpstr>
      <vt:lpstr>Important points CH 9</vt:lpstr>
      <vt:lpstr>Quiz #4</vt:lpstr>
      <vt:lpstr>WHAT YOU WILL LEARN IN THIS CHAPTER</vt:lpstr>
      <vt:lpstr>UNDERSTANDING EXTERNALITIES (1 of 3)</vt:lpstr>
      <vt:lpstr>UNDERSTANDING EXTERNALITIES (2 of 3)</vt:lpstr>
      <vt:lpstr>UNDERSTANDING EXTERNALITIES (3 of 3)</vt:lpstr>
      <vt:lpstr>LEARN BY DOING: PRACTICE QUESTION 1</vt:lpstr>
      <vt:lpstr>LEARN BY DOING: PRACTICE QUESTION 1 (ANSWER)</vt:lpstr>
      <vt:lpstr>FOR INQUIRING MINDS: DRIVING WHILE DISTRACTED</vt:lpstr>
      <vt:lpstr>THE COSTS AND BENEFITS OF POLLUTION</vt:lpstr>
      <vt:lpstr>PowerPoint Presentation</vt:lpstr>
      <vt:lpstr>PowerPoint Presentation</vt:lpstr>
      <vt:lpstr>PowerPoint Presentation</vt:lpstr>
      <vt:lpstr>THE COSTS AND BENEFITS OF POLLUTION</vt:lpstr>
      <vt:lpstr>THE COSTS AND BENEFITS OF POLLUTION</vt:lpstr>
      <vt:lpstr>THE COSTS AND BENEFITS OF POLLUTION</vt:lpstr>
      <vt:lpstr>THE SOCIALLY OPTIMAL QUANTITY OF POLLUTION</vt:lpstr>
      <vt:lpstr>WHY A MARKET ECONOMY PRODUCES TOO MUCH POLLUTION (1 of 2)</vt:lpstr>
      <vt:lpstr>WHY A MARKET ECONOMY PRODUCES TOO MUCH POLLUTION (2 of 2)</vt:lpstr>
      <vt:lpstr>PRIVATE SOLUTIONS TO EXTERNALITY PROBLEMS (1 of 2)</vt:lpstr>
      <vt:lpstr>PRIVATE SOLUTIONS TO EXTERNALITY PROBLEMS (1 of 2)</vt:lpstr>
      <vt:lpstr>PRIVATE SOLUTIONS TO EXTERNALITY PROBLEMS (1 of 2)</vt:lpstr>
      <vt:lpstr>PRIVATE SOLUTIONS TO EXTERNALITY PROBLEMS (2 of 2)</vt:lpstr>
      <vt:lpstr>Litigation spending by large companies in the U.S. from 2015 to 2021(in billion U.S. dollars)</vt:lpstr>
      <vt:lpstr>Was the Kyoto Protocol successful?</vt:lpstr>
      <vt:lpstr>Was the Kyoto Protocol successful?</vt:lpstr>
      <vt:lpstr>LEARN BY DOING: PRACTICE QUESTION 2</vt:lpstr>
      <vt:lpstr>LEARN BY DOING: PRACTICE QUESTION 2 (ANSWER)</vt:lpstr>
      <vt:lpstr>GOVERNMENT POLICIES AND POLLUTION (1 of 4)</vt:lpstr>
      <vt:lpstr>GOVERNMENT POLICIES AND POLLUTION (2 of 4)</vt:lpstr>
      <vt:lpstr>Use of Pesticides </vt:lpstr>
      <vt:lpstr>GOVERNMENT POLICIES AND POLLUTION (3 of 4)</vt:lpstr>
      <vt:lpstr>How High are Gas Taxes in Your State? US Gas Tax Rate, Cents per Gallon, January 2024</vt:lpstr>
      <vt:lpstr>How High are Gas Taxes in Europe? Excise Duties on Gas and Diesel in the EU, 2024</vt:lpstr>
      <vt:lpstr>GOVERNMENT POLICIES AND POLLUTION (4 of 4)</vt:lpstr>
      <vt:lpstr>GOVERNMENT POLICIES AND POLLUTION (4 of 4)</vt:lpstr>
      <vt:lpstr>COMPARING ENVIRONMENTAL POLICIES (1 of 2)</vt:lpstr>
      <vt:lpstr>COMPARING ENVIRONMENTAL POLICIES  (2 of 2)</vt:lpstr>
      <vt:lpstr>SUBSIDIES</vt:lpstr>
      <vt:lpstr>CAP AND TRADE</vt:lpstr>
      <vt:lpstr>LEARN BY DOING: PRACTICE QUESTION 3</vt:lpstr>
      <vt:lpstr>LEARN BY DOING: PRACTICE QUESTION 3 (ANSWER)</vt:lpstr>
      <vt:lpstr>THE ECONOMICS OF CLIMATE CHANGE</vt:lpstr>
      <vt:lpstr>Climate change impacts</vt:lpstr>
      <vt:lpstr>According to the 2023 Global Climate Report from NOAA in July, August, and September, global temperatures were more than 1.0°C (1.8°F) above the long-term average—the first time in NOAA's record any month has breached that threshold. </vt:lpstr>
      <vt:lpstr> ECONOMIC GROWTH AND GREENHOUSE GASES IN SIX COUNTRIES </vt:lpstr>
      <vt:lpstr>THE CAUSES OF CLIMATE CHANGE</vt:lpstr>
      <vt:lpstr>Renewable energy sources accounted for 29.1% of electricity generation globally in 2022</vt:lpstr>
      <vt:lpstr>POLICIES TO ADDRESS CLIMATE CHANGE</vt:lpstr>
      <vt:lpstr>POLICIES TO ADDRESS CLIMATE CHANGE</vt:lpstr>
      <vt:lpstr>POLICIES TO ADDRESS CLIMATE CHANGE</vt:lpstr>
      <vt:lpstr>CLIMATE CHANGE MITIGATION</vt:lpstr>
      <vt:lpstr>THE ECONOMICS OF POSITIVE EXTERNALITIES</vt:lpstr>
      <vt:lpstr>WHY A MARKET ECONOMY PRESERVES TOO LITTLE FARMLAND (1 of 2)</vt:lpstr>
      <vt:lpstr>WHY A MARKET ECONOMY PRESERVES TOO LITTLE FARMLAND (2 of 2)</vt:lpstr>
      <vt:lpstr>PIGOUVIAN SUBSIDY</vt:lpstr>
      <vt:lpstr>POSITIVE EXTERNALITIES IN TODAY’S ECONOMY</vt:lpstr>
      <vt:lpstr>Solar photovoltaic costs have fallen by 90% in the last decade, onshore wind by 70%, and batteries by more than 90%.</vt:lpstr>
      <vt:lpstr>NETWORK EXTERNALITIES (1 of 2)</vt:lpstr>
      <vt:lpstr>NETWORK EXTERNALITIES (2 of 2)</vt:lpstr>
      <vt:lpstr>Many of the world's most popular companies and startups benefit from network effects, including: </vt:lpstr>
      <vt:lpstr>LEARN BY DOING: PRACTICE QUESTION 4</vt:lpstr>
      <vt:lpstr>LEARN BY DOING: PRACTICE QUESTION 4 (ANSWER)</vt:lpstr>
      <vt:lpstr>LEARN BY DOING: PRACTICE QUESTION 5</vt:lpstr>
      <vt:lpstr>LEARN BY DOING: PRACTICE QUESTION 5 (ANSWER)</vt:lpstr>
      <vt:lpstr>LEARN BY DOING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Externalities</dc:title>
  <dc:creator>Krugman</dc:creator>
  <cp:lastModifiedBy>Espinola-Arredondo, Ana Fabiola</cp:lastModifiedBy>
  <cp:revision>32</cp:revision>
  <dcterms:modified xsi:type="dcterms:W3CDTF">2024-10-15T16:50:55Z</dcterms:modified>
</cp:coreProperties>
</file>