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1"/>
  </p:notesMasterIdLst>
  <p:sldIdLst>
    <p:sldId id="256" r:id="rId2"/>
    <p:sldId id="257" r:id="rId3"/>
    <p:sldId id="301" r:id="rId4"/>
    <p:sldId id="299" r:id="rId5"/>
    <p:sldId id="306" r:id="rId6"/>
    <p:sldId id="291" r:id="rId7"/>
    <p:sldId id="302" r:id="rId8"/>
    <p:sldId id="303" r:id="rId9"/>
    <p:sldId id="262" r:id="rId10"/>
    <p:sldId id="258" r:id="rId11"/>
    <p:sldId id="304" r:id="rId12"/>
    <p:sldId id="305" r:id="rId13"/>
    <p:sldId id="259" r:id="rId14"/>
    <p:sldId id="292" r:id="rId15"/>
    <p:sldId id="307" r:id="rId16"/>
    <p:sldId id="260" r:id="rId17"/>
    <p:sldId id="261" r:id="rId18"/>
    <p:sldId id="308" r:id="rId19"/>
    <p:sldId id="293" r:id="rId20"/>
  </p:sldIdLst>
  <p:sldSz cx="10058400" cy="7772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3" roundtripDataSignature="AMtx7mg/reACAcCRxC2x3lcs6YUGkbHmF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A51B55-14D4-4DE6-A70E-FEC426A067E6}" v="4" dt="2024-09-13T03:34:48.053"/>
    <p1510:client id="{B77DD30D-1B1D-4B2E-A1FE-E0A180A85172}" v="161" dt="2024-09-13T18:44:09.9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055" autoAdjust="0"/>
    <p:restoredTop sz="86385" autoAdjust="0"/>
  </p:normalViewPr>
  <p:slideViewPr>
    <p:cSldViewPr snapToGrid="0">
      <p:cViewPr varScale="1">
        <p:scale>
          <a:sx n="82" d="100"/>
          <a:sy n="82" d="100"/>
        </p:scale>
        <p:origin x="1830" y="90"/>
      </p:cViewPr>
      <p:guideLst>
        <p:guide orient="horz" pos="2448"/>
        <p:guide pos="3168"/>
      </p:guideLst>
    </p:cSldViewPr>
  </p:slideViewPr>
  <p:outlineViewPr>
    <p:cViewPr>
      <p:scale>
        <a:sx n="33" d="100"/>
        <a:sy n="33" d="100"/>
      </p:scale>
      <p:origin x="0" y="-19350"/>
    </p:cViewPr>
  </p:outlineViewPr>
  <p:notesTextViewPr>
    <p:cViewPr>
      <p:scale>
        <a:sx n="3" d="2"/>
        <a:sy n="3" d="2"/>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59"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3" Type="http://customschemas.google.com/relationships/presentationmetadata" Target="metadata"/><Relationship Id="rId58"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56"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pinola-Arredondo, Ana Fabiola" userId="2389861a-9b00-4e05-a52a-bbe4d3cfc079" providerId="ADAL" clId="{B77DD30D-1B1D-4B2E-A1FE-E0A180A85172}"/>
    <pc:docChg chg="undo redo custSel addSld modSld sldOrd">
      <pc:chgData name="Espinola-Arredondo, Ana Fabiola" userId="2389861a-9b00-4e05-a52a-bbe4d3cfc079" providerId="ADAL" clId="{B77DD30D-1B1D-4B2E-A1FE-E0A180A85172}" dt="2024-09-13T18:44:09.945" v="1677"/>
      <pc:docMkLst>
        <pc:docMk/>
      </pc:docMkLst>
      <pc:sldChg chg="addSp delSp modSp mod">
        <pc:chgData name="Espinola-Arredondo, Ana Fabiola" userId="2389861a-9b00-4e05-a52a-bbe4d3cfc079" providerId="ADAL" clId="{B77DD30D-1B1D-4B2E-A1FE-E0A180A85172}" dt="2024-09-12T16:15:19.516" v="62" actId="14100"/>
        <pc:sldMkLst>
          <pc:docMk/>
          <pc:sldMk cId="0" sldId="256"/>
        </pc:sldMkLst>
        <pc:spChg chg="add del mod">
          <ac:chgData name="Espinola-Arredondo, Ana Fabiola" userId="2389861a-9b00-4e05-a52a-bbe4d3cfc079" providerId="ADAL" clId="{B77DD30D-1B1D-4B2E-A1FE-E0A180A85172}" dt="2024-09-12T15:56:45.480" v="1" actId="478"/>
          <ac:spMkLst>
            <pc:docMk/>
            <pc:sldMk cId="0" sldId="256"/>
            <ac:spMk id="3" creationId="{62E3B8B4-ED20-52BD-BEB5-F0FED68433D3}"/>
          </ac:spMkLst>
        </pc:spChg>
        <pc:spChg chg="add del mod">
          <ac:chgData name="Espinola-Arredondo, Ana Fabiola" userId="2389861a-9b00-4e05-a52a-bbe4d3cfc079" providerId="ADAL" clId="{B77DD30D-1B1D-4B2E-A1FE-E0A180A85172}" dt="2024-09-12T15:56:51.359" v="3" actId="478"/>
          <ac:spMkLst>
            <pc:docMk/>
            <pc:sldMk cId="0" sldId="256"/>
            <ac:spMk id="5" creationId="{5C01E3A1-BD12-F35E-40B5-9037D164955D}"/>
          </ac:spMkLst>
        </pc:spChg>
        <pc:spChg chg="mod">
          <ac:chgData name="Espinola-Arredondo, Ana Fabiola" userId="2389861a-9b00-4e05-a52a-bbe4d3cfc079" providerId="ADAL" clId="{B77DD30D-1B1D-4B2E-A1FE-E0A180A85172}" dt="2024-09-12T16:15:19.516" v="62" actId="14100"/>
          <ac:spMkLst>
            <pc:docMk/>
            <pc:sldMk cId="0" sldId="256"/>
            <ac:spMk id="43" creationId="{00000000-0000-0000-0000-000000000000}"/>
          </ac:spMkLst>
        </pc:spChg>
        <pc:spChg chg="del">
          <ac:chgData name="Espinola-Arredondo, Ana Fabiola" userId="2389861a-9b00-4e05-a52a-bbe4d3cfc079" providerId="ADAL" clId="{B77DD30D-1B1D-4B2E-A1FE-E0A180A85172}" dt="2024-09-12T15:56:47.632" v="2" actId="478"/>
          <ac:spMkLst>
            <pc:docMk/>
            <pc:sldMk cId="0" sldId="256"/>
            <ac:spMk id="44" creationId="{00000000-0000-0000-0000-000000000000}"/>
          </ac:spMkLst>
        </pc:spChg>
        <pc:picChg chg="del">
          <ac:chgData name="Espinola-Arredondo, Ana Fabiola" userId="2389861a-9b00-4e05-a52a-bbe4d3cfc079" providerId="ADAL" clId="{B77DD30D-1B1D-4B2E-A1FE-E0A180A85172}" dt="2024-09-12T15:56:42.632" v="0" actId="478"/>
          <ac:picMkLst>
            <pc:docMk/>
            <pc:sldMk cId="0" sldId="256"/>
            <ac:picMk id="45" creationId="{00000000-0000-0000-0000-000000000000}"/>
          </ac:picMkLst>
        </pc:picChg>
      </pc:sldChg>
      <pc:sldChg chg="modSp mod">
        <pc:chgData name="Espinola-Arredondo, Ana Fabiola" userId="2389861a-9b00-4e05-a52a-bbe4d3cfc079" providerId="ADAL" clId="{B77DD30D-1B1D-4B2E-A1FE-E0A180A85172}" dt="2024-09-12T16:15:34.040" v="65" actId="6549"/>
        <pc:sldMkLst>
          <pc:docMk/>
          <pc:sldMk cId="0" sldId="257"/>
        </pc:sldMkLst>
        <pc:spChg chg="mod">
          <ac:chgData name="Espinola-Arredondo, Ana Fabiola" userId="2389861a-9b00-4e05-a52a-bbe4d3cfc079" providerId="ADAL" clId="{B77DD30D-1B1D-4B2E-A1FE-E0A180A85172}" dt="2024-09-12T16:15:34.040" v="65" actId="6549"/>
          <ac:spMkLst>
            <pc:docMk/>
            <pc:sldMk cId="0" sldId="257"/>
            <ac:spMk id="51" creationId="{00000000-0000-0000-0000-000000000000}"/>
          </ac:spMkLst>
        </pc:spChg>
      </pc:sldChg>
      <pc:sldChg chg="addSp delSp modSp mod ord modAnim">
        <pc:chgData name="Espinola-Arredondo, Ana Fabiola" userId="2389861a-9b00-4e05-a52a-bbe4d3cfc079" providerId="ADAL" clId="{B77DD30D-1B1D-4B2E-A1FE-E0A180A85172}" dt="2024-09-12T21:46:21.630" v="1094"/>
        <pc:sldMkLst>
          <pc:docMk/>
          <pc:sldMk cId="0" sldId="258"/>
        </pc:sldMkLst>
        <pc:spChg chg="add mod">
          <ac:chgData name="Espinola-Arredondo, Ana Fabiola" userId="2389861a-9b00-4e05-a52a-bbe4d3cfc079" providerId="ADAL" clId="{B77DD30D-1B1D-4B2E-A1FE-E0A180A85172}" dt="2024-09-12T21:44:46.741" v="1078" actId="208"/>
          <ac:spMkLst>
            <pc:docMk/>
            <pc:sldMk cId="0" sldId="258"/>
            <ac:spMk id="2" creationId="{0678D736-3EB3-9489-670E-4F6EF612BEFB}"/>
          </ac:spMkLst>
        </pc:spChg>
        <pc:spChg chg="add mod">
          <ac:chgData name="Espinola-Arredondo, Ana Fabiola" userId="2389861a-9b00-4e05-a52a-bbe4d3cfc079" providerId="ADAL" clId="{B77DD30D-1B1D-4B2E-A1FE-E0A180A85172}" dt="2024-09-12T21:45:06.888" v="1079" actId="14100"/>
          <ac:spMkLst>
            <pc:docMk/>
            <pc:sldMk cId="0" sldId="258"/>
            <ac:spMk id="5" creationId="{07BC99B7-EE94-2669-762F-0794DB5723E5}"/>
          </ac:spMkLst>
        </pc:spChg>
        <pc:spChg chg="add mod">
          <ac:chgData name="Espinola-Arredondo, Ana Fabiola" userId="2389861a-9b00-4e05-a52a-bbe4d3cfc079" providerId="ADAL" clId="{B77DD30D-1B1D-4B2E-A1FE-E0A180A85172}" dt="2024-09-12T21:46:11.690" v="1093" actId="207"/>
          <ac:spMkLst>
            <pc:docMk/>
            <pc:sldMk cId="0" sldId="258"/>
            <ac:spMk id="10" creationId="{326EE54E-36BE-E438-7E6A-CADD820099E4}"/>
          </ac:spMkLst>
        </pc:spChg>
        <pc:spChg chg="mod">
          <ac:chgData name="Espinola-Arredondo, Ana Fabiola" userId="2389861a-9b00-4e05-a52a-bbe4d3cfc079" providerId="ADAL" clId="{B77DD30D-1B1D-4B2E-A1FE-E0A180A85172}" dt="2024-09-12T16:24:01.608" v="449" actId="20577"/>
          <ac:spMkLst>
            <pc:docMk/>
            <pc:sldMk cId="0" sldId="258"/>
            <ac:spMk id="56" creationId="{00000000-0000-0000-0000-000000000000}"/>
          </ac:spMkLst>
        </pc:spChg>
        <pc:spChg chg="mod">
          <ac:chgData name="Espinola-Arredondo, Ana Fabiola" userId="2389861a-9b00-4e05-a52a-bbe4d3cfc079" providerId="ADAL" clId="{B77DD30D-1B1D-4B2E-A1FE-E0A180A85172}" dt="2024-09-12T16:27:22.644" v="597" actId="20577"/>
          <ac:spMkLst>
            <pc:docMk/>
            <pc:sldMk cId="0" sldId="258"/>
            <ac:spMk id="57" creationId="{00000000-0000-0000-0000-000000000000}"/>
          </ac:spMkLst>
        </pc:spChg>
        <pc:graphicFrameChg chg="add mod modGraphic">
          <ac:chgData name="Espinola-Arredondo, Ana Fabiola" userId="2389861a-9b00-4e05-a52a-bbe4d3cfc079" providerId="ADAL" clId="{B77DD30D-1B1D-4B2E-A1FE-E0A180A85172}" dt="2024-09-12T16:26:41.127" v="514" actId="14734"/>
          <ac:graphicFrameMkLst>
            <pc:docMk/>
            <pc:sldMk cId="0" sldId="258"/>
            <ac:graphicFrameMk id="3" creationId="{B7FE1345-FC17-991B-A61A-83F6A0DADF19}"/>
          </ac:graphicFrameMkLst>
        </pc:graphicFrameChg>
        <pc:picChg chg="add del mod">
          <ac:chgData name="Espinola-Arredondo, Ana Fabiola" userId="2389861a-9b00-4e05-a52a-bbe4d3cfc079" providerId="ADAL" clId="{B77DD30D-1B1D-4B2E-A1FE-E0A180A85172}" dt="2024-09-12T16:24:16.939" v="450" actId="478"/>
          <ac:picMkLst>
            <pc:docMk/>
            <pc:sldMk cId="0" sldId="258"/>
            <ac:picMk id="2" creationId="{B3ED32B2-9939-AFB0-A006-43A451193E6E}"/>
          </ac:picMkLst>
        </pc:picChg>
        <pc:picChg chg="del">
          <ac:chgData name="Espinola-Arredondo, Ana Fabiola" userId="2389861a-9b00-4e05-a52a-bbe4d3cfc079" providerId="ADAL" clId="{B77DD30D-1B1D-4B2E-A1FE-E0A180A85172}" dt="2024-09-12T16:17:55.476" v="230" actId="478"/>
          <ac:picMkLst>
            <pc:docMk/>
            <pc:sldMk cId="0" sldId="258"/>
            <ac:picMk id="58" creationId="{00000000-0000-0000-0000-000000000000}"/>
          </ac:picMkLst>
        </pc:picChg>
        <pc:cxnChg chg="add">
          <ac:chgData name="Espinola-Arredondo, Ana Fabiola" userId="2389861a-9b00-4e05-a52a-bbe4d3cfc079" providerId="ADAL" clId="{B77DD30D-1B1D-4B2E-A1FE-E0A180A85172}" dt="2024-09-12T21:45:36.058" v="1082" actId="11529"/>
          <ac:cxnSpMkLst>
            <pc:docMk/>
            <pc:sldMk cId="0" sldId="258"/>
            <ac:cxnSpMk id="6" creationId="{0D8FDA55-FC4F-1D99-50EC-07190CE9E021}"/>
          </ac:cxnSpMkLst>
        </pc:cxnChg>
      </pc:sldChg>
      <pc:sldChg chg="addSp delSp modSp mod modAnim">
        <pc:chgData name="Espinola-Arredondo, Ana Fabiola" userId="2389861a-9b00-4e05-a52a-bbe4d3cfc079" providerId="ADAL" clId="{B77DD30D-1B1D-4B2E-A1FE-E0A180A85172}" dt="2024-09-12T21:50:53.266" v="1175"/>
        <pc:sldMkLst>
          <pc:docMk/>
          <pc:sldMk cId="0" sldId="259"/>
        </pc:sldMkLst>
        <pc:spChg chg="add mod">
          <ac:chgData name="Espinola-Arredondo, Ana Fabiola" userId="2389861a-9b00-4e05-a52a-bbe4d3cfc079" providerId="ADAL" clId="{B77DD30D-1B1D-4B2E-A1FE-E0A180A85172}" dt="2024-09-12T21:47:09.727" v="1099" actId="403"/>
          <ac:spMkLst>
            <pc:docMk/>
            <pc:sldMk cId="0" sldId="259"/>
            <ac:spMk id="2" creationId="{B8FB1390-E4AE-3498-F04C-867BF2B33495}"/>
          </ac:spMkLst>
        </pc:spChg>
        <pc:spChg chg="add del mod">
          <ac:chgData name="Espinola-Arredondo, Ana Fabiola" userId="2389861a-9b00-4e05-a52a-bbe4d3cfc079" providerId="ADAL" clId="{B77DD30D-1B1D-4B2E-A1FE-E0A180A85172}" dt="2024-09-12T16:33:49.948" v="674" actId="478"/>
          <ac:spMkLst>
            <pc:docMk/>
            <pc:sldMk cId="0" sldId="259"/>
            <ac:spMk id="3" creationId="{549D1CE1-7140-7A86-8B3B-27DB7246746E}"/>
          </ac:spMkLst>
        </pc:spChg>
        <pc:spChg chg="add mod">
          <ac:chgData name="Espinola-Arredondo, Ana Fabiola" userId="2389861a-9b00-4e05-a52a-bbe4d3cfc079" providerId="ADAL" clId="{B77DD30D-1B1D-4B2E-A1FE-E0A180A85172}" dt="2024-09-12T21:47:37.721" v="1110" actId="1038"/>
          <ac:spMkLst>
            <pc:docMk/>
            <pc:sldMk cId="0" sldId="259"/>
            <ac:spMk id="5" creationId="{3A2F51D1-F01B-A20E-8A1C-2CE9DA1A7DC0}"/>
          </ac:spMkLst>
        </pc:spChg>
        <pc:spChg chg="add del mod">
          <ac:chgData name="Espinola-Arredondo, Ana Fabiola" userId="2389861a-9b00-4e05-a52a-bbe4d3cfc079" providerId="ADAL" clId="{B77DD30D-1B1D-4B2E-A1FE-E0A180A85172}" dt="2024-09-12T16:33:58.883" v="676" actId="478"/>
          <ac:spMkLst>
            <pc:docMk/>
            <pc:sldMk cId="0" sldId="259"/>
            <ac:spMk id="5" creationId="{75A11A99-2491-759F-445A-A9668D16FC13}"/>
          </ac:spMkLst>
        </pc:spChg>
        <pc:spChg chg="add mod">
          <ac:chgData name="Espinola-Arredondo, Ana Fabiola" userId="2389861a-9b00-4e05-a52a-bbe4d3cfc079" providerId="ADAL" clId="{B77DD30D-1B1D-4B2E-A1FE-E0A180A85172}" dt="2024-09-12T21:48:47.648" v="1141" actId="14100"/>
          <ac:spMkLst>
            <pc:docMk/>
            <pc:sldMk cId="0" sldId="259"/>
            <ac:spMk id="6" creationId="{51951A10-E267-CFA3-A60B-F096EE034196}"/>
          </ac:spMkLst>
        </pc:spChg>
        <pc:spChg chg="add mod">
          <ac:chgData name="Espinola-Arredondo, Ana Fabiola" userId="2389861a-9b00-4e05-a52a-bbe4d3cfc079" providerId="ADAL" clId="{B77DD30D-1B1D-4B2E-A1FE-E0A180A85172}" dt="2024-09-12T16:35:41.402" v="742" actId="20577"/>
          <ac:spMkLst>
            <pc:docMk/>
            <pc:sldMk cId="0" sldId="259"/>
            <ac:spMk id="8" creationId="{EA65C858-B552-2638-CD66-54CE86B2BAA1}"/>
          </ac:spMkLst>
        </pc:spChg>
        <pc:spChg chg="add mod">
          <ac:chgData name="Espinola-Arredondo, Ana Fabiola" userId="2389861a-9b00-4e05-a52a-bbe4d3cfc079" providerId="ADAL" clId="{B77DD30D-1B1D-4B2E-A1FE-E0A180A85172}" dt="2024-09-12T21:49:22.999" v="1148" actId="20577"/>
          <ac:spMkLst>
            <pc:docMk/>
            <pc:sldMk cId="0" sldId="259"/>
            <ac:spMk id="11" creationId="{A605A902-0791-5AAF-4BD1-0EB2CB8E0854}"/>
          </ac:spMkLst>
        </pc:spChg>
        <pc:spChg chg="add mod">
          <ac:chgData name="Espinola-Arredondo, Ana Fabiola" userId="2389861a-9b00-4e05-a52a-bbe4d3cfc079" providerId="ADAL" clId="{B77DD30D-1B1D-4B2E-A1FE-E0A180A85172}" dt="2024-09-12T21:50:15.200" v="1172" actId="20577"/>
          <ac:spMkLst>
            <pc:docMk/>
            <pc:sldMk cId="0" sldId="259"/>
            <ac:spMk id="16" creationId="{64447D83-F0B3-749F-6D11-0BBD7172A004}"/>
          </ac:spMkLst>
        </pc:spChg>
        <pc:spChg chg="del">
          <ac:chgData name="Espinola-Arredondo, Ana Fabiola" userId="2389861a-9b00-4e05-a52a-bbe4d3cfc079" providerId="ADAL" clId="{B77DD30D-1B1D-4B2E-A1FE-E0A180A85172}" dt="2024-09-12T16:33:46.159" v="673" actId="478"/>
          <ac:spMkLst>
            <pc:docMk/>
            <pc:sldMk cId="0" sldId="259"/>
            <ac:spMk id="63" creationId="{00000000-0000-0000-0000-000000000000}"/>
          </ac:spMkLst>
        </pc:spChg>
        <pc:spChg chg="del">
          <ac:chgData name="Espinola-Arredondo, Ana Fabiola" userId="2389861a-9b00-4e05-a52a-bbe4d3cfc079" providerId="ADAL" clId="{B77DD30D-1B1D-4B2E-A1FE-E0A180A85172}" dt="2024-09-12T16:33:53.025" v="675" actId="478"/>
          <ac:spMkLst>
            <pc:docMk/>
            <pc:sldMk cId="0" sldId="259"/>
            <ac:spMk id="64" creationId="{00000000-0000-0000-0000-000000000000}"/>
          </ac:spMkLst>
        </pc:spChg>
        <pc:picChg chg="add mod">
          <ac:chgData name="Espinola-Arredondo, Ana Fabiola" userId="2389861a-9b00-4e05-a52a-bbe4d3cfc079" providerId="ADAL" clId="{B77DD30D-1B1D-4B2E-A1FE-E0A180A85172}" dt="2024-09-12T21:47:30.206" v="1103" actId="1076"/>
          <ac:picMkLst>
            <pc:docMk/>
            <pc:sldMk cId="0" sldId="259"/>
            <ac:picMk id="9" creationId="{D2FBABC6-E8B9-E439-A321-6EA60632B5EF}"/>
          </ac:picMkLst>
        </pc:picChg>
        <pc:cxnChg chg="add">
          <ac:chgData name="Espinola-Arredondo, Ana Fabiola" userId="2389861a-9b00-4e05-a52a-bbe4d3cfc079" providerId="ADAL" clId="{B77DD30D-1B1D-4B2E-A1FE-E0A180A85172}" dt="2024-09-12T21:47:48.749" v="1111" actId="11529"/>
          <ac:cxnSpMkLst>
            <pc:docMk/>
            <pc:sldMk cId="0" sldId="259"/>
            <ac:cxnSpMk id="4" creationId="{117D7C9B-D012-BF98-159F-3C2F6E4F4A79}"/>
          </ac:cxnSpMkLst>
        </pc:cxnChg>
        <pc:cxnChg chg="add mod">
          <ac:chgData name="Espinola-Arredondo, Ana Fabiola" userId="2389861a-9b00-4e05-a52a-bbe4d3cfc079" providerId="ADAL" clId="{B77DD30D-1B1D-4B2E-A1FE-E0A180A85172}" dt="2024-09-12T21:48:58.952" v="1144" actId="14100"/>
          <ac:cxnSpMkLst>
            <pc:docMk/>
            <pc:sldMk cId="0" sldId="259"/>
            <ac:cxnSpMk id="10" creationId="{A51547E5-2081-52AC-E594-2CA3645C4AC9}"/>
          </ac:cxnSpMkLst>
        </pc:cxnChg>
        <pc:cxnChg chg="add">
          <ac:chgData name="Espinola-Arredondo, Ana Fabiola" userId="2389861a-9b00-4e05-a52a-bbe4d3cfc079" providerId="ADAL" clId="{B77DD30D-1B1D-4B2E-A1FE-E0A180A85172}" dt="2024-09-12T21:49:43.189" v="1149" actId="11529"/>
          <ac:cxnSpMkLst>
            <pc:docMk/>
            <pc:sldMk cId="0" sldId="259"/>
            <ac:cxnSpMk id="13" creationId="{0212E361-A04B-CF07-04AF-1848FA573229}"/>
          </ac:cxnSpMkLst>
        </pc:cxnChg>
        <pc:cxnChg chg="add">
          <ac:chgData name="Espinola-Arredondo, Ana Fabiola" userId="2389861a-9b00-4e05-a52a-bbe4d3cfc079" providerId="ADAL" clId="{B77DD30D-1B1D-4B2E-A1FE-E0A180A85172}" dt="2024-09-12T21:49:48.004" v="1150" actId="11529"/>
          <ac:cxnSpMkLst>
            <pc:docMk/>
            <pc:sldMk cId="0" sldId="259"/>
            <ac:cxnSpMk id="15" creationId="{82748FB5-057D-7E37-2A64-606948107BBF}"/>
          </ac:cxnSpMkLst>
        </pc:cxnChg>
      </pc:sldChg>
      <pc:sldChg chg="addSp delSp modSp mod delAnim">
        <pc:chgData name="Espinola-Arredondo, Ana Fabiola" userId="2389861a-9b00-4e05-a52a-bbe4d3cfc079" providerId="ADAL" clId="{B77DD30D-1B1D-4B2E-A1FE-E0A180A85172}" dt="2024-09-12T16:43:45.845" v="837" actId="20577"/>
        <pc:sldMkLst>
          <pc:docMk/>
          <pc:sldMk cId="0" sldId="260"/>
        </pc:sldMkLst>
        <pc:spChg chg="mod">
          <ac:chgData name="Espinola-Arredondo, Ana Fabiola" userId="2389861a-9b00-4e05-a52a-bbe4d3cfc079" providerId="ADAL" clId="{B77DD30D-1B1D-4B2E-A1FE-E0A180A85172}" dt="2024-09-12T16:43:45.845" v="837" actId="20577"/>
          <ac:spMkLst>
            <pc:docMk/>
            <pc:sldMk cId="0" sldId="260"/>
            <ac:spMk id="4" creationId="{CBCE3CC7-5429-6ECF-3FF3-B22FDC859BB1}"/>
          </ac:spMkLst>
        </pc:spChg>
        <pc:spChg chg="del">
          <ac:chgData name="Espinola-Arredondo, Ana Fabiola" userId="2389861a-9b00-4e05-a52a-bbe4d3cfc079" providerId="ADAL" clId="{B77DD30D-1B1D-4B2E-A1FE-E0A180A85172}" dt="2024-09-12T16:42:10.438" v="817" actId="478"/>
          <ac:spMkLst>
            <pc:docMk/>
            <pc:sldMk cId="0" sldId="260"/>
            <ac:spMk id="5" creationId="{99B19756-9088-8894-5B7E-422E9C7E64FB}"/>
          </ac:spMkLst>
        </pc:spChg>
        <pc:spChg chg="add del mod">
          <ac:chgData name="Espinola-Arredondo, Ana Fabiola" userId="2389861a-9b00-4e05-a52a-bbe4d3cfc079" providerId="ADAL" clId="{B77DD30D-1B1D-4B2E-A1FE-E0A180A85172}" dt="2024-09-12T16:42:12.546" v="818" actId="478"/>
          <ac:spMkLst>
            <pc:docMk/>
            <pc:sldMk cId="0" sldId="260"/>
            <ac:spMk id="6" creationId="{8D2B5213-20FD-7E3C-1FDC-4971A38523D4}"/>
          </ac:spMkLst>
        </pc:spChg>
        <pc:spChg chg="mod">
          <ac:chgData name="Espinola-Arredondo, Ana Fabiola" userId="2389861a-9b00-4e05-a52a-bbe4d3cfc079" providerId="ADAL" clId="{B77DD30D-1B1D-4B2E-A1FE-E0A180A85172}" dt="2024-09-12T16:40:36.782" v="814" actId="20577"/>
          <ac:spMkLst>
            <pc:docMk/>
            <pc:sldMk cId="0" sldId="260"/>
            <ac:spMk id="69" creationId="{00000000-0000-0000-0000-000000000000}"/>
          </ac:spMkLst>
        </pc:spChg>
        <pc:picChg chg="add mod">
          <ac:chgData name="Espinola-Arredondo, Ana Fabiola" userId="2389861a-9b00-4e05-a52a-bbe4d3cfc079" providerId="ADAL" clId="{B77DD30D-1B1D-4B2E-A1FE-E0A180A85172}" dt="2024-09-12T16:43:18.171" v="830" actId="1076"/>
          <ac:picMkLst>
            <pc:docMk/>
            <pc:sldMk cId="0" sldId="260"/>
            <ac:picMk id="10" creationId="{A6FE6B68-EEF1-6044-B15C-088D176EA51B}"/>
          </ac:picMkLst>
        </pc:picChg>
        <pc:picChg chg="del">
          <ac:chgData name="Espinola-Arredondo, Ana Fabiola" userId="2389861a-9b00-4e05-a52a-bbe4d3cfc079" providerId="ADAL" clId="{B77DD30D-1B1D-4B2E-A1FE-E0A180A85172}" dt="2024-09-12T16:42:06.106" v="816" actId="478"/>
          <ac:picMkLst>
            <pc:docMk/>
            <pc:sldMk cId="0" sldId="260"/>
            <ac:picMk id="71" creationId="{00000000-0000-0000-0000-000000000000}"/>
          </ac:picMkLst>
        </pc:picChg>
        <pc:picChg chg="del">
          <ac:chgData name="Espinola-Arredondo, Ana Fabiola" userId="2389861a-9b00-4e05-a52a-bbe4d3cfc079" providerId="ADAL" clId="{B77DD30D-1B1D-4B2E-A1FE-E0A180A85172}" dt="2024-09-12T16:42:03.959" v="815" actId="478"/>
          <ac:picMkLst>
            <pc:docMk/>
            <pc:sldMk cId="0" sldId="260"/>
            <ac:picMk id="72" creationId="{00000000-0000-0000-0000-000000000000}"/>
          </ac:picMkLst>
        </pc:picChg>
      </pc:sldChg>
      <pc:sldChg chg="addSp delSp modSp mod delAnim">
        <pc:chgData name="Espinola-Arredondo, Ana Fabiola" userId="2389861a-9b00-4e05-a52a-bbe4d3cfc079" providerId="ADAL" clId="{B77DD30D-1B1D-4B2E-A1FE-E0A180A85172}" dt="2024-09-12T21:52:40.036" v="1181" actId="13926"/>
        <pc:sldMkLst>
          <pc:docMk/>
          <pc:sldMk cId="0" sldId="261"/>
        </pc:sldMkLst>
        <pc:spChg chg="del">
          <ac:chgData name="Espinola-Arredondo, Ana Fabiola" userId="2389861a-9b00-4e05-a52a-bbe4d3cfc079" providerId="ADAL" clId="{B77DD30D-1B1D-4B2E-A1FE-E0A180A85172}" dt="2024-09-12T16:46:15.577" v="843" actId="478"/>
          <ac:spMkLst>
            <pc:docMk/>
            <pc:sldMk cId="0" sldId="261"/>
            <ac:spMk id="5" creationId="{8125E34B-3A0F-393B-3604-37B6F8A5E5B6}"/>
          </ac:spMkLst>
        </pc:spChg>
        <pc:spChg chg="add del mod">
          <ac:chgData name="Espinola-Arredondo, Ana Fabiola" userId="2389861a-9b00-4e05-a52a-bbe4d3cfc079" providerId="ADAL" clId="{B77DD30D-1B1D-4B2E-A1FE-E0A180A85172}" dt="2024-09-12T16:46:19.389" v="844" actId="478"/>
          <ac:spMkLst>
            <pc:docMk/>
            <pc:sldMk cId="0" sldId="261"/>
            <ac:spMk id="6" creationId="{4AA67745-13CC-93EA-96AB-1A6273032A61}"/>
          </ac:spMkLst>
        </pc:spChg>
        <pc:spChg chg="mod">
          <ac:chgData name="Espinola-Arredondo, Ana Fabiola" userId="2389861a-9b00-4e05-a52a-bbe4d3cfc079" providerId="ADAL" clId="{B77DD30D-1B1D-4B2E-A1FE-E0A180A85172}" dt="2024-09-12T16:44:15.583" v="838" actId="6549"/>
          <ac:spMkLst>
            <pc:docMk/>
            <pc:sldMk cId="0" sldId="261"/>
            <ac:spMk id="78" creationId="{00000000-0000-0000-0000-000000000000}"/>
          </ac:spMkLst>
        </pc:spChg>
        <pc:graphicFrameChg chg="add mod modGraphic">
          <ac:chgData name="Espinola-Arredondo, Ana Fabiola" userId="2389861a-9b00-4e05-a52a-bbe4d3cfc079" providerId="ADAL" clId="{B77DD30D-1B1D-4B2E-A1FE-E0A180A85172}" dt="2024-09-12T21:52:40.036" v="1181" actId="13926"/>
          <ac:graphicFrameMkLst>
            <pc:docMk/>
            <pc:sldMk cId="0" sldId="261"/>
            <ac:graphicFrameMk id="7" creationId="{E61718AA-3530-FFFD-323A-1953D0391BE2}"/>
          </ac:graphicFrameMkLst>
        </pc:graphicFrameChg>
        <pc:picChg chg="del">
          <ac:chgData name="Espinola-Arredondo, Ana Fabiola" userId="2389861a-9b00-4e05-a52a-bbe4d3cfc079" providerId="ADAL" clId="{B77DD30D-1B1D-4B2E-A1FE-E0A180A85172}" dt="2024-09-12T16:46:31.918" v="847" actId="478"/>
          <ac:picMkLst>
            <pc:docMk/>
            <pc:sldMk cId="0" sldId="261"/>
            <ac:picMk id="80" creationId="{00000000-0000-0000-0000-000000000000}"/>
          </ac:picMkLst>
        </pc:picChg>
        <pc:picChg chg="del mod">
          <ac:chgData name="Espinola-Arredondo, Ana Fabiola" userId="2389861a-9b00-4e05-a52a-bbe4d3cfc079" providerId="ADAL" clId="{B77DD30D-1B1D-4B2E-A1FE-E0A180A85172}" dt="2024-09-12T16:46:33.786" v="848" actId="478"/>
          <ac:picMkLst>
            <pc:docMk/>
            <pc:sldMk cId="0" sldId="261"/>
            <ac:picMk id="81" creationId="{00000000-0000-0000-0000-000000000000}"/>
          </ac:picMkLst>
        </pc:picChg>
        <pc:picChg chg="mod">
          <ac:chgData name="Espinola-Arredondo, Ana Fabiola" userId="2389861a-9b00-4e05-a52a-bbe4d3cfc079" providerId="ADAL" clId="{B77DD30D-1B1D-4B2E-A1FE-E0A180A85172}" dt="2024-09-12T16:46:36.438" v="849" actId="1076"/>
          <ac:picMkLst>
            <pc:docMk/>
            <pc:sldMk cId="0" sldId="261"/>
            <ac:picMk id="82" creationId="{00000000-0000-0000-0000-000000000000}"/>
          </ac:picMkLst>
        </pc:picChg>
      </pc:sldChg>
      <pc:sldChg chg="addSp delSp modSp mod ord modAnim">
        <pc:chgData name="Espinola-Arredondo, Ana Fabiola" userId="2389861a-9b00-4e05-a52a-bbe4d3cfc079" providerId="ADAL" clId="{B77DD30D-1B1D-4B2E-A1FE-E0A180A85172}" dt="2024-09-12T21:41:41.711" v="1049"/>
        <pc:sldMkLst>
          <pc:docMk/>
          <pc:sldMk cId="0" sldId="262"/>
        </pc:sldMkLst>
        <pc:spChg chg="add del mod">
          <ac:chgData name="Espinola-Arredondo, Ana Fabiola" userId="2389861a-9b00-4e05-a52a-bbe4d3cfc079" providerId="ADAL" clId="{B77DD30D-1B1D-4B2E-A1FE-E0A180A85172}" dt="2024-09-12T16:57:27.354" v="978" actId="478"/>
          <ac:spMkLst>
            <pc:docMk/>
            <pc:sldMk cId="0" sldId="262"/>
            <ac:spMk id="3" creationId="{D80B079B-34F6-B0D1-A378-68A06DE66D6E}"/>
          </ac:spMkLst>
        </pc:spChg>
        <pc:spChg chg="add del mod">
          <ac:chgData name="Espinola-Arredondo, Ana Fabiola" userId="2389861a-9b00-4e05-a52a-bbe4d3cfc079" providerId="ADAL" clId="{B77DD30D-1B1D-4B2E-A1FE-E0A180A85172}" dt="2024-09-12T16:57:49.478" v="982" actId="478"/>
          <ac:spMkLst>
            <pc:docMk/>
            <pc:sldMk cId="0" sldId="262"/>
            <ac:spMk id="8" creationId="{4088794C-84F2-ECD6-4295-B43ACE5452C6}"/>
          </ac:spMkLst>
        </pc:spChg>
        <pc:spChg chg="add mod topLvl">
          <ac:chgData name="Espinola-Arredondo, Ana Fabiola" userId="2389861a-9b00-4e05-a52a-bbe4d3cfc079" providerId="ADAL" clId="{B77DD30D-1B1D-4B2E-A1FE-E0A180A85172}" dt="2024-09-12T21:41:01.996" v="1045" actId="165"/>
          <ac:spMkLst>
            <pc:docMk/>
            <pc:sldMk cId="0" sldId="262"/>
            <ac:spMk id="9" creationId="{7150CD45-377D-8958-6A2F-F559C2D40CCB}"/>
          </ac:spMkLst>
        </pc:spChg>
        <pc:spChg chg="add mod topLvl">
          <ac:chgData name="Espinola-Arredondo, Ana Fabiola" userId="2389861a-9b00-4e05-a52a-bbe4d3cfc079" providerId="ADAL" clId="{B77DD30D-1B1D-4B2E-A1FE-E0A180A85172}" dt="2024-09-12T21:41:01.996" v="1045" actId="165"/>
          <ac:spMkLst>
            <pc:docMk/>
            <pc:sldMk cId="0" sldId="262"/>
            <ac:spMk id="10" creationId="{00766F85-DCDD-BAD8-BB4A-1188A8978E06}"/>
          </ac:spMkLst>
        </pc:spChg>
        <pc:spChg chg="add mod topLvl">
          <ac:chgData name="Espinola-Arredondo, Ana Fabiola" userId="2389861a-9b00-4e05-a52a-bbe4d3cfc079" providerId="ADAL" clId="{B77DD30D-1B1D-4B2E-A1FE-E0A180A85172}" dt="2024-09-12T21:41:01.996" v="1045" actId="165"/>
          <ac:spMkLst>
            <pc:docMk/>
            <pc:sldMk cId="0" sldId="262"/>
            <ac:spMk id="11" creationId="{A4A4F9B4-A380-337D-B070-58583AA9D953}"/>
          </ac:spMkLst>
        </pc:spChg>
        <pc:spChg chg="add mod topLvl">
          <ac:chgData name="Espinola-Arredondo, Ana Fabiola" userId="2389861a-9b00-4e05-a52a-bbe4d3cfc079" providerId="ADAL" clId="{B77DD30D-1B1D-4B2E-A1FE-E0A180A85172}" dt="2024-09-12T21:41:01.996" v="1045" actId="165"/>
          <ac:spMkLst>
            <pc:docMk/>
            <pc:sldMk cId="0" sldId="262"/>
            <ac:spMk id="15" creationId="{9D80DFB6-0354-5D74-3B50-19066800FFC1}"/>
          </ac:spMkLst>
        </pc:spChg>
        <pc:spChg chg="add mod topLvl">
          <ac:chgData name="Espinola-Arredondo, Ana Fabiola" userId="2389861a-9b00-4e05-a52a-bbe4d3cfc079" providerId="ADAL" clId="{B77DD30D-1B1D-4B2E-A1FE-E0A180A85172}" dt="2024-09-12T21:41:01.996" v="1045" actId="165"/>
          <ac:spMkLst>
            <pc:docMk/>
            <pc:sldMk cId="0" sldId="262"/>
            <ac:spMk id="17" creationId="{6FAC8285-0E82-9DCF-FF0B-8C0D989C5F60}"/>
          </ac:spMkLst>
        </pc:spChg>
        <pc:spChg chg="add mod topLvl">
          <ac:chgData name="Espinola-Arredondo, Ana Fabiola" userId="2389861a-9b00-4e05-a52a-bbe4d3cfc079" providerId="ADAL" clId="{B77DD30D-1B1D-4B2E-A1FE-E0A180A85172}" dt="2024-09-12T21:41:01.996" v="1045" actId="165"/>
          <ac:spMkLst>
            <pc:docMk/>
            <pc:sldMk cId="0" sldId="262"/>
            <ac:spMk id="18" creationId="{B7AD4376-B5BF-2AFE-958F-D3B4BFAE41DD}"/>
          </ac:spMkLst>
        </pc:spChg>
        <pc:spChg chg="add del mod">
          <ac:chgData name="Espinola-Arredondo, Ana Fabiola" userId="2389861a-9b00-4e05-a52a-bbe4d3cfc079" providerId="ADAL" clId="{B77DD30D-1B1D-4B2E-A1FE-E0A180A85172}" dt="2024-09-12T21:38:10.467" v="1012" actId="478"/>
          <ac:spMkLst>
            <pc:docMk/>
            <pc:sldMk cId="0" sldId="262"/>
            <ac:spMk id="21" creationId="{41ADFCCE-C405-8C86-C9E0-B89FBF058328}"/>
          </ac:spMkLst>
        </pc:spChg>
        <pc:spChg chg="add mod topLvl">
          <ac:chgData name="Espinola-Arredondo, Ana Fabiola" userId="2389861a-9b00-4e05-a52a-bbe4d3cfc079" providerId="ADAL" clId="{B77DD30D-1B1D-4B2E-A1FE-E0A180A85172}" dt="2024-09-12T21:41:01.996" v="1045" actId="165"/>
          <ac:spMkLst>
            <pc:docMk/>
            <pc:sldMk cId="0" sldId="262"/>
            <ac:spMk id="22" creationId="{4F1D9213-9A4B-FF49-B1BC-FB3D939AE55F}"/>
          </ac:spMkLst>
        </pc:spChg>
        <pc:spChg chg="add mod topLvl">
          <ac:chgData name="Espinola-Arredondo, Ana Fabiola" userId="2389861a-9b00-4e05-a52a-bbe4d3cfc079" providerId="ADAL" clId="{B77DD30D-1B1D-4B2E-A1FE-E0A180A85172}" dt="2024-09-12T21:41:01.996" v="1045" actId="165"/>
          <ac:spMkLst>
            <pc:docMk/>
            <pc:sldMk cId="0" sldId="262"/>
            <ac:spMk id="23" creationId="{1514D1EE-1443-E9AC-EF4D-C1BF5D99D95B}"/>
          </ac:spMkLst>
        </pc:spChg>
        <pc:spChg chg="add mod topLvl">
          <ac:chgData name="Espinola-Arredondo, Ana Fabiola" userId="2389861a-9b00-4e05-a52a-bbe4d3cfc079" providerId="ADAL" clId="{B77DD30D-1B1D-4B2E-A1FE-E0A180A85172}" dt="2024-09-12T21:41:01.996" v="1045" actId="165"/>
          <ac:spMkLst>
            <pc:docMk/>
            <pc:sldMk cId="0" sldId="262"/>
            <ac:spMk id="24" creationId="{2440E91D-BBD8-74D8-28D2-F8F1F7B5D95F}"/>
          </ac:spMkLst>
        </pc:spChg>
        <pc:spChg chg="add mod topLvl">
          <ac:chgData name="Espinola-Arredondo, Ana Fabiola" userId="2389861a-9b00-4e05-a52a-bbe4d3cfc079" providerId="ADAL" clId="{B77DD30D-1B1D-4B2E-A1FE-E0A180A85172}" dt="2024-09-12T21:41:01.996" v="1045" actId="165"/>
          <ac:spMkLst>
            <pc:docMk/>
            <pc:sldMk cId="0" sldId="262"/>
            <ac:spMk id="25" creationId="{162229E5-D6C6-DF62-B73F-5C66F2051E04}"/>
          </ac:spMkLst>
        </pc:spChg>
        <pc:spChg chg="add mod topLvl">
          <ac:chgData name="Espinola-Arredondo, Ana Fabiola" userId="2389861a-9b00-4e05-a52a-bbe4d3cfc079" providerId="ADAL" clId="{B77DD30D-1B1D-4B2E-A1FE-E0A180A85172}" dt="2024-09-12T21:41:01.996" v="1045" actId="165"/>
          <ac:spMkLst>
            <pc:docMk/>
            <pc:sldMk cId="0" sldId="262"/>
            <ac:spMk id="28" creationId="{86B1599A-F358-9C04-6E3F-01113462B3C5}"/>
          </ac:spMkLst>
        </pc:spChg>
        <pc:spChg chg="add mod topLvl">
          <ac:chgData name="Espinola-Arredondo, Ana Fabiola" userId="2389861a-9b00-4e05-a52a-bbe4d3cfc079" providerId="ADAL" clId="{B77DD30D-1B1D-4B2E-A1FE-E0A180A85172}" dt="2024-09-12T21:41:01.996" v="1045" actId="165"/>
          <ac:spMkLst>
            <pc:docMk/>
            <pc:sldMk cId="0" sldId="262"/>
            <ac:spMk id="29" creationId="{B566D9D4-05E8-BB70-6B81-80A03CAB30FD}"/>
          </ac:spMkLst>
        </pc:spChg>
        <pc:spChg chg="mod">
          <ac:chgData name="Espinola-Arredondo, Ana Fabiola" userId="2389861a-9b00-4e05-a52a-bbe4d3cfc079" providerId="ADAL" clId="{B77DD30D-1B1D-4B2E-A1FE-E0A180A85172}" dt="2024-09-12T16:57:19.193" v="976" actId="20577"/>
          <ac:spMkLst>
            <pc:docMk/>
            <pc:sldMk cId="0" sldId="262"/>
            <ac:spMk id="88" creationId="{00000000-0000-0000-0000-000000000000}"/>
          </ac:spMkLst>
        </pc:spChg>
        <pc:spChg chg="del">
          <ac:chgData name="Espinola-Arredondo, Ana Fabiola" userId="2389861a-9b00-4e05-a52a-bbe4d3cfc079" providerId="ADAL" clId="{B77DD30D-1B1D-4B2E-A1FE-E0A180A85172}" dt="2024-09-12T16:57:24.325" v="977" actId="478"/>
          <ac:spMkLst>
            <pc:docMk/>
            <pc:sldMk cId="0" sldId="262"/>
            <ac:spMk id="89" creationId="{00000000-0000-0000-0000-000000000000}"/>
          </ac:spMkLst>
        </pc:spChg>
        <pc:grpChg chg="add del mod">
          <ac:chgData name="Espinola-Arredondo, Ana Fabiola" userId="2389861a-9b00-4e05-a52a-bbe4d3cfc079" providerId="ADAL" clId="{B77DD30D-1B1D-4B2E-A1FE-E0A180A85172}" dt="2024-09-12T21:41:01.996" v="1045" actId="165"/>
          <ac:grpSpMkLst>
            <pc:docMk/>
            <pc:sldMk cId="0" sldId="262"/>
            <ac:grpSpMk id="4" creationId="{2ED0B819-C1BA-EB47-A4FC-3A51370C296B}"/>
          </ac:grpSpMkLst>
        </pc:grpChg>
        <pc:cxnChg chg="add mod topLvl">
          <ac:chgData name="Espinola-Arredondo, Ana Fabiola" userId="2389861a-9b00-4e05-a52a-bbe4d3cfc079" providerId="ADAL" clId="{B77DD30D-1B1D-4B2E-A1FE-E0A180A85172}" dt="2024-09-12T21:41:01.996" v="1045" actId="165"/>
          <ac:cxnSpMkLst>
            <pc:docMk/>
            <pc:sldMk cId="0" sldId="262"/>
            <ac:cxnSpMk id="6" creationId="{4371A179-E911-6A6B-7287-5E7A13487A8C}"/>
          </ac:cxnSpMkLst>
        </pc:cxnChg>
        <pc:cxnChg chg="add mod topLvl">
          <ac:chgData name="Espinola-Arredondo, Ana Fabiola" userId="2389861a-9b00-4e05-a52a-bbe4d3cfc079" providerId="ADAL" clId="{B77DD30D-1B1D-4B2E-A1FE-E0A180A85172}" dt="2024-09-12T21:41:01.996" v="1045" actId="165"/>
          <ac:cxnSpMkLst>
            <pc:docMk/>
            <pc:sldMk cId="0" sldId="262"/>
            <ac:cxnSpMk id="7" creationId="{68C91A41-2AD6-E239-0873-98DD091D29CC}"/>
          </ac:cxnSpMkLst>
        </pc:cxnChg>
        <pc:cxnChg chg="add mod topLvl">
          <ac:chgData name="Espinola-Arredondo, Ana Fabiola" userId="2389861a-9b00-4e05-a52a-bbe4d3cfc079" providerId="ADAL" clId="{B77DD30D-1B1D-4B2E-A1FE-E0A180A85172}" dt="2024-09-12T21:41:01.996" v="1045" actId="165"/>
          <ac:cxnSpMkLst>
            <pc:docMk/>
            <pc:sldMk cId="0" sldId="262"/>
            <ac:cxnSpMk id="12" creationId="{06B1A6EC-D87C-DF64-A825-78EA2D52BD98}"/>
          </ac:cxnSpMkLst>
        </pc:cxnChg>
        <pc:cxnChg chg="add del mod">
          <ac:chgData name="Espinola-Arredondo, Ana Fabiola" userId="2389861a-9b00-4e05-a52a-bbe4d3cfc079" providerId="ADAL" clId="{B77DD30D-1B1D-4B2E-A1FE-E0A180A85172}" dt="2024-09-12T16:57:46.384" v="981" actId="478"/>
          <ac:cxnSpMkLst>
            <pc:docMk/>
            <pc:sldMk cId="0" sldId="262"/>
            <ac:cxnSpMk id="13" creationId="{3DF65B67-A8E0-B6FC-8772-430C98B75B72}"/>
          </ac:cxnSpMkLst>
        </pc:cxnChg>
        <pc:cxnChg chg="add mod topLvl">
          <ac:chgData name="Espinola-Arredondo, Ana Fabiola" userId="2389861a-9b00-4e05-a52a-bbe4d3cfc079" providerId="ADAL" clId="{B77DD30D-1B1D-4B2E-A1FE-E0A180A85172}" dt="2024-09-12T21:41:01.996" v="1045" actId="165"/>
          <ac:cxnSpMkLst>
            <pc:docMk/>
            <pc:sldMk cId="0" sldId="262"/>
            <ac:cxnSpMk id="14" creationId="{764EA8C1-D8EA-C6C9-989C-9DD749995CCA}"/>
          </ac:cxnSpMkLst>
        </pc:cxnChg>
        <pc:cxnChg chg="add del mod">
          <ac:chgData name="Espinola-Arredondo, Ana Fabiola" userId="2389861a-9b00-4e05-a52a-bbe4d3cfc079" providerId="ADAL" clId="{B77DD30D-1B1D-4B2E-A1FE-E0A180A85172}" dt="2024-09-12T16:57:44.130" v="980" actId="478"/>
          <ac:cxnSpMkLst>
            <pc:docMk/>
            <pc:sldMk cId="0" sldId="262"/>
            <ac:cxnSpMk id="15" creationId="{54B080D5-644A-79C2-CF98-89076C72DEC8}"/>
          </ac:cxnSpMkLst>
        </pc:cxnChg>
        <pc:cxnChg chg="add mod topLvl">
          <ac:chgData name="Espinola-Arredondo, Ana Fabiola" userId="2389861a-9b00-4e05-a52a-bbe4d3cfc079" providerId="ADAL" clId="{B77DD30D-1B1D-4B2E-A1FE-E0A180A85172}" dt="2024-09-12T21:41:01.996" v="1045" actId="165"/>
          <ac:cxnSpMkLst>
            <pc:docMk/>
            <pc:sldMk cId="0" sldId="262"/>
            <ac:cxnSpMk id="16" creationId="{EC706F69-9978-1696-7E03-C78838F06B56}"/>
          </ac:cxnSpMkLst>
        </pc:cxnChg>
        <pc:cxnChg chg="add mod topLvl">
          <ac:chgData name="Espinola-Arredondo, Ana Fabiola" userId="2389861a-9b00-4e05-a52a-bbe4d3cfc079" providerId="ADAL" clId="{B77DD30D-1B1D-4B2E-A1FE-E0A180A85172}" dt="2024-09-12T21:41:01.996" v="1045" actId="165"/>
          <ac:cxnSpMkLst>
            <pc:docMk/>
            <pc:sldMk cId="0" sldId="262"/>
            <ac:cxnSpMk id="19" creationId="{A382C786-DB65-0838-8860-59E6AB58BB32}"/>
          </ac:cxnSpMkLst>
        </pc:cxnChg>
        <pc:cxnChg chg="add mod topLvl">
          <ac:chgData name="Espinola-Arredondo, Ana Fabiola" userId="2389861a-9b00-4e05-a52a-bbe4d3cfc079" providerId="ADAL" clId="{B77DD30D-1B1D-4B2E-A1FE-E0A180A85172}" dt="2024-09-12T21:41:01.996" v="1045" actId="165"/>
          <ac:cxnSpMkLst>
            <pc:docMk/>
            <pc:sldMk cId="0" sldId="262"/>
            <ac:cxnSpMk id="20" creationId="{FF07F1CC-905F-5F67-BE15-CA124C3EE4CF}"/>
          </ac:cxnSpMkLst>
        </pc:cxnChg>
        <pc:cxnChg chg="add mod topLvl">
          <ac:chgData name="Espinola-Arredondo, Ana Fabiola" userId="2389861a-9b00-4e05-a52a-bbe4d3cfc079" providerId="ADAL" clId="{B77DD30D-1B1D-4B2E-A1FE-E0A180A85172}" dt="2024-09-12T21:41:01.996" v="1045" actId="165"/>
          <ac:cxnSpMkLst>
            <pc:docMk/>
            <pc:sldMk cId="0" sldId="262"/>
            <ac:cxnSpMk id="26" creationId="{F5A45EF7-EDC1-8309-32E7-2CB74F0F55EA}"/>
          </ac:cxnSpMkLst>
        </pc:cxnChg>
        <pc:cxnChg chg="add mod topLvl">
          <ac:chgData name="Espinola-Arredondo, Ana Fabiola" userId="2389861a-9b00-4e05-a52a-bbe4d3cfc079" providerId="ADAL" clId="{B77DD30D-1B1D-4B2E-A1FE-E0A180A85172}" dt="2024-09-12T21:41:01.996" v="1045" actId="165"/>
          <ac:cxnSpMkLst>
            <pc:docMk/>
            <pc:sldMk cId="0" sldId="262"/>
            <ac:cxnSpMk id="27" creationId="{D9A439B1-5A11-A54D-6D4C-D0B7C242150F}"/>
          </ac:cxnSpMkLst>
        </pc:cxnChg>
      </pc:sldChg>
      <pc:sldChg chg="addSp delSp modSp mod">
        <pc:chgData name="Espinola-Arredondo, Ana Fabiola" userId="2389861a-9b00-4e05-a52a-bbe4d3cfc079" providerId="ADAL" clId="{B77DD30D-1B1D-4B2E-A1FE-E0A180A85172}" dt="2024-09-12T16:31:10.762" v="643" actId="14100"/>
        <pc:sldMkLst>
          <pc:docMk/>
          <pc:sldMk cId="1192891766" sldId="291"/>
        </pc:sldMkLst>
        <pc:spChg chg="add mod">
          <ac:chgData name="Espinola-Arredondo, Ana Fabiola" userId="2389861a-9b00-4e05-a52a-bbe4d3cfc079" providerId="ADAL" clId="{B77DD30D-1B1D-4B2E-A1FE-E0A180A85172}" dt="2024-09-12T16:30:54.178" v="642" actId="14100"/>
          <ac:spMkLst>
            <pc:docMk/>
            <pc:sldMk cId="1192891766" sldId="291"/>
            <ac:spMk id="5" creationId="{8C2D4D81-AFC9-CC5F-51B4-D785DC7FD76C}"/>
          </ac:spMkLst>
        </pc:spChg>
        <pc:spChg chg="add mod">
          <ac:chgData name="Espinola-Arredondo, Ana Fabiola" userId="2389861a-9b00-4e05-a52a-bbe4d3cfc079" providerId="ADAL" clId="{B77DD30D-1B1D-4B2E-A1FE-E0A180A85172}" dt="2024-09-12T16:31:10.762" v="643" actId="14100"/>
          <ac:spMkLst>
            <pc:docMk/>
            <pc:sldMk cId="1192891766" sldId="291"/>
            <ac:spMk id="6" creationId="{CC7B5CBB-E14A-276C-8C75-F5CF53479970}"/>
          </ac:spMkLst>
        </pc:spChg>
        <pc:spChg chg="mod">
          <ac:chgData name="Espinola-Arredondo, Ana Fabiola" userId="2389861a-9b00-4e05-a52a-bbe4d3cfc079" providerId="ADAL" clId="{B77DD30D-1B1D-4B2E-A1FE-E0A180A85172}" dt="2024-09-12T16:29:48.408" v="616" actId="20577"/>
          <ac:spMkLst>
            <pc:docMk/>
            <pc:sldMk cId="1192891766" sldId="291"/>
            <ac:spMk id="9" creationId="{0F7E28DC-C8D7-4B82-8A50-0B07460E92CB}"/>
          </ac:spMkLst>
        </pc:spChg>
        <pc:spChg chg="mod">
          <ac:chgData name="Espinola-Arredondo, Ana Fabiola" userId="2389861a-9b00-4e05-a52a-bbe4d3cfc079" providerId="ADAL" clId="{B77DD30D-1B1D-4B2E-A1FE-E0A180A85172}" dt="2024-09-12T16:29:41.218" v="608" actId="20577"/>
          <ac:spMkLst>
            <pc:docMk/>
            <pc:sldMk cId="1192891766" sldId="291"/>
            <ac:spMk id="56" creationId="{00000000-0000-0000-0000-000000000000}"/>
          </ac:spMkLst>
        </pc:spChg>
        <pc:picChg chg="del">
          <ac:chgData name="Espinola-Arredondo, Ana Fabiola" userId="2389861a-9b00-4e05-a52a-bbe4d3cfc079" providerId="ADAL" clId="{B77DD30D-1B1D-4B2E-A1FE-E0A180A85172}" dt="2024-09-12T16:21:57.890" v="395" actId="478"/>
          <ac:picMkLst>
            <pc:docMk/>
            <pc:sldMk cId="1192891766" sldId="291"/>
            <ac:picMk id="7" creationId="{6D7F2824-9C2C-4BDA-87E4-1653A116A136}"/>
          </ac:picMkLst>
        </pc:picChg>
      </pc:sldChg>
      <pc:sldChg chg="addSp delSp modSp mod">
        <pc:chgData name="Espinola-Arredondo, Ana Fabiola" userId="2389861a-9b00-4e05-a52a-bbe4d3cfc079" providerId="ADAL" clId="{B77DD30D-1B1D-4B2E-A1FE-E0A180A85172}" dt="2024-09-12T16:35:07.531" v="704" actId="20577"/>
        <pc:sldMkLst>
          <pc:docMk/>
          <pc:sldMk cId="1392370423" sldId="292"/>
        </pc:sldMkLst>
        <pc:spChg chg="add del mod">
          <ac:chgData name="Espinola-Arredondo, Ana Fabiola" userId="2389861a-9b00-4e05-a52a-bbe4d3cfc079" providerId="ADAL" clId="{B77DD30D-1B1D-4B2E-A1FE-E0A180A85172}" dt="2024-09-12T16:34:50.998" v="678" actId="478"/>
          <ac:spMkLst>
            <pc:docMk/>
            <pc:sldMk cId="1392370423" sldId="292"/>
            <ac:spMk id="3" creationId="{996A418E-3DB8-A626-4758-703A9D4D2EA6}"/>
          </ac:spMkLst>
        </pc:spChg>
        <pc:spChg chg="add mod">
          <ac:chgData name="Espinola-Arredondo, Ana Fabiola" userId="2389861a-9b00-4e05-a52a-bbe4d3cfc079" providerId="ADAL" clId="{B77DD30D-1B1D-4B2E-A1FE-E0A180A85172}" dt="2024-09-12T16:34:54.165" v="679"/>
          <ac:spMkLst>
            <pc:docMk/>
            <pc:sldMk cId="1392370423" sldId="292"/>
            <ac:spMk id="6" creationId="{7F00E1A5-0048-68F5-8CCF-4958A93762EC}"/>
          </ac:spMkLst>
        </pc:spChg>
        <pc:spChg chg="mod">
          <ac:chgData name="Espinola-Arredondo, Ana Fabiola" userId="2389861a-9b00-4e05-a52a-bbe4d3cfc079" providerId="ADAL" clId="{B77DD30D-1B1D-4B2E-A1FE-E0A180A85172}" dt="2024-09-12T16:35:07.531" v="704" actId="20577"/>
          <ac:spMkLst>
            <pc:docMk/>
            <pc:sldMk cId="1392370423" sldId="292"/>
            <ac:spMk id="63" creationId="{00000000-0000-0000-0000-000000000000}"/>
          </ac:spMkLst>
        </pc:spChg>
        <pc:spChg chg="del">
          <ac:chgData name="Espinola-Arredondo, Ana Fabiola" userId="2389861a-9b00-4e05-a52a-bbe4d3cfc079" providerId="ADAL" clId="{B77DD30D-1B1D-4B2E-A1FE-E0A180A85172}" dt="2024-09-12T16:34:48.469" v="677" actId="478"/>
          <ac:spMkLst>
            <pc:docMk/>
            <pc:sldMk cId="1392370423" sldId="292"/>
            <ac:spMk id="64" creationId="{00000000-0000-0000-0000-000000000000}"/>
          </ac:spMkLst>
        </pc:spChg>
      </pc:sldChg>
      <pc:sldChg chg="addSp delSp modSp mod modAnim">
        <pc:chgData name="Espinola-Arredondo, Ana Fabiola" userId="2389861a-9b00-4e05-a52a-bbe4d3cfc079" providerId="ADAL" clId="{B77DD30D-1B1D-4B2E-A1FE-E0A180A85172}" dt="2024-09-12T21:54:02.148" v="1193" actId="20577"/>
        <pc:sldMkLst>
          <pc:docMk/>
          <pc:sldMk cId="2168480399" sldId="293"/>
        </pc:sldMkLst>
        <pc:spChg chg="add mod">
          <ac:chgData name="Espinola-Arredondo, Ana Fabiola" userId="2389861a-9b00-4e05-a52a-bbe4d3cfc079" providerId="ADAL" clId="{B77DD30D-1B1D-4B2E-A1FE-E0A180A85172}" dt="2024-09-12T21:54:02.148" v="1193" actId="20577"/>
          <ac:spMkLst>
            <pc:docMk/>
            <pc:sldMk cId="2168480399" sldId="293"/>
            <ac:spMk id="7" creationId="{D5FB8893-A2E5-EBEA-0FDD-20F16530815F}"/>
          </ac:spMkLst>
        </pc:spChg>
        <pc:spChg chg="del">
          <ac:chgData name="Espinola-Arredondo, Ana Fabiola" userId="2389861a-9b00-4e05-a52a-bbe4d3cfc079" providerId="ADAL" clId="{B77DD30D-1B1D-4B2E-A1FE-E0A180A85172}" dt="2024-09-12T16:53:29.500" v="951" actId="478"/>
          <ac:spMkLst>
            <pc:docMk/>
            <pc:sldMk cId="2168480399" sldId="293"/>
            <ac:spMk id="14" creationId="{883A09EB-451C-4474-A08C-CA0BE656F403}"/>
          </ac:spMkLst>
        </pc:spChg>
        <pc:spChg chg="mod">
          <ac:chgData name="Espinola-Arredondo, Ana Fabiola" userId="2389861a-9b00-4e05-a52a-bbe4d3cfc079" providerId="ADAL" clId="{B77DD30D-1B1D-4B2E-A1FE-E0A180A85172}" dt="2024-09-12T16:53:44.171" v="958" actId="20577"/>
          <ac:spMkLst>
            <pc:docMk/>
            <pc:sldMk cId="2168480399" sldId="293"/>
            <ac:spMk id="78" creationId="{00000000-0000-0000-0000-000000000000}"/>
          </ac:spMkLst>
        </pc:spChg>
        <pc:picChg chg="add mod">
          <ac:chgData name="Espinola-Arredondo, Ana Fabiola" userId="2389861a-9b00-4e05-a52a-bbe4d3cfc079" providerId="ADAL" clId="{B77DD30D-1B1D-4B2E-A1FE-E0A180A85172}" dt="2024-09-12T16:53:39.088" v="953" actId="1076"/>
          <ac:picMkLst>
            <pc:docMk/>
            <pc:sldMk cId="2168480399" sldId="293"/>
            <ac:picMk id="5" creationId="{3280E711-3C28-0095-A67E-01F86AB3DA11}"/>
          </ac:picMkLst>
        </pc:picChg>
        <pc:cxnChg chg="add">
          <ac:chgData name="Espinola-Arredondo, Ana Fabiola" userId="2389861a-9b00-4e05-a52a-bbe4d3cfc079" providerId="ADAL" clId="{B77DD30D-1B1D-4B2E-A1FE-E0A180A85172}" dt="2024-09-12T21:53:07.330" v="1182" actId="11529"/>
          <ac:cxnSpMkLst>
            <pc:docMk/>
            <pc:sldMk cId="2168480399" sldId="293"/>
            <ac:cxnSpMk id="4" creationId="{7EBDD74A-6E32-98EA-E685-3474117A389C}"/>
          </ac:cxnSpMkLst>
        </pc:cxnChg>
      </pc:sldChg>
      <pc:sldChg chg="modSp mod">
        <pc:chgData name="Espinola-Arredondo, Ana Fabiola" userId="2389861a-9b00-4e05-a52a-bbe4d3cfc079" providerId="ADAL" clId="{B77DD30D-1B1D-4B2E-A1FE-E0A180A85172}" dt="2024-09-12T16:17:36.374" v="217" actId="403"/>
        <pc:sldMkLst>
          <pc:docMk/>
          <pc:sldMk cId="1282481720" sldId="299"/>
        </pc:sldMkLst>
        <pc:spChg chg="mod">
          <ac:chgData name="Espinola-Arredondo, Ana Fabiola" userId="2389861a-9b00-4e05-a52a-bbe4d3cfc079" providerId="ADAL" clId="{B77DD30D-1B1D-4B2E-A1FE-E0A180A85172}" dt="2024-09-12T16:15:52.373" v="75" actId="20577"/>
          <ac:spMkLst>
            <pc:docMk/>
            <pc:sldMk cId="1282481720" sldId="299"/>
            <ac:spMk id="50" creationId="{00000000-0000-0000-0000-000000000000}"/>
          </ac:spMkLst>
        </pc:spChg>
        <pc:spChg chg="mod">
          <ac:chgData name="Espinola-Arredondo, Ana Fabiola" userId="2389861a-9b00-4e05-a52a-bbe4d3cfc079" providerId="ADAL" clId="{B77DD30D-1B1D-4B2E-A1FE-E0A180A85172}" dt="2024-09-12T16:17:36.374" v="217" actId="403"/>
          <ac:spMkLst>
            <pc:docMk/>
            <pc:sldMk cId="1282481720" sldId="299"/>
            <ac:spMk id="51" creationId="{00000000-0000-0000-0000-000000000000}"/>
          </ac:spMkLst>
        </pc:spChg>
      </pc:sldChg>
      <pc:sldChg chg="modSp add mod">
        <pc:chgData name="Espinola-Arredondo, Ana Fabiola" userId="2389861a-9b00-4e05-a52a-bbe4d3cfc079" providerId="ADAL" clId="{B77DD30D-1B1D-4B2E-A1FE-E0A180A85172}" dt="2024-09-12T16:37:33.976" v="761" actId="20577"/>
        <pc:sldMkLst>
          <pc:docMk/>
          <pc:sldMk cId="1071507412" sldId="302"/>
        </pc:sldMkLst>
        <pc:spChg chg="mod">
          <ac:chgData name="Espinola-Arredondo, Ana Fabiola" userId="2389861a-9b00-4e05-a52a-bbe4d3cfc079" providerId="ADAL" clId="{B77DD30D-1B1D-4B2E-A1FE-E0A180A85172}" dt="2024-09-12T16:37:33.976" v="761" actId="20577"/>
          <ac:spMkLst>
            <pc:docMk/>
            <pc:sldMk cId="1071507412" sldId="302"/>
            <ac:spMk id="6" creationId="{CC7B5CBB-E14A-276C-8C75-F5CF53479970}"/>
          </ac:spMkLst>
        </pc:spChg>
      </pc:sldChg>
      <pc:sldChg chg="addSp delSp modSp add mod">
        <pc:chgData name="Espinola-Arredondo, Ana Fabiola" userId="2389861a-9b00-4e05-a52a-bbe4d3cfc079" providerId="ADAL" clId="{B77DD30D-1B1D-4B2E-A1FE-E0A180A85172}" dt="2024-09-12T16:32:48.247" v="672" actId="1076"/>
        <pc:sldMkLst>
          <pc:docMk/>
          <pc:sldMk cId="4242339363" sldId="303"/>
        </pc:sldMkLst>
        <pc:spChg chg="add del mod">
          <ac:chgData name="Espinola-Arredondo, Ana Fabiola" userId="2389861a-9b00-4e05-a52a-bbe4d3cfc079" providerId="ADAL" clId="{B77DD30D-1B1D-4B2E-A1FE-E0A180A85172}" dt="2024-09-12T16:31:37.419" v="657" actId="478"/>
          <ac:spMkLst>
            <pc:docMk/>
            <pc:sldMk cId="4242339363" sldId="303"/>
            <ac:spMk id="3" creationId="{26E00C36-8E01-A0CD-353E-55E5C0998E76}"/>
          </ac:spMkLst>
        </pc:spChg>
        <pc:spChg chg="del">
          <ac:chgData name="Espinola-Arredondo, Ana Fabiola" userId="2389861a-9b00-4e05-a52a-bbe4d3cfc079" providerId="ADAL" clId="{B77DD30D-1B1D-4B2E-A1FE-E0A180A85172}" dt="2024-09-12T16:31:39.008" v="658" actId="478"/>
          <ac:spMkLst>
            <pc:docMk/>
            <pc:sldMk cId="4242339363" sldId="303"/>
            <ac:spMk id="5" creationId="{8C2D4D81-AFC9-CC5F-51B4-D785DC7FD76C}"/>
          </ac:spMkLst>
        </pc:spChg>
        <pc:spChg chg="del">
          <ac:chgData name="Espinola-Arredondo, Ana Fabiola" userId="2389861a-9b00-4e05-a52a-bbe4d3cfc079" providerId="ADAL" clId="{B77DD30D-1B1D-4B2E-A1FE-E0A180A85172}" dt="2024-09-12T16:31:40.860" v="659" actId="478"/>
          <ac:spMkLst>
            <pc:docMk/>
            <pc:sldMk cId="4242339363" sldId="303"/>
            <ac:spMk id="6" creationId="{CC7B5CBB-E14A-276C-8C75-F5CF53479970}"/>
          </ac:spMkLst>
        </pc:spChg>
        <pc:spChg chg="del">
          <ac:chgData name="Espinola-Arredondo, Ana Fabiola" userId="2389861a-9b00-4e05-a52a-bbe4d3cfc079" providerId="ADAL" clId="{B77DD30D-1B1D-4B2E-A1FE-E0A180A85172}" dt="2024-09-12T16:31:35.698" v="656" actId="478"/>
          <ac:spMkLst>
            <pc:docMk/>
            <pc:sldMk cId="4242339363" sldId="303"/>
            <ac:spMk id="9" creationId="{0F7E28DC-C8D7-4B82-8A50-0B07460E92CB}"/>
          </ac:spMkLst>
        </pc:spChg>
        <pc:spChg chg="mod">
          <ac:chgData name="Espinola-Arredondo, Ana Fabiola" userId="2389861a-9b00-4e05-a52a-bbe4d3cfc079" providerId="ADAL" clId="{B77DD30D-1B1D-4B2E-A1FE-E0A180A85172}" dt="2024-09-12T16:31:32.336" v="655" actId="20577"/>
          <ac:spMkLst>
            <pc:docMk/>
            <pc:sldMk cId="4242339363" sldId="303"/>
            <ac:spMk id="56" creationId="{00000000-0000-0000-0000-000000000000}"/>
          </ac:spMkLst>
        </pc:spChg>
        <pc:picChg chg="add mod">
          <ac:chgData name="Espinola-Arredondo, Ana Fabiola" userId="2389861a-9b00-4e05-a52a-bbe4d3cfc079" providerId="ADAL" clId="{B77DD30D-1B1D-4B2E-A1FE-E0A180A85172}" dt="2024-09-12T16:32:46.536" v="671" actId="1076"/>
          <ac:picMkLst>
            <pc:docMk/>
            <pc:sldMk cId="4242339363" sldId="303"/>
            <ac:picMk id="4" creationId="{2896D039-DAB1-BDE6-AA5F-4ABF22B18A71}"/>
          </ac:picMkLst>
        </pc:picChg>
        <pc:picChg chg="add mod">
          <ac:chgData name="Espinola-Arredondo, Ana Fabiola" userId="2389861a-9b00-4e05-a52a-bbe4d3cfc079" providerId="ADAL" clId="{B77DD30D-1B1D-4B2E-A1FE-E0A180A85172}" dt="2024-09-12T16:32:48.247" v="672" actId="1076"/>
          <ac:picMkLst>
            <pc:docMk/>
            <pc:sldMk cId="4242339363" sldId="303"/>
            <ac:picMk id="7" creationId="{AB6D7D4D-08A7-5EDC-E438-1F76CB0C07C2}"/>
          </ac:picMkLst>
        </pc:picChg>
      </pc:sldChg>
      <pc:sldChg chg="addSp delSp modSp add mod">
        <pc:chgData name="Espinola-Arredondo, Ana Fabiola" userId="2389861a-9b00-4e05-a52a-bbe4d3cfc079" providerId="ADAL" clId="{B77DD30D-1B1D-4B2E-A1FE-E0A180A85172}" dt="2024-09-12T21:54:31.589" v="1194" actId="14100"/>
        <pc:sldMkLst>
          <pc:docMk/>
          <pc:sldMk cId="986274779" sldId="304"/>
        </pc:sldMkLst>
        <pc:spChg chg="add del mod">
          <ac:chgData name="Espinola-Arredondo, Ana Fabiola" userId="2389861a-9b00-4e05-a52a-bbe4d3cfc079" providerId="ADAL" clId="{B77DD30D-1B1D-4B2E-A1FE-E0A180A85172}" dt="2024-09-12T16:38:36.305" v="765" actId="478"/>
          <ac:spMkLst>
            <pc:docMk/>
            <pc:sldMk cId="986274779" sldId="304"/>
            <ac:spMk id="4" creationId="{4D048888-3A1D-2B60-AF50-343875F4B658}"/>
          </ac:spMkLst>
        </pc:spChg>
        <pc:spChg chg="add mod">
          <ac:chgData name="Espinola-Arredondo, Ana Fabiola" userId="2389861a-9b00-4e05-a52a-bbe4d3cfc079" providerId="ADAL" clId="{B77DD30D-1B1D-4B2E-A1FE-E0A180A85172}" dt="2024-09-12T21:54:31.589" v="1194" actId="14100"/>
          <ac:spMkLst>
            <pc:docMk/>
            <pc:sldMk cId="986274779" sldId="304"/>
            <ac:spMk id="7" creationId="{D6AE9421-3E29-4030-6C85-FDE17F7D1025}"/>
          </ac:spMkLst>
        </pc:spChg>
        <pc:spChg chg="mod">
          <ac:chgData name="Espinola-Arredondo, Ana Fabiola" userId="2389861a-9b00-4e05-a52a-bbe4d3cfc079" providerId="ADAL" clId="{B77DD30D-1B1D-4B2E-A1FE-E0A180A85172}" dt="2024-09-12T16:39:44.679" v="776" actId="1076"/>
          <ac:spMkLst>
            <pc:docMk/>
            <pc:sldMk cId="986274779" sldId="304"/>
            <ac:spMk id="56" creationId="{00000000-0000-0000-0000-000000000000}"/>
          </ac:spMkLst>
        </pc:spChg>
        <pc:spChg chg="del">
          <ac:chgData name="Espinola-Arredondo, Ana Fabiola" userId="2389861a-9b00-4e05-a52a-bbe4d3cfc079" providerId="ADAL" clId="{B77DD30D-1B1D-4B2E-A1FE-E0A180A85172}" dt="2024-09-12T16:38:31.576" v="764" actId="478"/>
          <ac:spMkLst>
            <pc:docMk/>
            <pc:sldMk cId="986274779" sldId="304"/>
            <ac:spMk id="57" creationId="{00000000-0000-0000-0000-000000000000}"/>
          </ac:spMkLst>
        </pc:spChg>
        <pc:graphicFrameChg chg="del">
          <ac:chgData name="Espinola-Arredondo, Ana Fabiola" userId="2389861a-9b00-4e05-a52a-bbe4d3cfc079" providerId="ADAL" clId="{B77DD30D-1B1D-4B2E-A1FE-E0A180A85172}" dt="2024-09-12T16:38:39.013" v="766" actId="478"/>
          <ac:graphicFrameMkLst>
            <pc:docMk/>
            <pc:sldMk cId="986274779" sldId="304"/>
            <ac:graphicFrameMk id="3" creationId="{B7FE1345-FC17-991B-A61A-83F6A0DADF19}"/>
          </ac:graphicFrameMkLst>
        </pc:graphicFrameChg>
      </pc:sldChg>
      <pc:sldChg chg="addSp modSp add mod modAnim">
        <pc:chgData name="Espinola-Arredondo, Ana Fabiola" userId="2389861a-9b00-4e05-a52a-bbe4d3cfc079" providerId="ADAL" clId="{B77DD30D-1B1D-4B2E-A1FE-E0A180A85172}" dt="2024-09-12T22:07:12.635" v="1397"/>
        <pc:sldMkLst>
          <pc:docMk/>
          <pc:sldMk cId="4205204009" sldId="305"/>
        </pc:sldMkLst>
        <pc:spChg chg="add mod">
          <ac:chgData name="Espinola-Arredondo, Ana Fabiola" userId="2389861a-9b00-4e05-a52a-bbe4d3cfc079" providerId="ADAL" clId="{B77DD30D-1B1D-4B2E-A1FE-E0A180A85172}" dt="2024-09-12T21:58:57.832" v="1301" actId="20577"/>
          <ac:spMkLst>
            <pc:docMk/>
            <pc:sldMk cId="4205204009" sldId="305"/>
            <ac:spMk id="2" creationId="{DFD0FE0B-4550-6000-C751-A35EC6FE3FAE}"/>
          </ac:spMkLst>
        </pc:spChg>
        <pc:spChg chg="mod">
          <ac:chgData name="Espinola-Arredondo, Ana Fabiola" userId="2389861a-9b00-4e05-a52a-bbe4d3cfc079" providerId="ADAL" clId="{B77DD30D-1B1D-4B2E-A1FE-E0A180A85172}" dt="2024-09-12T21:56:30.719" v="1201" actId="14100"/>
          <ac:spMkLst>
            <pc:docMk/>
            <pc:sldMk cId="4205204009" sldId="305"/>
            <ac:spMk id="7" creationId="{D6AE9421-3E29-4030-6C85-FDE17F7D1025}"/>
          </ac:spMkLst>
        </pc:spChg>
        <pc:spChg chg="mod">
          <ac:chgData name="Espinola-Arredondo, Ana Fabiola" userId="2389861a-9b00-4e05-a52a-bbe4d3cfc079" providerId="ADAL" clId="{B77DD30D-1B1D-4B2E-A1FE-E0A180A85172}" dt="2024-09-12T21:56:12.622" v="1197"/>
          <ac:spMkLst>
            <pc:docMk/>
            <pc:sldMk cId="4205204009" sldId="305"/>
            <ac:spMk id="10" creationId="{14FFDCAB-5CBA-966D-0BBF-DED53901A4E1}"/>
          </ac:spMkLst>
        </pc:spChg>
        <pc:spChg chg="mod">
          <ac:chgData name="Espinola-Arredondo, Ana Fabiola" userId="2389861a-9b00-4e05-a52a-bbe4d3cfc079" providerId="ADAL" clId="{B77DD30D-1B1D-4B2E-A1FE-E0A180A85172}" dt="2024-09-12T21:56:12.622" v="1197"/>
          <ac:spMkLst>
            <pc:docMk/>
            <pc:sldMk cId="4205204009" sldId="305"/>
            <ac:spMk id="11" creationId="{478300BC-9E2D-957A-86FF-A28DD8875E17}"/>
          </ac:spMkLst>
        </pc:spChg>
        <pc:spChg chg="mod">
          <ac:chgData name="Espinola-Arredondo, Ana Fabiola" userId="2389861a-9b00-4e05-a52a-bbe4d3cfc079" providerId="ADAL" clId="{B77DD30D-1B1D-4B2E-A1FE-E0A180A85172}" dt="2024-09-12T21:56:12.622" v="1197"/>
          <ac:spMkLst>
            <pc:docMk/>
            <pc:sldMk cId="4205204009" sldId="305"/>
            <ac:spMk id="12" creationId="{B7A0EED9-F9CA-B3B1-908C-9FFBE6ED6BF4}"/>
          </ac:spMkLst>
        </pc:spChg>
        <pc:spChg chg="mod">
          <ac:chgData name="Espinola-Arredondo, Ana Fabiola" userId="2389861a-9b00-4e05-a52a-bbe4d3cfc079" providerId="ADAL" clId="{B77DD30D-1B1D-4B2E-A1FE-E0A180A85172}" dt="2024-09-12T21:56:12.622" v="1197"/>
          <ac:spMkLst>
            <pc:docMk/>
            <pc:sldMk cId="4205204009" sldId="305"/>
            <ac:spMk id="13" creationId="{CE76A12D-565E-5714-5F16-5478B732AE20}"/>
          </ac:spMkLst>
        </pc:spChg>
        <pc:spChg chg="mod">
          <ac:chgData name="Espinola-Arredondo, Ana Fabiola" userId="2389861a-9b00-4e05-a52a-bbe4d3cfc079" providerId="ADAL" clId="{B77DD30D-1B1D-4B2E-A1FE-E0A180A85172}" dt="2024-09-12T21:56:12.622" v="1197"/>
          <ac:spMkLst>
            <pc:docMk/>
            <pc:sldMk cId="4205204009" sldId="305"/>
            <ac:spMk id="18" creationId="{0295D01E-866F-0F7A-D9E5-066C6070C00D}"/>
          </ac:spMkLst>
        </pc:spChg>
        <pc:spChg chg="mod">
          <ac:chgData name="Espinola-Arredondo, Ana Fabiola" userId="2389861a-9b00-4e05-a52a-bbe4d3cfc079" providerId="ADAL" clId="{B77DD30D-1B1D-4B2E-A1FE-E0A180A85172}" dt="2024-09-12T21:56:12.622" v="1197"/>
          <ac:spMkLst>
            <pc:docMk/>
            <pc:sldMk cId="4205204009" sldId="305"/>
            <ac:spMk id="19" creationId="{094FF009-F586-C3B8-C3C9-07E0657F9A32}"/>
          </ac:spMkLst>
        </pc:spChg>
        <pc:spChg chg="add mod">
          <ac:chgData name="Espinola-Arredondo, Ana Fabiola" userId="2389861a-9b00-4e05-a52a-bbe4d3cfc079" providerId="ADAL" clId="{B77DD30D-1B1D-4B2E-A1FE-E0A180A85172}" dt="2024-09-12T21:59:24.082" v="1306" actId="20577"/>
          <ac:spMkLst>
            <pc:docMk/>
            <pc:sldMk cId="4205204009" sldId="305"/>
            <ac:spMk id="20" creationId="{FD86FC6A-1477-7937-0521-A8848ED3FA75}"/>
          </ac:spMkLst>
        </pc:spChg>
        <pc:spChg chg="add mod">
          <ac:chgData name="Espinola-Arredondo, Ana Fabiola" userId="2389861a-9b00-4e05-a52a-bbe4d3cfc079" providerId="ADAL" clId="{B77DD30D-1B1D-4B2E-A1FE-E0A180A85172}" dt="2024-09-12T22:01:04.990" v="1320" actId="14100"/>
          <ac:spMkLst>
            <pc:docMk/>
            <pc:sldMk cId="4205204009" sldId="305"/>
            <ac:spMk id="25" creationId="{CD12BDAB-3B5C-D7DF-3129-75164EBCC054}"/>
          </ac:spMkLst>
        </pc:spChg>
        <pc:spChg chg="add mod">
          <ac:chgData name="Espinola-Arredondo, Ana Fabiola" userId="2389861a-9b00-4e05-a52a-bbe4d3cfc079" providerId="ADAL" clId="{B77DD30D-1B1D-4B2E-A1FE-E0A180A85172}" dt="2024-09-12T22:01:13.136" v="1324" actId="20577"/>
          <ac:spMkLst>
            <pc:docMk/>
            <pc:sldMk cId="4205204009" sldId="305"/>
            <ac:spMk id="26" creationId="{3658A516-9BC5-A9BC-E32C-4443BFE0F8C9}"/>
          </ac:spMkLst>
        </pc:spChg>
        <pc:spChg chg="add mod">
          <ac:chgData name="Espinola-Arredondo, Ana Fabiola" userId="2389861a-9b00-4e05-a52a-bbe4d3cfc079" providerId="ADAL" clId="{B77DD30D-1B1D-4B2E-A1FE-E0A180A85172}" dt="2024-09-12T22:02:01.880" v="1330" actId="1076"/>
          <ac:spMkLst>
            <pc:docMk/>
            <pc:sldMk cId="4205204009" sldId="305"/>
            <ac:spMk id="27" creationId="{AB082B99-DDBB-8E01-11C7-7C426B7A2788}"/>
          </ac:spMkLst>
        </pc:spChg>
        <pc:spChg chg="add mod">
          <ac:chgData name="Espinola-Arredondo, Ana Fabiola" userId="2389861a-9b00-4e05-a52a-bbe4d3cfc079" providerId="ADAL" clId="{B77DD30D-1B1D-4B2E-A1FE-E0A180A85172}" dt="2024-09-12T22:02:11.471" v="1333" actId="20577"/>
          <ac:spMkLst>
            <pc:docMk/>
            <pc:sldMk cId="4205204009" sldId="305"/>
            <ac:spMk id="28" creationId="{4125EB19-5CB9-C95A-F291-BA4242BDBE89}"/>
          </ac:spMkLst>
        </pc:spChg>
        <pc:spChg chg="add mod">
          <ac:chgData name="Espinola-Arredondo, Ana Fabiola" userId="2389861a-9b00-4e05-a52a-bbe4d3cfc079" providerId="ADAL" clId="{B77DD30D-1B1D-4B2E-A1FE-E0A180A85172}" dt="2024-09-12T22:04:57.198" v="1386" actId="113"/>
          <ac:spMkLst>
            <pc:docMk/>
            <pc:sldMk cId="4205204009" sldId="305"/>
            <ac:spMk id="29" creationId="{4AE21059-78B7-8A99-E16F-8AE3B76A8CD7}"/>
          </ac:spMkLst>
        </pc:spChg>
        <pc:spChg chg="add mod">
          <ac:chgData name="Espinola-Arredondo, Ana Fabiola" userId="2389861a-9b00-4e05-a52a-bbe4d3cfc079" providerId="ADAL" clId="{B77DD30D-1B1D-4B2E-A1FE-E0A180A85172}" dt="2024-09-12T22:05:33.101" v="1389" actId="20577"/>
          <ac:spMkLst>
            <pc:docMk/>
            <pc:sldMk cId="4205204009" sldId="305"/>
            <ac:spMk id="30" creationId="{C24F7C2A-47F8-7F30-D7BA-1024DFFD3C20}"/>
          </ac:spMkLst>
        </pc:spChg>
        <pc:grpChg chg="add mod">
          <ac:chgData name="Espinola-Arredondo, Ana Fabiola" userId="2389861a-9b00-4e05-a52a-bbe4d3cfc079" providerId="ADAL" clId="{B77DD30D-1B1D-4B2E-A1FE-E0A180A85172}" dt="2024-09-12T21:56:25.384" v="1199" actId="1076"/>
          <ac:grpSpMkLst>
            <pc:docMk/>
            <pc:sldMk cId="4205204009" sldId="305"/>
            <ac:grpSpMk id="4" creationId="{E8F350E4-8C4C-5498-06A5-F41573C9AFC4}"/>
          </ac:grpSpMkLst>
        </pc:grpChg>
        <pc:cxnChg chg="mod">
          <ac:chgData name="Espinola-Arredondo, Ana Fabiola" userId="2389861a-9b00-4e05-a52a-bbe4d3cfc079" providerId="ADAL" clId="{B77DD30D-1B1D-4B2E-A1FE-E0A180A85172}" dt="2024-09-12T21:56:12.622" v="1197"/>
          <ac:cxnSpMkLst>
            <pc:docMk/>
            <pc:sldMk cId="4205204009" sldId="305"/>
            <ac:cxnSpMk id="5" creationId="{2DF66DA7-2475-1D7E-B8FA-4544EC1D3A9B}"/>
          </ac:cxnSpMkLst>
        </pc:cxnChg>
        <pc:cxnChg chg="mod">
          <ac:chgData name="Espinola-Arredondo, Ana Fabiola" userId="2389861a-9b00-4e05-a52a-bbe4d3cfc079" providerId="ADAL" clId="{B77DD30D-1B1D-4B2E-A1FE-E0A180A85172}" dt="2024-09-12T21:56:12.622" v="1197"/>
          <ac:cxnSpMkLst>
            <pc:docMk/>
            <pc:sldMk cId="4205204009" sldId="305"/>
            <ac:cxnSpMk id="6" creationId="{EAAB840C-E839-3C61-76C3-87DAC81C89B4}"/>
          </ac:cxnSpMkLst>
        </pc:cxnChg>
        <pc:cxnChg chg="mod">
          <ac:chgData name="Espinola-Arredondo, Ana Fabiola" userId="2389861a-9b00-4e05-a52a-bbe4d3cfc079" providerId="ADAL" clId="{B77DD30D-1B1D-4B2E-A1FE-E0A180A85172}" dt="2024-09-12T21:56:12.622" v="1197"/>
          <ac:cxnSpMkLst>
            <pc:docMk/>
            <pc:sldMk cId="4205204009" sldId="305"/>
            <ac:cxnSpMk id="8" creationId="{42A219FB-7700-696C-0352-DFCA5ACA8D32}"/>
          </ac:cxnSpMkLst>
        </pc:cxnChg>
        <pc:cxnChg chg="mod">
          <ac:chgData name="Espinola-Arredondo, Ana Fabiola" userId="2389861a-9b00-4e05-a52a-bbe4d3cfc079" providerId="ADAL" clId="{B77DD30D-1B1D-4B2E-A1FE-E0A180A85172}" dt="2024-09-12T21:56:12.622" v="1197"/>
          <ac:cxnSpMkLst>
            <pc:docMk/>
            <pc:sldMk cId="4205204009" sldId="305"/>
            <ac:cxnSpMk id="9" creationId="{5CD030B6-63AA-0D71-A98C-F6991C78CA61}"/>
          </ac:cxnSpMkLst>
        </pc:cxnChg>
        <pc:cxnChg chg="mod">
          <ac:chgData name="Espinola-Arredondo, Ana Fabiola" userId="2389861a-9b00-4e05-a52a-bbe4d3cfc079" providerId="ADAL" clId="{B77DD30D-1B1D-4B2E-A1FE-E0A180A85172}" dt="2024-09-12T21:56:12.622" v="1197"/>
          <ac:cxnSpMkLst>
            <pc:docMk/>
            <pc:sldMk cId="4205204009" sldId="305"/>
            <ac:cxnSpMk id="14" creationId="{1B83BE70-ACF6-9684-D410-3A7DE5702844}"/>
          </ac:cxnSpMkLst>
        </pc:cxnChg>
        <pc:cxnChg chg="mod">
          <ac:chgData name="Espinola-Arredondo, Ana Fabiola" userId="2389861a-9b00-4e05-a52a-bbe4d3cfc079" providerId="ADAL" clId="{B77DD30D-1B1D-4B2E-A1FE-E0A180A85172}" dt="2024-09-12T21:56:12.622" v="1197"/>
          <ac:cxnSpMkLst>
            <pc:docMk/>
            <pc:sldMk cId="4205204009" sldId="305"/>
            <ac:cxnSpMk id="15" creationId="{26955286-FA6D-4111-6816-4B3DE11CA4B9}"/>
          </ac:cxnSpMkLst>
        </pc:cxnChg>
        <pc:cxnChg chg="mod">
          <ac:chgData name="Espinola-Arredondo, Ana Fabiola" userId="2389861a-9b00-4e05-a52a-bbe4d3cfc079" providerId="ADAL" clId="{B77DD30D-1B1D-4B2E-A1FE-E0A180A85172}" dt="2024-09-12T21:56:12.622" v="1197"/>
          <ac:cxnSpMkLst>
            <pc:docMk/>
            <pc:sldMk cId="4205204009" sldId="305"/>
            <ac:cxnSpMk id="16" creationId="{F0E0943C-DD18-B303-1BBF-A2C6E5E43774}"/>
          </ac:cxnSpMkLst>
        </pc:cxnChg>
        <pc:cxnChg chg="mod">
          <ac:chgData name="Espinola-Arredondo, Ana Fabiola" userId="2389861a-9b00-4e05-a52a-bbe4d3cfc079" providerId="ADAL" clId="{B77DD30D-1B1D-4B2E-A1FE-E0A180A85172}" dt="2024-09-12T21:56:12.622" v="1197"/>
          <ac:cxnSpMkLst>
            <pc:docMk/>
            <pc:sldMk cId="4205204009" sldId="305"/>
            <ac:cxnSpMk id="17" creationId="{49B6F0F4-C1B6-FC95-9E4A-2B6632E173BC}"/>
          </ac:cxnSpMkLst>
        </pc:cxnChg>
        <pc:cxnChg chg="add mod">
          <ac:chgData name="Espinola-Arredondo, Ana Fabiola" userId="2389861a-9b00-4e05-a52a-bbe4d3cfc079" providerId="ADAL" clId="{B77DD30D-1B1D-4B2E-A1FE-E0A180A85172}" dt="2024-09-12T22:00:07.098" v="1309" actId="1582"/>
          <ac:cxnSpMkLst>
            <pc:docMk/>
            <pc:sldMk cId="4205204009" sldId="305"/>
            <ac:cxnSpMk id="21" creationId="{89BF8382-13EB-4DA7-4CDA-15143933A6C3}"/>
          </ac:cxnSpMkLst>
        </pc:cxnChg>
        <pc:cxnChg chg="add mod">
          <ac:chgData name="Espinola-Arredondo, Ana Fabiola" userId="2389861a-9b00-4e05-a52a-bbe4d3cfc079" providerId="ADAL" clId="{B77DD30D-1B1D-4B2E-A1FE-E0A180A85172}" dt="2024-09-12T22:00:28.300" v="1313" actId="1076"/>
          <ac:cxnSpMkLst>
            <pc:docMk/>
            <pc:sldMk cId="4205204009" sldId="305"/>
            <ac:cxnSpMk id="23" creationId="{62EE7440-CCBE-7336-50BA-20BDB9D313E3}"/>
          </ac:cxnSpMkLst>
        </pc:cxnChg>
      </pc:sldChg>
      <pc:sldChg chg="addSp delSp modSp mod">
        <pc:chgData name="Espinola-Arredondo, Ana Fabiola" userId="2389861a-9b00-4e05-a52a-bbe4d3cfc079" providerId="ADAL" clId="{B77DD30D-1B1D-4B2E-A1FE-E0A180A85172}" dt="2024-09-13T18:16:39.553" v="1415" actId="14100"/>
        <pc:sldMkLst>
          <pc:docMk/>
          <pc:sldMk cId="2174905373" sldId="306"/>
        </pc:sldMkLst>
        <pc:spChg chg="mod">
          <ac:chgData name="Espinola-Arredondo, Ana Fabiola" userId="2389861a-9b00-4e05-a52a-bbe4d3cfc079" providerId="ADAL" clId="{B77DD30D-1B1D-4B2E-A1FE-E0A180A85172}" dt="2024-09-13T18:15:15.315" v="1402" actId="27636"/>
          <ac:spMkLst>
            <pc:docMk/>
            <pc:sldMk cId="2174905373" sldId="306"/>
            <ac:spMk id="50" creationId="{00000000-0000-0000-0000-000000000000}"/>
          </ac:spMkLst>
        </pc:spChg>
        <pc:picChg chg="add del mod">
          <ac:chgData name="Espinola-Arredondo, Ana Fabiola" userId="2389861a-9b00-4e05-a52a-bbe4d3cfc079" providerId="ADAL" clId="{B77DD30D-1B1D-4B2E-A1FE-E0A180A85172}" dt="2024-09-13T18:16:22.256" v="1408" actId="478"/>
          <ac:picMkLst>
            <pc:docMk/>
            <pc:sldMk cId="2174905373" sldId="306"/>
            <ac:picMk id="3" creationId="{1292AE9A-8446-7105-7F51-B48FF1BF1D83}"/>
          </ac:picMkLst>
        </pc:picChg>
        <pc:picChg chg="add mod">
          <ac:chgData name="Espinola-Arredondo, Ana Fabiola" userId="2389861a-9b00-4e05-a52a-bbe4d3cfc079" providerId="ADAL" clId="{B77DD30D-1B1D-4B2E-A1FE-E0A180A85172}" dt="2024-09-13T18:16:39.553" v="1415" actId="14100"/>
          <ac:picMkLst>
            <pc:docMk/>
            <pc:sldMk cId="2174905373" sldId="306"/>
            <ac:picMk id="5" creationId="{2AC66472-5DC1-2DD3-62FE-CEF8A9AE40A0}"/>
          </ac:picMkLst>
        </pc:picChg>
      </pc:sldChg>
      <pc:sldChg chg="addSp delSp modSp mod modAnim">
        <pc:chgData name="Espinola-Arredondo, Ana Fabiola" userId="2389861a-9b00-4e05-a52a-bbe4d3cfc079" providerId="ADAL" clId="{B77DD30D-1B1D-4B2E-A1FE-E0A180A85172}" dt="2024-09-13T18:34:15.263" v="1565"/>
        <pc:sldMkLst>
          <pc:docMk/>
          <pc:sldMk cId="3420152010" sldId="307"/>
        </pc:sldMkLst>
        <pc:spChg chg="add mod">
          <ac:chgData name="Espinola-Arredondo, Ana Fabiola" userId="2389861a-9b00-4e05-a52a-bbe4d3cfc079" providerId="ADAL" clId="{B77DD30D-1B1D-4B2E-A1FE-E0A180A85172}" dt="2024-09-13T18:26:47.114" v="1465" actId="1076"/>
          <ac:spMkLst>
            <pc:docMk/>
            <pc:sldMk cId="3420152010" sldId="307"/>
            <ac:spMk id="5" creationId="{8A8C006D-D82A-1FFB-F9A2-7881A4EB9645}"/>
          </ac:spMkLst>
        </pc:spChg>
        <pc:spChg chg="add mod">
          <ac:chgData name="Espinola-Arredondo, Ana Fabiola" userId="2389861a-9b00-4e05-a52a-bbe4d3cfc079" providerId="ADAL" clId="{B77DD30D-1B1D-4B2E-A1FE-E0A180A85172}" dt="2024-09-13T18:27:04.481" v="1469" actId="1076"/>
          <ac:spMkLst>
            <pc:docMk/>
            <pc:sldMk cId="3420152010" sldId="307"/>
            <ac:spMk id="7" creationId="{DF3BA314-7874-01EC-834B-1AFFC598F064}"/>
          </ac:spMkLst>
        </pc:spChg>
        <pc:spChg chg="add mod">
          <ac:chgData name="Espinola-Arredondo, Ana Fabiola" userId="2389861a-9b00-4e05-a52a-bbe4d3cfc079" providerId="ADAL" clId="{B77DD30D-1B1D-4B2E-A1FE-E0A180A85172}" dt="2024-09-13T18:27:30.587" v="1477" actId="20577"/>
          <ac:spMkLst>
            <pc:docMk/>
            <pc:sldMk cId="3420152010" sldId="307"/>
            <ac:spMk id="8" creationId="{5A2DC16C-7237-FC15-46B7-B54C35EFEA23}"/>
          </ac:spMkLst>
        </pc:spChg>
        <pc:spChg chg="add mod">
          <ac:chgData name="Espinola-Arredondo, Ana Fabiola" userId="2389861a-9b00-4e05-a52a-bbe4d3cfc079" providerId="ADAL" clId="{B77DD30D-1B1D-4B2E-A1FE-E0A180A85172}" dt="2024-09-13T18:28:27.938" v="1483" actId="207"/>
          <ac:spMkLst>
            <pc:docMk/>
            <pc:sldMk cId="3420152010" sldId="307"/>
            <ac:spMk id="10" creationId="{C0F957BF-D222-1019-4BEC-525C8210D852}"/>
          </ac:spMkLst>
        </pc:spChg>
        <pc:spChg chg="add mod">
          <ac:chgData name="Espinola-Arredondo, Ana Fabiola" userId="2389861a-9b00-4e05-a52a-bbe4d3cfc079" providerId="ADAL" clId="{B77DD30D-1B1D-4B2E-A1FE-E0A180A85172}" dt="2024-09-13T18:29:21.911" v="1506" actId="14100"/>
          <ac:spMkLst>
            <pc:docMk/>
            <pc:sldMk cId="3420152010" sldId="307"/>
            <ac:spMk id="12" creationId="{DB4EAF76-914A-69BD-A96D-BD46C6195613}"/>
          </ac:spMkLst>
        </pc:spChg>
        <pc:spChg chg="add del mod">
          <ac:chgData name="Espinola-Arredondo, Ana Fabiola" userId="2389861a-9b00-4e05-a52a-bbe4d3cfc079" providerId="ADAL" clId="{B77DD30D-1B1D-4B2E-A1FE-E0A180A85172}" dt="2024-09-13T18:31:31.197" v="1532" actId="478"/>
          <ac:spMkLst>
            <pc:docMk/>
            <pc:sldMk cId="3420152010" sldId="307"/>
            <ac:spMk id="13" creationId="{8A24D27B-6E2F-561B-2B8D-391756C9FE8C}"/>
          </ac:spMkLst>
        </pc:spChg>
        <pc:spChg chg="add mod">
          <ac:chgData name="Espinola-Arredondo, Ana Fabiola" userId="2389861a-9b00-4e05-a52a-bbe4d3cfc079" providerId="ADAL" clId="{B77DD30D-1B1D-4B2E-A1FE-E0A180A85172}" dt="2024-09-13T18:31:55.831" v="1538" actId="20577"/>
          <ac:spMkLst>
            <pc:docMk/>
            <pc:sldMk cId="3420152010" sldId="307"/>
            <ac:spMk id="16" creationId="{35214483-1ACC-E431-0186-F6B9A8B47B6A}"/>
          </ac:spMkLst>
        </pc:spChg>
        <pc:spChg chg="add mod">
          <ac:chgData name="Espinola-Arredondo, Ana Fabiola" userId="2389861a-9b00-4e05-a52a-bbe4d3cfc079" providerId="ADAL" clId="{B77DD30D-1B1D-4B2E-A1FE-E0A180A85172}" dt="2024-09-13T18:34:02.951" v="1564" actId="14100"/>
          <ac:spMkLst>
            <pc:docMk/>
            <pc:sldMk cId="3420152010" sldId="307"/>
            <ac:spMk id="18" creationId="{EDC028DF-DFA8-7757-D8DE-C489B4955D7E}"/>
          </ac:spMkLst>
        </pc:spChg>
        <pc:picChg chg="mod">
          <ac:chgData name="Espinola-Arredondo, Ana Fabiola" userId="2389861a-9b00-4e05-a52a-bbe4d3cfc079" providerId="ADAL" clId="{B77DD30D-1B1D-4B2E-A1FE-E0A180A85172}" dt="2024-09-13T18:29:39.491" v="1511" actId="1076"/>
          <ac:picMkLst>
            <pc:docMk/>
            <pc:sldMk cId="3420152010" sldId="307"/>
            <ac:picMk id="2" creationId="{FCD73CCF-4867-4A5D-A694-3128509AA1BB}"/>
          </ac:picMkLst>
        </pc:picChg>
        <pc:cxnChg chg="add mod">
          <ac:chgData name="Espinola-Arredondo, Ana Fabiola" userId="2389861a-9b00-4e05-a52a-bbe4d3cfc079" providerId="ADAL" clId="{B77DD30D-1B1D-4B2E-A1FE-E0A180A85172}" dt="2024-09-13T18:27:59.949" v="1479" actId="1076"/>
          <ac:cxnSpMkLst>
            <pc:docMk/>
            <pc:sldMk cId="3420152010" sldId="307"/>
            <ac:cxnSpMk id="9" creationId="{C8C6EE85-555B-0B76-9302-7A79DC166034}"/>
          </ac:cxnSpMkLst>
        </pc:cxnChg>
        <pc:cxnChg chg="add mod">
          <ac:chgData name="Espinola-Arredondo, Ana Fabiola" userId="2389861a-9b00-4e05-a52a-bbe4d3cfc079" providerId="ADAL" clId="{B77DD30D-1B1D-4B2E-A1FE-E0A180A85172}" dt="2024-09-13T18:31:36.426" v="1533" actId="14100"/>
          <ac:cxnSpMkLst>
            <pc:docMk/>
            <pc:sldMk cId="3420152010" sldId="307"/>
            <ac:cxnSpMk id="14" creationId="{1884592C-C881-2F92-64D3-6EC0889CA927}"/>
          </ac:cxnSpMkLst>
        </pc:cxnChg>
      </pc:sldChg>
      <pc:sldChg chg="addSp delSp modSp add mod delAnim modAnim">
        <pc:chgData name="Espinola-Arredondo, Ana Fabiola" userId="2389861a-9b00-4e05-a52a-bbe4d3cfc079" providerId="ADAL" clId="{B77DD30D-1B1D-4B2E-A1FE-E0A180A85172}" dt="2024-09-13T18:44:09.945" v="1677"/>
        <pc:sldMkLst>
          <pc:docMk/>
          <pc:sldMk cId="3197568621" sldId="308"/>
        </pc:sldMkLst>
        <pc:spChg chg="del">
          <ac:chgData name="Espinola-Arredondo, Ana Fabiola" userId="2389861a-9b00-4e05-a52a-bbe4d3cfc079" providerId="ADAL" clId="{B77DD30D-1B1D-4B2E-A1FE-E0A180A85172}" dt="2024-09-13T18:38:05.482" v="1581" actId="478"/>
          <ac:spMkLst>
            <pc:docMk/>
            <pc:sldMk cId="3197568621" sldId="308"/>
            <ac:spMk id="4" creationId="{BCE9D8C4-3D98-8A69-F032-562D42925CB0}"/>
          </ac:spMkLst>
        </pc:spChg>
        <pc:spChg chg="add del mod">
          <ac:chgData name="Espinola-Arredondo, Ana Fabiola" userId="2389861a-9b00-4e05-a52a-bbe4d3cfc079" providerId="ADAL" clId="{B77DD30D-1B1D-4B2E-A1FE-E0A180A85172}" dt="2024-09-13T18:38:18.354" v="1583" actId="478"/>
          <ac:spMkLst>
            <pc:docMk/>
            <pc:sldMk cId="3197568621" sldId="308"/>
            <ac:spMk id="5" creationId="{CD34F77D-AA9C-FFA0-F61E-F8F1F6879F52}"/>
          </ac:spMkLst>
        </pc:spChg>
        <pc:spChg chg="add mod">
          <ac:chgData name="Espinola-Arredondo, Ana Fabiola" userId="2389861a-9b00-4e05-a52a-bbe4d3cfc079" providerId="ADAL" clId="{B77DD30D-1B1D-4B2E-A1FE-E0A180A85172}" dt="2024-09-13T18:40:43.653" v="1624" actId="122"/>
          <ac:spMkLst>
            <pc:docMk/>
            <pc:sldMk cId="3197568621" sldId="308"/>
            <ac:spMk id="12" creationId="{8CE80FA1-7EE6-C678-25E7-4DE389283381}"/>
          </ac:spMkLst>
        </pc:spChg>
        <pc:spChg chg="add">
          <ac:chgData name="Espinola-Arredondo, Ana Fabiola" userId="2389861a-9b00-4e05-a52a-bbe4d3cfc079" providerId="ADAL" clId="{B77DD30D-1B1D-4B2E-A1FE-E0A180A85172}" dt="2024-09-13T18:42:24.485" v="1654" actId="11529"/>
          <ac:spMkLst>
            <pc:docMk/>
            <pc:sldMk cId="3197568621" sldId="308"/>
            <ac:spMk id="16" creationId="{C6155D7B-EEFD-A254-3F67-78E99CA496EB}"/>
          </ac:spMkLst>
        </pc:spChg>
        <pc:spChg chg="add mod">
          <ac:chgData name="Espinola-Arredondo, Ana Fabiola" userId="2389861a-9b00-4e05-a52a-bbe4d3cfc079" providerId="ADAL" clId="{B77DD30D-1B1D-4B2E-A1FE-E0A180A85172}" dt="2024-09-13T18:41:33.179" v="1652" actId="1076"/>
          <ac:spMkLst>
            <pc:docMk/>
            <pc:sldMk cId="3197568621" sldId="308"/>
            <ac:spMk id="18" creationId="{F19E6526-0465-5047-5E30-046DE5DE8A34}"/>
          </ac:spMkLst>
        </pc:spChg>
        <pc:spChg chg="add mod">
          <ac:chgData name="Espinola-Arredondo, Ana Fabiola" userId="2389861a-9b00-4e05-a52a-bbe4d3cfc079" providerId="ADAL" clId="{B77DD30D-1B1D-4B2E-A1FE-E0A180A85172}" dt="2024-09-13T18:43:50.358" v="1674" actId="1037"/>
          <ac:spMkLst>
            <pc:docMk/>
            <pc:sldMk cId="3197568621" sldId="308"/>
            <ac:spMk id="20" creationId="{2E4A73F8-2F7E-270A-CAFE-095B944A2178}"/>
          </ac:spMkLst>
        </pc:spChg>
        <pc:spChg chg="add mod">
          <ac:chgData name="Espinola-Arredondo, Ana Fabiola" userId="2389861a-9b00-4e05-a52a-bbe4d3cfc079" providerId="ADAL" clId="{B77DD30D-1B1D-4B2E-A1FE-E0A180A85172}" dt="2024-09-13T18:43:20.903" v="1667" actId="14100"/>
          <ac:spMkLst>
            <pc:docMk/>
            <pc:sldMk cId="3197568621" sldId="308"/>
            <ac:spMk id="21" creationId="{E79A5D03-7EE7-6084-E3A0-89D93D5CCA22}"/>
          </ac:spMkLst>
        </pc:spChg>
        <pc:spChg chg="add mod">
          <ac:chgData name="Espinola-Arredondo, Ana Fabiola" userId="2389861a-9b00-4e05-a52a-bbe4d3cfc079" providerId="ADAL" clId="{B77DD30D-1B1D-4B2E-A1FE-E0A180A85172}" dt="2024-09-13T18:43:41.363" v="1671" actId="20577"/>
          <ac:spMkLst>
            <pc:docMk/>
            <pc:sldMk cId="3197568621" sldId="308"/>
            <ac:spMk id="22" creationId="{00EAE714-64E3-4DD4-0A22-8F4466307157}"/>
          </ac:spMkLst>
        </pc:spChg>
        <pc:spChg chg="mod">
          <ac:chgData name="Espinola-Arredondo, Ana Fabiola" userId="2389861a-9b00-4e05-a52a-bbe4d3cfc079" providerId="ADAL" clId="{B77DD30D-1B1D-4B2E-A1FE-E0A180A85172}" dt="2024-09-13T18:38:55.121" v="1587"/>
          <ac:spMkLst>
            <pc:docMk/>
            <pc:sldMk cId="3197568621" sldId="308"/>
            <ac:spMk id="78" creationId="{00000000-0000-0000-0000-000000000000}"/>
          </ac:spMkLst>
        </pc:spChg>
        <pc:graphicFrameChg chg="del modGraphic">
          <ac:chgData name="Espinola-Arredondo, Ana Fabiola" userId="2389861a-9b00-4e05-a52a-bbe4d3cfc079" providerId="ADAL" clId="{B77DD30D-1B1D-4B2E-A1FE-E0A180A85172}" dt="2024-09-13T18:38:02.355" v="1580" actId="478"/>
          <ac:graphicFrameMkLst>
            <pc:docMk/>
            <pc:sldMk cId="3197568621" sldId="308"/>
            <ac:graphicFrameMk id="7" creationId="{E61718AA-3530-FFFD-323A-1953D0391BE2}"/>
          </ac:graphicFrameMkLst>
        </pc:graphicFrameChg>
        <pc:picChg chg="add mod">
          <ac:chgData name="Espinola-Arredondo, Ana Fabiola" userId="2389861a-9b00-4e05-a52a-bbe4d3cfc079" providerId="ADAL" clId="{B77DD30D-1B1D-4B2E-A1FE-E0A180A85172}" dt="2024-09-13T18:38:22.862" v="1585" actId="1076"/>
          <ac:picMkLst>
            <pc:docMk/>
            <pc:sldMk cId="3197568621" sldId="308"/>
            <ac:picMk id="9" creationId="{5691E09A-4017-7EC7-01AF-7046B0F22FAF}"/>
          </ac:picMkLst>
        </pc:picChg>
        <pc:picChg chg="del">
          <ac:chgData name="Espinola-Arredondo, Ana Fabiola" userId="2389861a-9b00-4e05-a52a-bbe4d3cfc079" providerId="ADAL" clId="{B77DD30D-1B1D-4B2E-A1FE-E0A180A85172}" dt="2024-09-13T18:37:56.608" v="1578" actId="478"/>
          <ac:picMkLst>
            <pc:docMk/>
            <pc:sldMk cId="3197568621" sldId="308"/>
            <ac:picMk id="82" creationId="{00000000-0000-0000-0000-000000000000}"/>
          </ac:picMkLst>
        </pc:picChg>
        <pc:cxnChg chg="add mod">
          <ac:chgData name="Espinola-Arredondo, Ana Fabiola" userId="2389861a-9b00-4e05-a52a-bbe4d3cfc079" providerId="ADAL" clId="{B77DD30D-1B1D-4B2E-A1FE-E0A180A85172}" dt="2024-09-13T18:40:50.578" v="1626" actId="14100"/>
          <ac:cxnSpMkLst>
            <pc:docMk/>
            <pc:sldMk cId="3197568621" sldId="308"/>
            <ac:cxnSpMk id="11" creationId="{542BC279-310A-201E-1471-9C5F2D40D4B8}"/>
          </ac:cxnSpMkLst>
        </pc:cxnChg>
        <pc:cxnChg chg="add mod">
          <ac:chgData name="Espinola-Arredondo, Ana Fabiola" userId="2389861a-9b00-4e05-a52a-bbe4d3cfc079" providerId="ADAL" clId="{B77DD30D-1B1D-4B2E-A1FE-E0A180A85172}" dt="2024-09-13T18:41:07.415" v="1628" actId="693"/>
          <ac:cxnSpMkLst>
            <pc:docMk/>
            <pc:sldMk cId="3197568621" sldId="308"/>
            <ac:cxnSpMk id="15" creationId="{1A45E652-C420-F216-C389-F6D33B825A42}"/>
          </ac:cxnSpMkLst>
        </pc:cxnChg>
      </pc:sldChg>
    </pc:docChg>
  </pc:docChgLst>
  <pc:docChgLst>
    <pc:chgData name="Espinola-Arredondo, Ana Fabiola" userId="2389861a-9b00-4e05-a52a-bbe4d3cfc079" providerId="ADAL" clId="{86A51B55-14D4-4DE6-A70E-FEC426A067E6}"/>
    <pc:docChg chg="custSel addSld delSld modSld sldOrd">
      <pc:chgData name="Espinola-Arredondo, Ana Fabiola" userId="2389861a-9b00-4e05-a52a-bbe4d3cfc079" providerId="ADAL" clId="{86A51B55-14D4-4DE6-A70E-FEC426A067E6}" dt="2024-09-13T03:34:55.736" v="61" actId="1076"/>
      <pc:docMkLst>
        <pc:docMk/>
      </pc:docMkLst>
      <pc:sldChg chg="del">
        <pc:chgData name="Espinola-Arredondo, Ana Fabiola" userId="2389861a-9b00-4e05-a52a-bbe4d3cfc079" providerId="ADAL" clId="{86A51B55-14D4-4DE6-A70E-FEC426A067E6}" dt="2024-09-13T03:30:49.263" v="29" actId="47"/>
        <pc:sldMkLst>
          <pc:docMk/>
          <pc:sldMk cId="0" sldId="263"/>
        </pc:sldMkLst>
      </pc:sldChg>
      <pc:sldChg chg="del">
        <pc:chgData name="Espinola-Arredondo, Ana Fabiola" userId="2389861a-9b00-4e05-a52a-bbe4d3cfc079" providerId="ADAL" clId="{86A51B55-14D4-4DE6-A70E-FEC426A067E6}" dt="2024-09-13T03:30:51.635" v="30" actId="47"/>
        <pc:sldMkLst>
          <pc:docMk/>
          <pc:sldMk cId="0" sldId="264"/>
        </pc:sldMkLst>
      </pc:sldChg>
      <pc:sldChg chg="del">
        <pc:chgData name="Espinola-Arredondo, Ana Fabiola" userId="2389861a-9b00-4e05-a52a-bbe4d3cfc079" providerId="ADAL" clId="{86A51B55-14D4-4DE6-A70E-FEC426A067E6}" dt="2024-09-13T03:30:54.081" v="31" actId="47"/>
        <pc:sldMkLst>
          <pc:docMk/>
          <pc:sldMk cId="0" sldId="265"/>
        </pc:sldMkLst>
      </pc:sldChg>
      <pc:sldChg chg="del">
        <pc:chgData name="Espinola-Arredondo, Ana Fabiola" userId="2389861a-9b00-4e05-a52a-bbe4d3cfc079" providerId="ADAL" clId="{86A51B55-14D4-4DE6-A70E-FEC426A067E6}" dt="2024-09-13T03:31:40.973" v="33" actId="2696"/>
        <pc:sldMkLst>
          <pc:docMk/>
          <pc:sldMk cId="0" sldId="266"/>
        </pc:sldMkLst>
      </pc:sldChg>
      <pc:sldChg chg="del">
        <pc:chgData name="Espinola-Arredondo, Ana Fabiola" userId="2389861a-9b00-4e05-a52a-bbe4d3cfc079" providerId="ADAL" clId="{86A51B55-14D4-4DE6-A70E-FEC426A067E6}" dt="2024-09-13T03:31:40.973" v="33" actId="2696"/>
        <pc:sldMkLst>
          <pc:docMk/>
          <pc:sldMk cId="0" sldId="267"/>
        </pc:sldMkLst>
      </pc:sldChg>
      <pc:sldChg chg="del ord">
        <pc:chgData name="Espinola-Arredondo, Ana Fabiola" userId="2389861a-9b00-4e05-a52a-bbe4d3cfc079" providerId="ADAL" clId="{86A51B55-14D4-4DE6-A70E-FEC426A067E6}" dt="2024-09-13T03:32:09.486" v="41" actId="2696"/>
        <pc:sldMkLst>
          <pc:docMk/>
          <pc:sldMk cId="0" sldId="268"/>
        </pc:sldMkLst>
      </pc:sldChg>
      <pc:sldChg chg="del">
        <pc:chgData name="Espinola-Arredondo, Ana Fabiola" userId="2389861a-9b00-4e05-a52a-bbe4d3cfc079" providerId="ADAL" clId="{86A51B55-14D4-4DE6-A70E-FEC426A067E6}" dt="2024-09-13T03:31:28.881" v="32" actId="47"/>
        <pc:sldMkLst>
          <pc:docMk/>
          <pc:sldMk cId="0" sldId="269"/>
        </pc:sldMkLst>
      </pc:sldChg>
      <pc:sldChg chg="del">
        <pc:chgData name="Espinola-Arredondo, Ana Fabiola" userId="2389861a-9b00-4e05-a52a-bbe4d3cfc079" providerId="ADAL" clId="{86A51B55-14D4-4DE6-A70E-FEC426A067E6}" dt="2024-09-13T03:31:28.881" v="32" actId="47"/>
        <pc:sldMkLst>
          <pc:docMk/>
          <pc:sldMk cId="0" sldId="270"/>
        </pc:sldMkLst>
      </pc:sldChg>
      <pc:sldChg chg="del">
        <pc:chgData name="Espinola-Arredondo, Ana Fabiola" userId="2389861a-9b00-4e05-a52a-bbe4d3cfc079" providerId="ADAL" clId="{86A51B55-14D4-4DE6-A70E-FEC426A067E6}" dt="2024-09-13T03:31:28.881" v="32" actId="47"/>
        <pc:sldMkLst>
          <pc:docMk/>
          <pc:sldMk cId="0" sldId="271"/>
        </pc:sldMkLst>
      </pc:sldChg>
      <pc:sldChg chg="del">
        <pc:chgData name="Espinola-Arredondo, Ana Fabiola" userId="2389861a-9b00-4e05-a52a-bbe4d3cfc079" providerId="ADAL" clId="{86A51B55-14D4-4DE6-A70E-FEC426A067E6}" dt="2024-09-13T03:32:01.201" v="38" actId="2696"/>
        <pc:sldMkLst>
          <pc:docMk/>
          <pc:sldMk cId="0" sldId="272"/>
        </pc:sldMkLst>
      </pc:sldChg>
      <pc:sldChg chg="del">
        <pc:chgData name="Espinola-Arredondo, Ana Fabiola" userId="2389861a-9b00-4e05-a52a-bbe4d3cfc079" providerId="ADAL" clId="{86A51B55-14D4-4DE6-A70E-FEC426A067E6}" dt="2024-09-13T03:31:28.881" v="32" actId="47"/>
        <pc:sldMkLst>
          <pc:docMk/>
          <pc:sldMk cId="0" sldId="273"/>
        </pc:sldMkLst>
      </pc:sldChg>
      <pc:sldChg chg="del">
        <pc:chgData name="Espinola-Arredondo, Ana Fabiola" userId="2389861a-9b00-4e05-a52a-bbe4d3cfc079" providerId="ADAL" clId="{86A51B55-14D4-4DE6-A70E-FEC426A067E6}" dt="2024-09-13T03:31:28.881" v="32" actId="47"/>
        <pc:sldMkLst>
          <pc:docMk/>
          <pc:sldMk cId="0" sldId="274"/>
        </pc:sldMkLst>
      </pc:sldChg>
      <pc:sldChg chg="del">
        <pc:chgData name="Espinola-Arredondo, Ana Fabiola" userId="2389861a-9b00-4e05-a52a-bbe4d3cfc079" providerId="ADAL" clId="{86A51B55-14D4-4DE6-A70E-FEC426A067E6}" dt="2024-09-13T03:32:01.201" v="38" actId="2696"/>
        <pc:sldMkLst>
          <pc:docMk/>
          <pc:sldMk cId="0" sldId="275"/>
        </pc:sldMkLst>
      </pc:sldChg>
      <pc:sldChg chg="del">
        <pc:chgData name="Espinola-Arredondo, Ana Fabiola" userId="2389861a-9b00-4e05-a52a-bbe4d3cfc079" providerId="ADAL" clId="{86A51B55-14D4-4DE6-A70E-FEC426A067E6}" dt="2024-09-13T03:32:01.201" v="38" actId="2696"/>
        <pc:sldMkLst>
          <pc:docMk/>
          <pc:sldMk cId="0" sldId="276"/>
        </pc:sldMkLst>
      </pc:sldChg>
      <pc:sldChg chg="del">
        <pc:chgData name="Espinola-Arredondo, Ana Fabiola" userId="2389861a-9b00-4e05-a52a-bbe4d3cfc079" providerId="ADAL" clId="{86A51B55-14D4-4DE6-A70E-FEC426A067E6}" dt="2024-09-13T03:32:09.486" v="41" actId="2696"/>
        <pc:sldMkLst>
          <pc:docMk/>
          <pc:sldMk cId="0" sldId="277"/>
        </pc:sldMkLst>
      </pc:sldChg>
      <pc:sldChg chg="del">
        <pc:chgData name="Espinola-Arredondo, Ana Fabiola" userId="2389861a-9b00-4e05-a52a-bbe4d3cfc079" providerId="ADAL" clId="{86A51B55-14D4-4DE6-A70E-FEC426A067E6}" dt="2024-09-13T03:32:15.136" v="42" actId="47"/>
        <pc:sldMkLst>
          <pc:docMk/>
          <pc:sldMk cId="0" sldId="278"/>
        </pc:sldMkLst>
      </pc:sldChg>
      <pc:sldChg chg="del">
        <pc:chgData name="Espinola-Arredondo, Ana Fabiola" userId="2389861a-9b00-4e05-a52a-bbe4d3cfc079" providerId="ADAL" clId="{86A51B55-14D4-4DE6-A70E-FEC426A067E6}" dt="2024-09-13T03:32:17.984" v="43" actId="47"/>
        <pc:sldMkLst>
          <pc:docMk/>
          <pc:sldMk cId="0" sldId="279"/>
        </pc:sldMkLst>
      </pc:sldChg>
      <pc:sldChg chg="del">
        <pc:chgData name="Espinola-Arredondo, Ana Fabiola" userId="2389861a-9b00-4e05-a52a-bbe4d3cfc079" providerId="ADAL" clId="{86A51B55-14D4-4DE6-A70E-FEC426A067E6}" dt="2024-09-13T03:32:17.984" v="43" actId="47"/>
        <pc:sldMkLst>
          <pc:docMk/>
          <pc:sldMk cId="0" sldId="280"/>
        </pc:sldMkLst>
      </pc:sldChg>
      <pc:sldChg chg="del">
        <pc:chgData name="Espinola-Arredondo, Ana Fabiola" userId="2389861a-9b00-4e05-a52a-bbe4d3cfc079" providerId="ADAL" clId="{86A51B55-14D4-4DE6-A70E-FEC426A067E6}" dt="2024-09-13T03:32:22.121" v="44" actId="47"/>
        <pc:sldMkLst>
          <pc:docMk/>
          <pc:sldMk cId="0" sldId="281"/>
        </pc:sldMkLst>
      </pc:sldChg>
      <pc:sldChg chg="del">
        <pc:chgData name="Espinola-Arredondo, Ana Fabiola" userId="2389861a-9b00-4e05-a52a-bbe4d3cfc079" providerId="ADAL" clId="{86A51B55-14D4-4DE6-A70E-FEC426A067E6}" dt="2024-09-13T03:32:22.121" v="44" actId="47"/>
        <pc:sldMkLst>
          <pc:docMk/>
          <pc:sldMk cId="0" sldId="282"/>
        </pc:sldMkLst>
      </pc:sldChg>
      <pc:sldChg chg="del">
        <pc:chgData name="Espinola-Arredondo, Ana Fabiola" userId="2389861a-9b00-4e05-a52a-bbe4d3cfc079" providerId="ADAL" clId="{86A51B55-14D4-4DE6-A70E-FEC426A067E6}" dt="2024-09-13T03:32:25.207" v="45" actId="47"/>
        <pc:sldMkLst>
          <pc:docMk/>
          <pc:sldMk cId="0" sldId="283"/>
        </pc:sldMkLst>
      </pc:sldChg>
      <pc:sldChg chg="del">
        <pc:chgData name="Espinola-Arredondo, Ana Fabiola" userId="2389861a-9b00-4e05-a52a-bbe4d3cfc079" providerId="ADAL" clId="{86A51B55-14D4-4DE6-A70E-FEC426A067E6}" dt="2024-09-13T03:32:25.207" v="45" actId="47"/>
        <pc:sldMkLst>
          <pc:docMk/>
          <pc:sldMk cId="0" sldId="284"/>
        </pc:sldMkLst>
      </pc:sldChg>
      <pc:sldChg chg="del">
        <pc:chgData name="Espinola-Arredondo, Ana Fabiola" userId="2389861a-9b00-4e05-a52a-bbe4d3cfc079" providerId="ADAL" clId="{86A51B55-14D4-4DE6-A70E-FEC426A067E6}" dt="2024-09-13T03:32:29.342" v="46" actId="47"/>
        <pc:sldMkLst>
          <pc:docMk/>
          <pc:sldMk cId="0" sldId="285"/>
        </pc:sldMkLst>
      </pc:sldChg>
      <pc:sldChg chg="del">
        <pc:chgData name="Espinola-Arredondo, Ana Fabiola" userId="2389861a-9b00-4e05-a52a-bbe4d3cfc079" providerId="ADAL" clId="{86A51B55-14D4-4DE6-A70E-FEC426A067E6}" dt="2024-09-13T03:32:29.342" v="46" actId="47"/>
        <pc:sldMkLst>
          <pc:docMk/>
          <pc:sldMk cId="0" sldId="286"/>
        </pc:sldMkLst>
      </pc:sldChg>
      <pc:sldChg chg="del">
        <pc:chgData name="Espinola-Arredondo, Ana Fabiola" userId="2389861a-9b00-4e05-a52a-bbe4d3cfc079" providerId="ADAL" clId="{86A51B55-14D4-4DE6-A70E-FEC426A067E6}" dt="2024-09-13T03:32:33.225" v="47" actId="47"/>
        <pc:sldMkLst>
          <pc:docMk/>
          <pc:sldMk cId="0" sldId="287"/>
        </pc:sldMkLst>
      </pc:sldChg>
      <pc:sldChg chg="del">
        <pc:chgData name="Espinola-Arredondo, Ana Fabiola" userId="2389861a-9b00-4e05-a52a-bbe4d3cfc079" providerId="ADAL" clId="{86A51B55-14D4-4DE6-A70E-FEC426A067E6}" dt="2024-09-13T03:32:33.225" v="47" actId="47"/>
        <pc:sldMkLst>
          <pc:docMk/>
          <pc:sldMk cId="0" sldId="288"/>
        </pc:sldMkLst>
      </pc:sldChg>
      <pc:sldChg chg="del">
        <pc:chgData name="Espinola-Arredondo, Ana Fabiola" userId="2389861a-9b00-4e05-a52a-bbe4d3cfc079" providerId="ADAL" clId="{86A51B55-14D4-4DE6-A70E-FEC426A067E6}" dt="2024-09-13T03:32:37.878" v="48" actId="47"/>
        <pc:sldMkLst>
          <pc:docMk/>
          <pc:sldMk cId="0" sldId="289"/>
        </pc:sldMkLst>
      </pc:sldChg>
      <pc:sldChg chg="del">
        <pc:chgData name="Espinola-Arredondo, Ana Fabiola" userId="2389861a-9b00-4e05-a52a-bbe4d3cfc079" providerId="ADAL" clId="{86A51B55-14D4-4DE6-A70E-FEC426A067E6}" dt="2024-09-13T03:32:37.878" v="48" actId="47"/>
        <pc:sldMkLst>
          <pc:docMk/>
          <pc:sldMk cId="0" sldId="290"/>
        </pc:sldMkLst>
      </pc:sldChg>
      <pc:sldChg chg="del">
        <pc:chgData name="Espinola-Arredondo, Ana Fabiola" userId="2389861a-9b00-4e05-a52a-bbe4d3cfc079" providerId="ADAL" clId="{86A51B55-14D4-4DE6-A70E-FEC426A067E6}" dt="2024-09-13T03:31:40.973" v="33" actId="2696"/>
        <pc:sldMkLst>
          <pc:docMk/>
          <pc:sldMk cId="1698322056" sldId="294"/>
        </pc:sldMkLst>
      </pc:sldChg>
      <pc:sldChg chg="del">
        <pc:chgData name="Espinola-Arredondo, Ana Fabiola" userId="2389861a-9b00-4e05-a52a-bbe4d3cfc079" providerId="ADAL" clId="{86A51B55-14D4-4DE6-A70E-FEC426A067E6}" dt="2024-09-13T03:32:15.136" v="42" actId="47"/>
        <pc:sldMkLst>
          <pc:docMk/>
          <pc:sldMk cId="3948532301" sldId="295"/>
        </pc:sldMkLst>
      </pc:sldChg>
      <pc:sldChg chg="del">
        <pc:chgData name="Espinola-Arredondo, Ana Fabiola" userId="2389861a-9b00-4e05-a52a-bbe4d3cfc079" providerId="ADAL" clId="{86A51B55-14D4-4DE6-A70E-FEC426A067E6}" dt="2024-09-13T03:31:28.881" v="32" actId="47"/>
        <pc:sldMkLst>
          <pc:docMk/>
          <pc:sldMk cId="3196012627" sldId="296"/>
        </pc:sldMkLst>
      </pc:sldChg>
      <pc:sldChg chg="del">
        <pc:chgData name="Espinola-Arredondo, Ana Fabiola" userId="2389861a-9b00-4e05-a52a-bbe4d3cfc079" providerId="ADAL" clId="{86A51B55-14D4-4DE6-A70E-FEC426A067E6}" dt="2024-09-13T03:32:01.201" v="38" actId="2696"/>
        <pc:sldMkLst>
          <pc:docMk/>
          <pc:sldMk cId="1688283994" sldId="297"/>
        </pc:sldMkLst>
      </pc:sldChg>
      <pc:sldChg chg="del">
        <pc:chgData name="Espinola-Arredondo, Ana Fabiola" userId="2389861a-9b00-4e05-a52a-bbe4d3cfc079" providerId="ADAL" clId="{86A51B55-14D4-4DE6-A70E-FEC426A067E6}" dt="2024-09-13T03:31:28.881" v="32" actId="47"/>
        <pc:sldMkLst>
          <pc:docMk/>
          <pc:sldMk cId="2444198220" sldId="298"/>
        </pc:sldMkLst>
      </pc:sldChg>
      <pc:sldChg chg="del">
        <pc:chgData name="Espinola-Arredondo, Ana Fabiola" userId="2389861a-9b00-4e05-a52a-bbe4d3cfc079" providerId="ADAL" clId="{86A51B55-14D4-4DE6-A70E-FEC426A067E6}" dt="2024-09-13T03:31:28.881" v="32" actId="47"/>
        <pc:sldMkLst>
          <pc:docMk/>
          <pc:sldMk cId="4181843011" sldId="300"/>
        </pc:sldMkLst>
      </pc:sldChg>
      <pc:sldChg chg="delSp modSp add mod">
        <pc:chgData name="Espinola-Arredondo, Ana Fabiola" userId="2389861a-9b00-4e05-a52a-bbe4d3cfc079" providerId="ADAL" clId="{86A51B55-14D4-4DE6-A70E-FEC426A067E6}" dt="2024-09-13T03:29:21.510" v="27" actId="20577"/>
        <pc:sldMkLst>
          <pc:docMk/>
          <pc:sldMk cId="2174905373" sldId="306"/>
        </pc:sldMkLst>
        <pc:spChg chg="mod">
          <ac:chgData name="Espinola-Arredondo, Ana Fabiola" userId="2389861a-9b00-4e05-a52a-bbe4d3cfc079" providerId="ADAL" clId="{86A51B55-14D4-4DE6-A70E-FEC426A067E6}" dt="2024-09-13T03:29:21.510" v="27" actId="20577"/>
          <ac:spMkLst>
            <pc:docMk/>
            <pc:sldMk cId="2174905373" sldId="306"/>
            <ac:spMk id="50" creationId="{00000000-0000-0000-0000-000000000000}"/>
          </ac:spMkLst>
        </pc:spChg>
        <pc:spChg chg="del mod">
          <ac:chgData name="Espinola-Arredondo, Ana Fabiola" userId="2389861a-9b00-4e05-a52a-bbe4d3cfc079" providerId="ADAL" clId="{86A51B55-14D4-4DE6-A70E-FEC426A067E6}" dt="2024-09-13T03:28:38.103" v="13" actId="478"/>
          <ac:spMkLst>
            <pc:docMk/>
            <pc:sldMk cId="2174905373" sldId="306"/>
            <ac:spMk id="51" creationId="{00000000-0000-0000-0000-000000000000}"/>
          </ac:spMkLst>
        </pc:spChg>
      </pc:sldChg>
      <pc:sldChg chg="addSp modSp add mod">
        <pc:chgData name="Espinola-Arredondo, Ana Fabiola" userId="2389861a-9b00-4e05-a52a-bbe4d3cfc079" providerId="ADAL" clId="{86A51B55-14D4-4DE6-A70E-FEC426A067E6}" dt="2024-09-13T03:34:55.736" v="61" actId="1076"/>
        <pc:sldMkLst>
          <pc:docMk/>
          <pc:sldMk cId="3420152010" sldId="307"/>
        </pc:sldMkLst>
        <pc:spChg chg="mod">
          <ac:chgData name="Espinola-Arredondo, Ana Fabiola" userId="2389861a-9b00-4e05-a52a-bbe4d3cfc079" providerId="ADAL" clId="{86A51B55-14D4-4DE6-A70E-FEC426A067E6}" dt="2024-09-13T03:34:48.052" v="58" actId="1076"/>
          <ac:spMkLst>
            <pc:docMk/>
            <pc:sldMk cId="3420152010" sldId="307"/>
            <ac:spMk id="6" creationId="{7F00E1A5-0048-68F5-8CCF-4958A93762EC}"/>
          </ac:spMkLst>
        </pc:spChg>
        <pc:spChg chg="mod">
          <ac:chgData name="Espinola-Arredondo, Ana Fabiola" userId="2389861a-9b00-4e05-a52a-bbe4d3cfc079" providerId="ADAL" clId="{86A51B55-14D4-4DE6-A70E-FEC426A067E6}" dt="2024-09-13T03:34:51.587" v="60" actId="27636"/>
          <ac:spMkLst>
            <pc:docMk/>
            <pc:sldMk cId="3420152010" sldId="307"/>
            <ac:spMk id="63" creationId="{00000000-0000-0000-0000-000000000000}"/>
          </ac:spMkLst>
        </pc:spChg>
        <pc:picChg chg="add mod">
          <ac:chgData name="Espinola-Arredondo, Ana Fabiola" userId="2389861a-9b00-4e05-a52a-bbe4d3cfc079" providerId="ADAL" clId="{86A51B55-14D4-4DE6-A70E-FEC426A067E6}" dt="2024-09-13T03:34:55.736" v="61" actId="1076"/>
          <ac:picMkLst>
            <pc:docMk/>
            <pc:sldMk cId="3420152010" sldId="307"/>
            <ac:picMk id="2" creationId="{FCD73CCF-4867-4A5D-A694-3128509AA1BB}"/>
          </ac:picMkLst>
        </pc:picChg>
      </pc:sldChg>
      <pc:sldMasterChg chg="delSldLayout">
        <pc:chgData name="Espinola-Arredondo, Ana Fabiola" userId="2389861a-9b00-4e05-a52a-bbe4d3cfc079" providerId="ADAL" clId="{86A51B55-14D4-4DE6-A70E-FEC426A067E6}" dt="2024-09-13T03:32:33.225" v="47" actId="47"/>
        <pc:sldMasterMkLst>
          <pc:docMk/>
          <pc:sldMasterMk cId="0" sldId="2147483648"/>
        </pc:sldMasterMkLst>
        <pc:sldLayoutChg chg="del">
          <pc:chgData name="Espinola-Arredondo, Ana Fabiola" userId="2389861a-9b00-4e05-a52a-bbe4d3cfc079" providerId="ADAL" clId="{86A51B55-14D4-4DE6-A70E-FEC426A067E6}" dt="2024-09-13T03:32:33.225" v="47" actId="47"/>
          <pc:sldLayoutMkLst>
            <pc:docMk/>
            <pc:sldMasterMk cId="0" sldId="2147483648"/>
            <pc:sldLayoutMk cId="0" sldId="214748365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799" cy="457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2" y="0"/>
            <a:ext cx="2971799" cy="457200"/>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799" cy="4572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2" y="8685213"/>
            <a:ext cx="2971799"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4919384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 name="Google Shape;41;p1:notes"/>
          <p:cNvSpPr txBox="1">
            <a:spLocks noGrp="1"/>
          </p:cNvSpPr>
          <p:nvPr>
            <p:ph type="body" idx="1"/>
          </p:nvPr>
        </p:nvSpPr>
        <p:spPr>
          <a:xfrm>
            <a:off x="685800" y="4343400"/>
            <a:ext cx="5486399"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b="0" i="0" dirty="0">
                <a:solidFill>
                  <a:srgbClr val="242424"/>
                </a:solidFill>
                <a:effectLst/>
                <a:latin typeface="Segoe UI" panose="020F0502020204030204" pitchFamily="34" charset="0"/>
              </a:rPr>
              <a:t>Cover Credits: Currency Exchange Stock Chart: </a:t>
            </a:r>
            <a:r>
              <a:rPr lang="en-US" b="0" i="0" dirty="0" err="1">
                <a:solidFill>
                  <a:srgbClr val="242424"/>
                </a:solidFill>
                <a:effectLst/>
                <a:latin typeface="Segoe UI" panose="020F0502020204030204" pitchFamily="34" charset="0"/>
              </a:rPr>
              <a:t>cemagraphics</a:t>
            </a:r>
            <a:r>
              <a:rPr lang="en-US" b="0" i="0" dirty="0">
                <a:solidFill>
                  <a:srgbClr val="242424"/>
                </a:solidFill>
                <a:effectLst/>
                <a:latin typeface="Segoe UI" panose="020F0502020204030204" pitchFamily="34" charset="0"/>
              </a:rPr>
              <a:t>/Getty Images, Social Media Montage: SEAN GLADWELL/Getty Images, Circuit Pattern: </a:t>
            </a:r>
            <a:r>
              <a:rPr lang="en-US" b="0" i="0" dirty="0" err="1">
                <a:solidFill>
                  <a:srgbClr val="242424"/>
                </a:solidFill>
                <a:effectLst/>
                <a:latin typeface="Segoe UI" panose="020F0502020204030204" pitchFamily="34" charset="0"/>
              </a:rPr>
              <a:t>somsak</a:t>
            </a:r>
            <a:r>
              <a:rPr lang="en-US" b="0" i="0" dirty="0">
                <a:solidFill>
                  <a:srgbClr val="242424"/>
                </a:solidFill>
                <a:effectLst/>
                <a:latin typeface="Segoe UI" panose="020F0502020204030204" pitchFamily="34" charset="0"/>
              </a:rPr>
              <a:t> </a:t>
            </a:r>
            <a:r>
              <a:rPr lang="en-US" b="0" i="0" dirty="0" err="1">
                <a:solidFill>
                  <a:srgbClr val="242424"/>
                </a:solidFill>
                <a:effectLst/>
                <a:latin typeface="Segoe UI" panose="020F0502020204030204" pitchFamily="34" charset="0"/>
              </a:rPr>
              <a:t>Tangdamrongsub</a:t>
            </a:r>
            <a:r>
              <a:rPr lang="en-US" b="0" i="0" dirty="0">
                <a:solidFill>
                  <a:srgbClr val="242424"/>
                </a:solidFill>
                <a:effectLst/>
                <a:latin typeface="Segoe UI" panose="020F0502020204030204" pitchFamily="34" charset="0"/>
              </a:rPr>
              <a:t>/Getty Images, Cargo Containers: </a:t>
            </a:r>
            <a:r>
              <a:rPr lang="en-US" b="0" i="0" dirty="0" err="1">
                <a:solidFill>
                  <a:srgbClr val="242424"/>
                </a:solidFill>
                <a:effectLst/>
                <a:latin typeface="Segoe UI" panose="020F0502020204030204" pitchFamily="34" charset="0"/>
              </a:rPr>
              <a:t>urzine</a:t>
            </a:r>
            <a:r>
              <a:rPr lang="en-US" b="0" i="0" dirty="0">
                <a:solidFill>
                  <a:srgbClr val="242424"/>
                </a:solidFill>
                <a:effectLst/>
                <a:latin typeface="Segoe UI" panose="020F0502020204030204" pitchFamily="34" charset="0"/>
              </a:rPr>
              <a:t>/Getty Images</a:t>
            </a: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25"/>
              <a:buFont typeface="Calibri"/>
              <a:buNone/>
            </a:pPr>
            <a:endParaRPr sz="13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8" name="Google Shape;48;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8" name="Google Shape;48;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5075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8" name="Google Shape;48;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55520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8" name="Google Shape;48;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7162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p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300"/>
              <a:buFont typeface="Calibri"/>
              <a:buNone/>
            </a:pPr>
            <a:endParaRPr dirty="0"/>
          </a:p>
        </p:txBody>
      </p:sp>
    </p:spTree>
    <p:extLst>
      <p:ext uri="{BB962C8B-B14F-4D97-AF65-F5344CB8AC3E}">
        <p14:creationId xmlns:p14="http://schemas.microsoft.com/office/powerpoint/2010/main" val="2520268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p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300"/>
              <a:buFont typeface="Calibri"/>
              <a:buNone/>
            </a:pPr>
            <a:endParaRPr dirty="0"/>
          </a:p>
        </p:txBody>
      </p:sp>
    </p:spTree>
    <p:extLst>
      <p:ext uri="{BB962C8B-B14F-4D97-AF65-F5344CB8AC3E}">
        <p14:creationId xmlns:p14="http://schemas.microsoft.com/office/powerpoint/2010/main" val="1416011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p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300"/>
              <a:buFont typeface="Calibri"/>
              <a:buNone/>
            </a:pPr>
            <a:endParaRPr dirty="0"/>
          </a:p>
        </p:txBody>
      </p:sp>
    </p:spTree>
    <p:extLst>
      <p:ext uri="{BB962C8B-B14F-4D97-AF65-F5344CB8AC3E}">
        <p14:creationId xmlns:p14="http://schemas.microsoft.com/office/powerpoint/2010/main" val="36223497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6" name="Google Shape;86;p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p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300"/>
              <a:buFont typeface="Calibri"/>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p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300"/>
              <a:buFont typeface="Calibri"/>
              <a:buNone/>
            </a:pPr>
            <a:endParaRPr dirty="0"/>
          </a:p>
        </p:txBody>
      </p:sp>
    </p:spTree>
    <p:extLst>
      <p:ext uri="{BB962C8B-B14F-4D97-AF65-F5344CB8AC3E}">
        <p14:creationId xmlns:p14="http://schemas.microsoft.com/office/powerpoint/2010/main" val="3169379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p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300"/>
              <a:buFont typeface="Calibri"/>
              <a:buNone/>
            </a:pPr>
            <a:endParaRPr dirty="0"/>
          </a:p>
        </p:txBody>
      </p:sp>
    </p:spTree>
    <p:extLst>
      <p:ext uri="{BB962C8B-B14F-4D97-AF65-F5344CB8AC3E}">
        <p14:creationId xmlns:p14="http://schemas.microsoft.com/office/powerpoint/2010/main" val="25663498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61" name="Google Shape;61;p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61" name="Google Shape;61;p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128481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61" name="Google Shape;61;p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50397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67" name="Google Shape;67;p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6" name="Google Shape;76;p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6" name="Google Shape;76;p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61042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6" name="Google Shape;76;p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96814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Part Opener">
  <p:cSld name="1_Part Opener">
    <p:bg>
      <p:bgPr>
        <a:gradFill>
          <a:gsLst>
            <a:gs pos="0">
              <a:srgbClr val="192E47"/>
            </a:gs>
            <a:gs pos="100000">
              <a:srgbClr val="515B6F"/>
            </a:gs>
          </a:gsLst>
          <a:lin ang="3000000" scaled="0"/>
        </a:gradFill>
        <a:effectLst/>
      </p:bgPr>
    </p:bg>
    <p:spTree>
      <p:nvGrpSpPr>
        <p:cNvPr id="1" name="Shape 17"/>
        <p:cNvGrpSpPr/>
        <p:nvPr/>
      </p:nvGrpSpPr>
      <p:grpSpPr>
        <a:xfrm>
          <a:off x="0" y="0"/>
          <a:ext cx="0" cy="0"/>
          <a:chOff x="0" y="0"/>
          <a:chExt cx="0" cy="0"/>
        </a:xfrm>
      </p:grpSpPr>
      <p:sp>
        <p:nvSpPr>
          <p:cNvPr id="18" name="Google Shape;18;p37"/>
          <p:cNvSpPr txBox="1">
            <a:spLocks noGrp="1"/>
          </p:cNvSpPr>
          <p:nvPr>
            <p:ph type="title"/>
          </p:nvPr>
        </p:nvSpPr>
        <p:spPr>
          <a:xfrm>
            <a:off x="3946524" y="3648816"/>
            <a:ext cx="6111875" cy="1295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b="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9" name="Google Shape;19;p37"/>
          <p:cNvSpPr txBox="1">
            <a:spLocks noGrp="1"/>
          </p:cNvSpPr>
          <p:nvPr>
            <p:ph type="body" idx="1"/>
          </p:nvPr>
        </p:nvSpPr>
        <p:spPr>
          <a:xfrm>
            <a:off x="7954963" y="1006475"/>
            <a:ext cx="1204912" cy="1355725"/>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720"/>
              </a:spcBef>
              <a:spcAft>
                <a:spcPts val="0"/>
              </a:spcAft>
              <a:buSzPts val="10000"/>
              <a:buNone/>
              <a:defRPr sz="10000" b="1"/>
            </a:lvl1pPr>
            <a:lvl2pPr marL="914400" lvl="1" indent="-228600" algn="l">
              <a:lnSpc>
                <a:spcPct val="100000"/>
              </a:lnSpc>
              <a:spcBef>
                <a:spcPts val="620"/>
              </a:spcBef>
              <a:spcAft>
                <a:spcPts val="0"/>
              </a:spcAft>
              <a:buSzPts val="1800"/>
              <a:buNone/>
              <a:defRPr/>
            </a:lvl2pPr>
            <a:lvl3pPr marL="1371600" lvl="2" indent="-228600" algn="l">
              <a:lnSpc>
                <a:spcPct val="100000"/>
              </a:lnSpc>
              <a:spcBef>
                <a:spcPts val="540"/>
              </a:spcBef>
              <a:spcAft>
                <a:spcPts val="0"/>
              </a:spcAft>
              <a:buSzPts val="1800"/>
              <a:buNone/>
              <a:defRPr/>
            </a:lvl3pPr>
            <a:lvl4pPr marL="1828800" lvl="3" indent="-228600" algn="l">
              <a:lnSpc>
                <a:spcPct val="100000"/>
              </a:lnSpc>
              <a:spcBef>
                <a:spcPts val="440"/>
              </a:spcBef>
              <a:spcAft>
                <a:spcPts val="0"/>
              </a:spcAft>
              <a:buSzPts val="1800"/>
              <a:buNone/>
              <a:defRPr/>
            </a:lvl4pPr>
            <a:lvl5pPr marL="2286000" lvl="4" indent="-228600" algn="l">
              <a:lnSpc>
                <a:spcPct val="100000"/>
              </a:lnSpc>
              <a:spcBef>
                <a:spcPts val="440"/>
              </a:spcBef>
              <a:spcAft>
                <a:spcPts val="0"/>
              </a:spcAft>
              <a:buSzPts val="1800"/>
              <a:buNone/>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
        <p:nvSpPr>
          <p:cNvPr id="20" name="Google Shape;20;p37"/>
          <p:cNvSpPr>
            <a:spLocks noGrp="1"/>
          </p:cNvSpPr>
          <p:nvPr>
            <p:ph type="pic" idx="2"/>
          </p:nvPr>
        </p:nvSpPr>
        <p:spPr>
          <a:xfrm>
            <a:off x="152400" y="1920875"/>
            <a:ext cx="3794125" cy="5135563"/>
          </a:xfrm>
          <a:prstGeom prst="rect">
            <a:avLst/>
          </a:prstGeom>
          <a:noFill/>
          <a:ln>
            <a:noFill/>
          </a:ln>
        </p:spPr>
      </p:sp>
      <p:sp>
        <p:nvSpPr>
          <p:cNvPr id="21" name="Google Shape;21;p37"/>
          <p:cNvSpPr/>
          <p:nvPr/>
        </p:nvSpPr>
        <p:spPr>
          <a:xfrm rot="-5400000">
            <a:off x="7723955" y="767215"/>
            <a:ext cx="1834243" cy="1834243"/>
          </a:xfrm>
          <a:prstGeom prst="halfFrame">
            <a:avLst>
              <a:gd name="adj1" fmla="val 10484"/>
              <a:gd name="adj2" fmla="val 10485"/>
            </a:avLst>
          </a:prstGeom>
          <a:solidFill>
            <a:srgbClr val="C1C1C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1">
  <p:cSld name="Title and Content 1">
    <p:spTree>
      <p:nvGrpSpPr>
        <p:cNvPr id="1" name="Shape 22"/>
        <p:cNvGrpSpPr/>
        <p:nvPr/>
      </p:nvGrpSpPr>
      <p:grpSpPr>
        <a:xfrm>
          <a:off x="0" y="0"/>
          <a:ext cx="0" cy="0"/>
          <a:chOff x="0" y="0"/>
          <a:chExt cx="0" cy="0"/>
        </a:xfrm>
      </p:grpSpPr>
      <p:sp>
        <p:nvSpPr>
          <p:cNvPr id="23" name="Google Shape;23;p38"/>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4" name="Google Shape;24;p38"/>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pic>
        <p:nvPicPr>
          <p:cNvPr id="25" name="Google Shape;25;p38" descr="MacLearn_logo_reverse.png"/>
          <p:cNvPicPr preferRelativeResize="0"/>
          <p:nvPr/>
        </p:nvPicPr>
        <p:blipFill rotWithShape="1">
          <a:blip r:embed="rId2">
            <a:alphaModFix/>
          </a:blip>
          <a:srcRect/>
          <a:stretch/>
        </p:blipFill>
        <p:spPr>
          <a:xfrm>
            <a:off x="57148" y="117555"/>
            <a:ext cx="1524000" cy="46822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1" preserve="1" userDrawn="1">
  <p:cSld name="2_Title and Content 1">
    <p:spTree>
      <p:nvGrpSpPr>
        <p:cNvPr id="1" name="Shape 22"/>
        <p:cNvGrpSpPr/>
        <p:nvPr/>
      </p:nvGrpSpPr>
      <p:grpSpPr>
        <a:xfrm>
          <a:off x="0" y="0"/>
          <a:ext cx="0" cy="0"/>
          <a:chOff x="0" y="0"/>
          <a:chExt cx="0" cy="0"/>
        </a:xfrm>
      </p:grpSpPr>
      <p:sp>
        <p:nvSpPr>
          <p:cNvPr id="23" name="Google Shape;23;p38"/>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4" name="Google Shape;24;p38"/>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pic>
        <p:nvPicPr>
          <p:cNvPr id="25" name="Google Shape;25;p38" descr="MacLearn_logo_reverse.png"/>
          <p:cNvPicPr preferRelativeResize="0"/>
          <p:nvPr/>
        </p:nvPicPr>
        <p:blipFill rotWithShape="1">
          <a:blip r:embed="rId2">
            <a:alphaModFix/>
          </a:blip>
          <a:srcRect/>
          <a:stretch/>
        </p:blipFill>
        <p:spPr>
          <a:xfrm>
            <a:off x="57148" y="117555"/>
            <a:ext cx="1524000" cy="468227"/>
          </a:xfrm>
          <a:prstGeom prst="rect">
            <a:avLst/>
          </a:prstGeom>
          <a:noFill/>
          <a:ln>
            <a:noFill/>
          </a:ln>
        </p:spPr>
      </p:pic>
      <p:sp>
        <p:nvSpPr>
          <p:cNvPr id="3" name="Content Placeholder 2">
            <a:extLst>
              <a:ext uri="{FF2B5EF4-FFF2-40B4-BE49-F238E27FC236}">
                <a16:creationId xmlns:a16="http://schemas.microsoft.com/office/drawing/2014/main" id="{F5283E5C-D4ED-B32E-E0CB-583F456B94F4}"/>
              </a:ext>
            </a:extLst>
          </p:cNvPr>
          <p:cNvSpPr>
            <a:spLocks noGrp="1"/>
          </p:cNvSpPr>
          <p:nvPr>
            <p:ph sz="quarter" idx="10"/>
          </p:nvPr>
        </p:nvSpPr>
        <p:spPr>
          <a:xfrm>
            <a:off x="2733675" y="4864100"/>
            <a:ext cx="914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2528513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_w_pictures">
  <p:cSld name="title_w_pictures">
    <p:spTree>
      <p:nvGrpSpPr>
        <p:cNvPr id="1" name="Shape 31"/>
        <p:cNvGrpSpPr/>
        <p:nvPr/>
      </p:nvGrpSpPr>
      <p:grpSpPr>
        <a:xfrm>
          <a:off x="0" y="0"/>
          <a:ext cx="0" cy="0"/>
          <a:chOff x="0" y="0"/>
          <a:chExt cx="0" cy="0"/>
        </a:xfrm>
      </p:grpSpPr>
      <p:sp>
        <p:nvSpPr>
          <p:cNvPr id="32" name="Google Shape;32;p40"/>
          <p:cNvSpPr txBox="1">
            <a:spLocks noGrp="1"/>
          </p:cNvSpPr>
          <p:nvPr>
            <p:ph type="subTitle" idx="1"/>
          </p:nvPr>
        </p:nvSpPr>
        <p:spPr>
          <a:xfrm>
            <a:off x="370580" y="5029200"/>
            <a:ext cx="4980926" cy="1392809"/>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480"/>
              </a:spcBef>
              <a:spcAft>
                <a:spcPts val="0"/>
              </a:spcAft>
              <a:buClr>
                <a:srgbClr val="FFFFFF"/>
              </a:buClr>
              <a:buSzPts val="2400"/>
              <a:buFont typeface="Arial"/>
              <a:buNone/>
              <a:defRPr sz="2400" b="0" i="0" u="none" strike="noStrike" cap="none">
                <a:solidFill>
                  <a:srgbClr val="FFFFFF"/>
                </a:solidFill>
                <a:latin typeface="Helvetica Neue"/>
                <a:ea typeface="Helvetica Neue"/>
                <a:cs typeface="Helvetica Neue"/>
                <a:sym typeface="Helvetica Neue"/>
              </a:defRPr>
            </a:lvl1pPr>
            <a:lvl2pPr marR="0" lvl="1" algn="ctr">
              <a:lnSpc>
                <a:spcPct val="100000"/>
              </a:lnSpc>
              <a:spcBef>
                <a:spcPts val="620"/>
              </a:spcBef>
              <a:spcAft>
                <a:spcPts val="0"/>
              </a:spcAft>
              <a:buClr>
                <a:srgbClr val="888888"/>
              </a:buClr>
              <a:buSzPts val="3100"/>
              <a:buFont typeface="Arial"/>
              <a:buNone/>
              <a:defRPr sz="3100" b="0" i="0" u="none" strike="noStrike" cap="none">
                <a:solidFill>
                  <a:srgbClr val="888888"/>
                </a:solidFill>
                <a:latin typeface="Helvetica Neue"/>
                <a:ea typeface="Helvetica Neue"/>
                <a:cs typeface="Helvetica Neue"/>
                <a:sym typeface="Helvetica Neue"/>
              </a:defRPr>
            </a:lvl2pPr>
            <a:lvl3pPr marR="0" lvl="2" algn="ctr">
              <a:lnSpc>
                <a:spcPct val="100000"/>
              </a:lnSpc>
              <a:spcBef>
                <a:spcPts val="540"/>
              </a:spcBef>
              <a:spcAft>
                <a:spcPts val="0"/>
              </a:spcAft>
              <a:buClr>
                <a:srgbClr val="888888"/>
              </a:buClr>
              <a:buSzPts val="2700"/>
              <a:buFont typeface="Arial"/>
              <a:buNone/>
              <a:defRPr sz="2700" b="0" i="0" u="none" strike="noStrike" cap="none">
                <a:solidFill>
                  <a:srgbClr val="888888"/>
                </a:solidFill>
                <a:latin typeface="Helvetica Neue"/>
                <a:ea typeface="Helvetica Neue"/>
                <a:cs typeface="Helvetica Neue"/>
                <a:sym typeface="Helvetica Neue"/>
              </a:defRPr>
            </a:lvl3pPr>
            <a:lvl4pPr marR="0" lvl="3"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4pPr>
            <a:lvl5pPr marR="0" lvl="4"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5pPr>
            <a:lvl6pPr marR="0" lvl="5"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6pPr>
            <a:lvl7pPr marR="0" lvl="6"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7pPr>
            <a:lvl8pPr marR="0" lvl="7"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8pPr>
            <a:lvl9pPr marR="0" lvl="8"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9pPr>
          </a:lstStyle>
          <a:p>
            <a:endParaRPr/>
          </a:p>
        </p:txBody>
      </p:sp>
      <p:cxnSp>
        <p:nvCxnSpPr>
          <p:cNvPr id="33" name="Google Shape;33;p40"/>
          <p:cNvCxnSpPr/>
          <p:nvPr/>
        </p:nvCxnSpPr>
        <p:spPr>
          <a:xfrm>
            <a:off x="469743" y="4845794"/>
            <a:ext cx="3604823" cy="0"/>
          </a:xfrm>
          <a:prstGeom prst="straightConnector1">
            <a:avLst/>
          </a:prstGeom>
          <a:noFill/>
          <a:ln w="127000" cap="flat" cmpd="sng">
            <a:solidFill>
              <a:schemeClr val="lt1"/>
            </a:solidFill>
            <a:prstDash val="solid"/>
            <a:round/>
            <a:headEnd type="none" w="sm" len="sm"/>
            <a:tailEnd type="none" w="sm" len="sm"/>
          </a:ln>
        </p:spPr>
      </p:cxnSp>
      <p:sp>
        <p:nvSpPr>
          <p:cNvPr id="34" name="Google Shape;34;p40"/>
          <p:cNvSpPr txBox="1">
            <a:spLocks noGrp="1"/>
          </p:cNvSpPr>
          <p:nvPr>
            <p:ph type="body" idx="2"/>
          </p:nvPr>
        </p:nvSpPr>
        <p:spPr>
          <a:xfrm>
            <a:off x="364260" y="3588682"/>
            <a:ext cx="9313139" cy="103632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1360"/>
              </a:spcBef>
              <a:spcAft>
                <a:spcPts val="0"/>
              </a:spcAft>
              <a:buClr>
                <a:schemeClr val="lt1"/>
              </a:buClr>
              <a:buSzPts val="6800"/>
              <a:buFont typeface="Arial"/>
              <a:buNone/>
              <a:defRPr sz="68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itle_w_pictures">
  <p:cSld name="2_title_w_pictures">
    <p:spTree>
      <p:nvGrpSpPr>
        <p:cNvPr id="1" name="Shape 35"/>
        <p:cNvGrpSpPr/>
        <p:nvPr/>
      </p:nvGrpSpPr>
      <p:grpSpPr>
        <a:xfrm>
          <a:off x="0" y="0"/>
          <a:ext cx="0" cy="0"/>
          <a:chOff x="0" y="0"/>
          <a:chExt cx="0" cy="0"/>
        </a:xfrm>
      </p:grpSpPr>
      <p:cxnSp>
        <p:nvCxnSpPr>
          <p:cNvPr id="36" name="Google Shape;36;p41"/>
          <p:cNvCxnSpPr/>
          <p:nvPr/>
        </p:nvCxnSpPr>
        <p:spPr>
          <a:xfrm>
            <a:off x="469743" y="4845794"/>
            <a:ext cx="3604823" cy="0"/>
          </a:xfrm>
          <a:prstGeom prst="straightConnector1">
            <a:avLst/>
          </a:prstGeom>
          <a:noFill/>
          <a:ln w="127000" cap="flat" cmpd="sng">
            <a:solidFill>
              <a:schemeClr val="lt1"/>
            </a:solidFill>
            <a:prstDash val="solid"/>
            <a:round/>
            <a:headEnd type="none" w="sm" len="sm"/>
            <a:tailEnd type="none" w="sm" len="sm"/>
          </a:ln>
        </p:spPr>
      </p:cxnSp>
      <p:sp>
        <p:nvSpPr>
          <p:cNvPr id="37" name="Google Shape;37;p41"/>
          <p:cNvSpPr txBox="1">
            <a:spLocks noGrp="1"/>
          </p:cNvSpPr>
          <p:nvPr>
            <p:ph type="subTitle" idx="1"/>
          </p:nvPr>
        </p:nvSpPr>
        <p:spPr>
          <a:xfrm>
            <a:off x="370580" y="5029200"/>
            <a:ext cx="4980926" cy="1392809"/>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480"/>
              </a:spcBef>
              <a:spcAft>
                <a:spcPts val="0"/>
              </a:spcAft>
              <a:buClr>
                <a:srgbClr val="FFFFFF"/>
              </a:buClr>
              <a:buSzPts val="2400"/>
              <a:buFont typeface="Arial"/>
              <a:buNone/>
              <a:defRPr sz="2400" b="0" i="0" u="none" strike="noStrike" cap="none">
                <a:solidFill>
                  <a:srgbClr val="FFFFFF"/>
                </a:solidFill>
                <a:latin typeface="Helvetica Neue"/>
                <a:ea typeface="Helvetica Neue"/>
                <a:cs typeface="Helvetica Neue"/>
                <a:sym typeface="Helvetica Neue"/>
              </a:defRPr>
            </a:lvl1pPr>
            <a:lvl2pPr marR="0" lvl="1" algn="ctr">
              <a:lnSpc>
                <a:spcPct val="100000"/>
              </a:lnSpc>
              <a:spcBef>
                <a:spcPts val="620"/>
              </a:spcBef>
              <a:spcAft>
                <a:spcPts val="0"/>
              </a:spcAft>
              <a:buClr>
                <a:srgbClr val="888888"/>
              </a:buClr>
              <a:buSzPts val="3100"/>
              <a:buFont typeface="Arial"/>
              <a:buNone/>
              <a:defRPr sz="3100" b="0" i="0" u="none" strike="noStrike" cap="none">
                <a:solidFill>
                  <a:srgbClr val="888888"/>
                </a:solidFill>
                <a:latin typeface="Helvetica Neue"/>
                <a:ea typeface="Helvetica Neue"/>
                <a:cs typeface="Helvetica Neue"/>
                <a:sym typeface="Helvetica Neue"/>
              </a:defRPr>
            </a:lvl2pPr>
            <a:lvl3pPr marR="0" lvl="2" algn="ctr">
              <a:lnSpc>
                <a:spcPct val="100000"/>
              </a:lnSpc>
              <a:spcBef>
                <a:spcPts val="540"/>
              </a:spcBef>
              <a:spcAft>
                <a:spcPts val="0"/>
              </a:spcAft>
              <a:buClr>
                <a:srgbClr val="888888"/>
              </a:buClr>
              <a:buSzPts val="2700"/>
              <a:buFont typeface="Arial"/>
              <a:buNone/>
              <a:defRPr sz="2700" b="0" i="0" u="none" strike="noStrike" cap="none">
                <a:solidFill>
                  <a:srgbClr val="888888"/>
                </a:solidFill>
                <a:latin typeface="Helvetica Neue"/>
                <a:ea typeface="Helvetica Neue"/>
                <a:cs typeface="Helvetica Neue"/>
                <a:sym typeface="Helvetica Neue"/>
              </a:defRPr>
            </a:lvl3pPr>
            <a:lvl4pPr marR="0" lvl="3"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4pPr>
            <a:lvl5pPr marR="0" lvl="4"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5pPr>
            <a:lvl6pPr marR="0" lvl="5"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6pPr>
            <a:lvl7pPr marR="0" lvl="6"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7pPr>
            <a:lvl8pPr marR="0" lvl="7"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8pPr>
            <a:lvl9pPr marR="0" lvl="8"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9pPr>
          </a:lstStyle>
          <a:p>
            <a:endParaRPr/>
          </a:p>
        </p:txBody>
      </p:sp>
      <p:sp>
        <p:nvSpPr>
          <p:cNvPr id="38" name="Google Shape;38;p41"/>
          <p:cNvSpPr txBox="1">
            <a:spLocks noGrp="1"/>
          </p:cNvSpPr>
          <p:nvPr>
            <p:ph type="body" idx="2"/>
          </p:nvPr>
        </p:nvSpPr>
        <p:spPr>
          <a:xfrm>
            <a:off x="364260" y="3611880"/>
            <a:ext cx="9313139" cy="103632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1360"/>
              </a:spcBef>
              <a:spcAft>
                <a:spcPts val="0"/>
              </a:spcAft>
              <a:buClr>
                <a:schemeClr val="lt1"/>
              </a:buClr>
              <a:buSzPts val="6800"/>
              <a:buFont typeface="Arial"/>
              <a:buNone/>
              <a:defRPr sz="68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36" descr="MacLearn_logo_reverse.png"/>
          <p:cNvPicPr preferRelativeResize="0"/>
          <p:nvPr/>
        </p:nvPicPr>
        <p:blipFill rotWithShape="1">
          <a:blip r:embed="rId7">
            <a:alphaModFix/>
          </a:blip>
          <a:srcRect/>
          <a:stretch/>
        </p:blipFill>
        <p:spPr>
          <a:xfrm>
            <a:off x="228600" y="217571"/>
            <a:ext cx="1524000" cy="468227"/>
          </a:xfrm>
          <a:prstGeom prst="rect">
            <a:avLst/>
          </a:prstGeom>
          <a:noFill/>
          <a:ln>
            <a:noFill/>
          </a:ln>
        </p:spPr>
      </p:pic>
      <p:sp>
        <p:nvSpPr>
          <p:cNvPr id="11" name="Google Shape;11;p36"/>
          <p:cNvSpPr txBox="1">
            <a:spLocks noGrp="1"/>
          </p:cNvSpPr>
          <p:nvPr>
            <p:ph type="title"/>
          </p:nvPr>
        </p:nvSpPr>
        <p:spPr>
          <a:xfrm>
            <a:off x="2659577" y="311256"/>
            <a:ext cx="6895900" cy="12954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lt1"/>
              </a:buClr>
              <a:buSzPts val="4900"/>
              <a:buFont typeface="Helvetica Neue"/>
              <a:buNone/>
              <a:defRPr sz="4900" b="1" i="0" u="none" strike="noStrike" cap="none">
                <a:solidFill>
                  <a:schemeClr val="lt1"/>
                </a:solidFill>
                <a:latin typeface="Helvetica Neue"/>
                <a:ea typeface="Helvetica Neue"/>
                <a:cs typeface="Helvetica Neue"/>
                <a:sym typeface="Helvetica Neue"/>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a:endParaRPr/>
          </a:p>
        </p:txBody>
      </p:sp>
      <p:sp>
        <p:nvSpPr>
          <p:cNvPr id="12" name="Google Shape;12;p36"/>
          <p:cNvSpPr txBox="1">
            <a:spLocks noGrp="1"/>
          </p:cNvSpPr>
          <p:nvPr>
            <p:ph type="body" idx="1"/>
          </p:nvPr>
        </p:nvSpPr>
        <p:spPr>
          <a:xfrm>
            <a:off x="502920" y="1813559"/>
            <a:ext cx="9052559" cy="5129425"/>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720"/>
              </a:spcBef>
              <a:spcAft>
                <a:spcPts val="0"/>
              </a:spcAft>
              <a:buClr>
                <a:schemeClr val="lt1"/>
              </a:buClr>
              <a:buSzPts val="3600"/>
              <a:buFont typeface="Arial"/>
              <a:buNone/>
              <a:defRPr sz="3600" b="0" i="0" u="none" strike="noStrike" cap="none">
                <a:solidFill>
                  <a:schemeClr val="lt1"/>
                </a:solidFill>
                <a:latin typeface="Helvetica Neue"/>
                <a:ea typeface="Helvetica Neue"/>
                <a:cs typeface="Helvetica Neue"/>
                <a:sym typeface="Helvetica Neue"/>
              </a:defRPr>
            </a:lvl1pPr>
            <a:lvl2pPr marL="914400" marR="0" lvl="1" indent="-228600" algn="l" rtl="0">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rtl="0">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rtl="0">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rtl="0">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
        <p:nvSpPr>
          <p:cNvPr id="13" name="Google Shape;13;p36"/>
          <p:cNvSpPr/>
          <p:nvPr/>
        </p:nvSpPr>
        <p:spPr>
          <a:xfrm>
            <a:off x="3954780" y="7401580"/>
            <a:ext cx="6103620"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lt1"/>
              </a:buClr>
              <a:buSzPts val="1400"/>
              <a:buFont typeface="Arial"/>
              <a:buNone/>
            </a:pPr>
            <a:r>
              <a:rPr lang="en-US" sz="1400" b="0" i="0" u="none" strike="noStrike" cap="none" dirty="0">
                <a:solidFill>
                  <a:schemeClr val="lt1"/>
                </a:solidFill>
                <a:latin typeface="Arial"/>
                <a:ea typeface="Arial"/>
                <a:cs typeface="Arial"/>
                <a:sym typeface="Arial"/>
              </a:rPr>
              <a:t>Krugman, </a:t>
            </a:r>
            <a:r>
              <a:rPr lang="en-US" sz="1400" b="0" i="1" u="none" strike="noStrike" cap="none" dirty="0">
                <a:solidFill>
                  <a:schemeClr val="lt1"/>
                </a:solidFill>
                <a:latin typeface="Arial"/>
                <a:ea typeface="Arial"/>
                <a:cs typeface="Arial"/>
                <a:sym typeface="Arial"/>
              </a:rPr>
              <a:t>Economics</a:t>
            </a:r>
            <a:r>
              <a:rPr lang="en-US" sz="1400" b="0" i="0" u="none" strike="noStrike" cap="none" dirty="0">
                <a:solidFill>
                  <a:schemeClr val="lt1"/>
                </a:solidFill>
                <a:latin typeface="Arial"/>
                <a:ea typeface="Arial"/>
                <a:cs typeface="Arial"/>
                <a:sym typeface="Arial"/>
              </a:rPr>
              <a:t>, 6e, © 2020 Worth Publishers</a:t>
            </a:r>
            <a:endParaRPr dirty="0"/>
          </a:p>
        </p:txBody>
      </p:sp>
      <p:sp>
        <p:nvSpPr>
          <p:cNvPr id="14" name="Google Shape;14;p36"/>
          <p:cNvSpPr/>
          <p:nvPr/>
        </p:nvSpPr>
        <p:spPr>
          <a:xfrm>
            <a:off x="0" y="7374355"/>
            <a:ext cx="10058399" cy="398045"/>
          </a:xfrm>
          <a:prstGeom prst="rect">
            <a:avLst/>
          </a:prstGeom>
          <a:gradFill>
            <a:gsLst>
              <a:gs pos="0">
                <a:srgbClr val="192E47"/>
              </a:gs>
              <a:gs pos="100000">
                <a:srgbClr val="515B6F"/>
              </a:gs>
            </a:gsLst>
            <a:lin ang="3000000" scaled="0"/>
          </a:gradFill>
          <a:ln>
            <a:noFill/>
          </a:ln>
        </p:spPr>
        <p:txBody>
          <a:bodyPr spcFirstLastPara="1" wrap="square" lIns="101875" tIns="50925" rIns="101875" bIns="5092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p:txBody>
      </p:sp>
      <p:sp>
        <p:nvSpPr>
          <p:cNvPr id="15" name="Google Shape;15;p36"/>
          <p:cNvSpPr/>
          <p:nvPr/>
        </p:nvSpPr>
        <p:spPr>
          <a:xfrm>
            <a:off x="0" y="7401580"/>
            <a:ext cx="10058400"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lt1"/>
              </a:buClr>
              <a:buSzPts val="1400"/>
              <a:buFont typeface="Arial"/>
              <a:buNone/>
            </a:pPr>
            <a:r>
              <a:rPr lang="en-US" sz="1400" b="0" i="0" u="none" strike="noStrike" cap="none" dirty="0">
                <a:solidFill>
                  <a:schemeClr val="lt1"/>
                </a:solidFill>
                <a:latin typeface="Arial"/>
                <a:ea typeface="Arial"/>
                <a:cs typeface="Arial"/>
                <a:sym typeface="Arial"/>
              </a:rPr>
              <a:t>Krugman, </a:t>
            </a:r>
            <a:r>
              <a:rPr lang="en-US" sz="1400" b="0" i="1" u="none" strike="noStrike" cap="none" dirty="0">
                <a:solidFill>
                  <a:schemeClr val="lt1"/>
                </a:solidFill>
                <a:latin typeface="Arial"/>
                <a:ea typeface="Arial"/>
                <a:cs typeface="Arial"/>
                <a:sym typeface="Arial"/>
              </a:rPr>
              <a:t>Economics</a:t>
            </a:r>
            <a:r>
              <a:rPr lang="en-US" sz="1400" b="0" i="0" u="none" strike="noStrike" cap="none" dirty="0">
                <a:solidFill>
                  <a:schemeClr val="lt1"/>
                </a:solidFill>
                <a:latin typeface="Arial"/>
                <a:ea typeface="Arial"/>
                <a:cs typeface="Arial"/>
                <a:sym typeface="Arial"/>
              </a:rPr>
              <a:t>, 7e, © 2024 Worth Publishers</a:t>
            </a:r>
            <a:endParaRPr dirty="0"/>
          </a:p>
        </p:txBody>
      </p:sp>
      <p:pic>
        <p:nvPicPr>
          <p:cNvPr id="16" name="Google Shape;16;p36" descr="MacLearn_logo_reverse.png"/>
          <p:cNvPicPr preferRelativeResize="0"/>
          <p:nvPr/>
        </p:nvPicPr>
        <p:blipFill rotWithShape="1">
          <a:blip r:embed="rId7">
            <a:alphaModFix/>
          </a:blip>
          <a:srcRect/>
          <a:stretch/>
        </p:blipFill>
        <p:spPr>
          <a:xfrm>
            <a:off x="76200" y="7424440"/>
            <a:ext cx="1001762" cy="30777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4"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1"/>
          <p:cNvSpPr txBox="1">
            <a:spLocks noGrp="1"/>
          </p:cNvSpPr>
          <p:nvPr>
            <p:ph type="title"/>
          </p:nvPr>
        </p:nvSpPr>
        <p:spPr>
          <a:xfrm>
            <a:off x="2227385" y="3665174"/>
            <a:ext cx="6091880" cy="1750888"/>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mn-lt"/>
              </a:rPr>
              <a:t>Review Session</a:t>
            </a:r>
            <a:br>
              <a:rPr lang="en-US" dirty="0">
                <a:latin typeface="+mn-lt"/>
              </a:rPr>
            </a:br>
            <a:r>
              <a:rPr lang="en-US" dirty="0">
                <a:latin typeface="+mn-lt"/>
              </a:rPr>
              <a:t>Midterm #1</a:t>
            </a:r>
            <a:br>
              <a:rPr lang="en-US" dirty="0">
                <a:latin typeface="+mn-lt"/>
              </a:rPr>
            </a:br>
            <a:r>
              <a:rPr lang="en-US" dirty="0">
                <a:latin typeface="+mn-lt"/>
              </a:rPr>
              <a:t>Chapters 1-5</a:t>
            </a:r>
            <a:endParaRPr dirty="0">
              <a:latin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2"/>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Important Dates</a:t>
            </a:r>
            <a:endParaRPr dirty="0">
              <a:latin typeface="+mn-lt"/>
            </a:endParaRPr>
          </a:p>
        </p:txBody>
      </p:sp>
      <p:sp>
        <p:nvSpPr>
          <p:cNvPr id="51" name="Google Shape;51;p2"/>
          <p:cNvSpPr txBox="1">
            <a:spLocks noGrp="1"/>
          </p:cNvSpPr>
          <p:nvPr>
            <p:ph type="body" idx="1"/>
          </p:nvPr>
        </p:nvSpPr>
        <p:spPr>
          <a:xfrm>
            <a:off x="127107" y="1066800"/>
            <a:ext cx="9804186" cy="5955323"/>
          </a:xfrm>
          <a:prstGeom prst="rect">
            <a:avLst/>
          </a:prstGeom>
          <a:noFill/>
          <a:ln>
            <a:noFill/>
          </a:ln>
        </p:spPr>
        <p:txBody>
          <a:bodyPr spcFirstLastPara="1" wrap="square" lIns="91425" tIns="91425" rIns="91425" bIns="91425" anchor="t" anchorCtr="0">
            <a:normAutofit lnSpcReduction="10000"/>
          </a:bodyPr>
          <a:lstStyle/>
          <a:p>
            <a:pPr marL="354013" lvl="0" indent="-354013" algn="l" rtl="0">
              <a:lnSpc>
                <a:spcPct val="100000"/>
              </a:lnSpc>
              <a:spcBef>
                <a:spcPts val="0"/>
              </a:spcBef>
              <a:spcAft>
                <a:spcPts val="0"/>
              </a:spcAft>
              <a:buClr>
                <a:srgbClr val="4E4E4E"/>
              </a:buClr>
              <a:buSzPct val="100000"/>
              <a:buFont typeface="Arial"/>
              <a:buChar char="•"/>
            </a:pPr>
            <a:r>
              <a:rPr lang="en-US" sz="3200" dirty="0">
                <a:solidFill>
                  <a:schemeClr val="dk1"/>
                </a:solidFill>
                <a:latin typeface="+mn-lt"/>
              </a:rPr>
              <a:t>Homework #4 (Chapter 4) is due on Wednesday September 18</a:t>
            </a:r>
            <a:r>
              <a:rPr lang="en-US" sz="3200" baseline="30000" dirty="0">
                <a:solidFill>
                  <a:schemeClr val="dk1"/>
                </a:solidFill>
                <a:latin typeface="+mn-lt"/>
              </a:rPr>
              <a:t>th</a:t>
            </a:r>
            <a:r>
              <a:rPr lang="en-US" sz="3200" dirty="0">
                <a:solidFill>
                  <a:schemeClr val="dk1"/>
                </a:solidFill>
                <a:latin typeface="+mn-lt"/>
              </a:rPr>
              <a:t>.</a:t>
            </a:r>
          </a:p>
          <a:p>
            <a:pPr marL="354013" lvl="0" indent="-354013" algn="l" rtl="0">
              <a:lnSpc>
                <a:spcPct val="100000"/>
              </a:lnSpc>
              <a:spcBef>
                <a:spcPts val="0"/>
              </a:spcBef>
              <a:spcAft>
                <a:spcPts val="0"/>
              </a:spcAft>
              <a:buClr>
                <a:srgbClr val="4E4E4E"/>
              </a:buClr>
              <a:buSzPct val="100000"/>
              <a:buFont typeface="Arial"/>
              <a:buChar char="•"/>
            </a:pPr>
            <a:endParaRPr lang="en-US" sz="3200" dirty="0">
              <a:solidFill>
                <a:schemeClr val="dk1"/>
              </a:solidFill>
              <a:latin typeface="+mn-lt"/>
            </a:endParaRPr>
          </a:p>
          <a:p>
            <a:pPr marL="354013" lvl="0" indent="-354013" algn="l" rtl="0">
              <a:lnSpc>
                <a:spcPct val="100000"/>
              </a:lnSpc>
              <a:spcBef>
                <a:spcPts val="0"/>
              </a:spcBef>
              <a:spcAft>
                <a:spcPts val="0"/>
              </a:spcAft>
              <a:buClr>
                <a:srgbClr val="4E4E4E"/>
              </a:buClr>
              <a:buSzPct val="100000"/>
              <a:buFont typeface="Arial"/>
              <a:buChar char="•"/>
            </a:pPr>
            <a:r>
              <a:rPr lang="en-US" sz="3200" dirty="0">
                <a:latin typeface="+mn-lt"/>
              </a:rPr>
              <a:t>No class on Thursday September 19</a:t>
            </a:r>
            <a:r>
              <a:rPr lang="en-US" sz="3200" baseline="30000" dirty="0">
                <a:latin typeface="+mn-lt"/>
              </a:rPr>
              <a:t>th</a:t>
            </a:r>
            <a:r>
              <a:rPr lang="en-US" sz="3200" dirty="0">
                <a:latin typeface="+mn-lt"/>
              </a:rPr>
              <a:t>.</a:t>
            </a:r>
          </a:p>
          <a:p>
            <a:pPr marL="354013" lvl="0" indent="-354013" algn="l" rtl="0">
              <a:lnSpc>
                <a:spcPct val="100000"/>
              </a:lnSpc>
              <a:spcBef>
                <a:spcPts val="0"/>
              </a:spcBef>
              <a:spcAft>
                <a:spcPts val="0"/>
              </a:spcAft>
              <a:buClr>
                <a:srgbClr val="4E4E4E"/>
              </a:buClr>
              <a:buSzPct val="100000"/>
              <a:buFont typeface="Arial"/>
              <a:buChar char="•"/>
            </a:pPr>
            <a:endParaRPr lang="en-US" sz="3200" dirty="0">
              <a:latin typeface="+mn-lt"/>
            </a:endParaRPr>
          </a:p>
          <a:p>
            <a:pPr marL="354013" lvl="0" indent="-354013" algn="l" rtl="0">
              <a:lnSpc>
                <a:spcPct val="100000"/>
              </a:lnSpc>
              <a:spcBef>
                <a:spcPts val="0"/>
              </a:spcBef>
              <a:spcAft>
                <a:spcPts val="0"/>
              </a:spcAft>
              <a:buClr>
                <a:srgbClr val="4E4E4E"/>
              </a:buClr>
              <a:buSzPct val="100000"/>
              <a:buFont typeface="Arial"/>
              <a:buChar char="•"/>
            </a:pPr>
            <a:r>
              <a:rPr lang="en-US" sz="3200" dirty="0">
                <a:latin typeface="+mn-lt"/>
              </a:rPr>
              <a:t>Quiz #2 (chapters 3 and 4) is due on September 22</a:t>
            </a:r>
            <a:r>
              <a:rPr lang="en-US" sz="3200" baseline="30000" dirty="0">
                <a:latin typeface="+mn-lt"/>
              </a:rPr>
              <a:t>nd</a:t>
            </a:r>
            <a:r>
              <a:rPr lang="en-US" sz="3200" dirty="0">
                <a:latin typeface="+mn-lt"/>
              </a:rPr>
              <a:t>. [Available this Friday – 1 hour]</a:t>
            </a:r>
          </a:p>
          <a:p>
            <a:pPr marL="354013" lvl="0" indent="-354013" algn="l" rtl="0">
              <a:lnSpc>
                <a:spcPct val="100000"/>
              </a:lnSpc>
              <a:spcBef>
                <a:spcPts val="0"/>
              </a:spcBef>
              <a:spcAft>
                <a:spcPts val="0"/>
              </a:spcAft>
              <a:buClr>
                <a:srgbClr val="4E4E4E"/>
              </a:buClr>
              <a:buSzPct val="100000"/>
              <a:buFont typeface="Arial"/>
              <a:buChar char="•"/>
            </a:pPr>
            <a:endParaRPr lang="en-US" sz="3200" dirty="0">
              <a:latin typeface="+mn-lt"/>
            </a:endParaRPr>
          </a:p>
          <a:p>
            <a:pPr marL="354013" lvl="0" indent="-354013" algn="l" rtl="0">
              <a:lnSpc>
                <a:spcPct val="100000"/>
              </a:lnSpc>
              <a:spcBef>
                <a:spcPts val="0"/>
              </a:spcBef>
              <a:spcAft>
                <a:spcPts val="0"/>
              </a:spcAft>
              <a:buClr>
                <a:srgbClr val="4E4E4E"/>
              </a:buClr>
              <a:buSzPct val="100000"/>
              <a:buFont typeface="Arial"/>
              <a:buChar char="•"/>
            </a:pPr>
            <a:r>
              <a:rPr lang="en-US" sz="3200" dirty="0">
                <a:latin typeface="+mn-lt"/>
              </a:rPr>
              <a:t>Homework #5 is due on Monday September 23</a:t>
            </a:r>
            <a:r>
              <a:rPr lang="en-US" sz="3200" baseline="30000" dirty="0">
                <a:latin typeface="+mn-lt"/>
              </a:rPr>
              <a:t>rd</a:t>
            </a:r>
            <a:r>
              <a:rPr lang="en-US" sz="3200" dirty="0">
                <a:latin typeface="+mn-lt"/>
              </a:rPr>
              <a:t>.</a:t>
            </a:r>
          </a:p>
          <a:p>
            <a:pPr marL="354013" lvl="0" indent="-354013" algn="l" rtl="0">
              <a:lnSpc>
                <a:spcPct val="100000"/>
              </a:lnSpc>
              <a:spcBef>
                <a:spcPts val="0"/>
              </a:spcBef>
              <a:spcAft>
                <a:spcPts val="0"/>
              </a:spcAft>
              <a:buClr>
                <a:srgbClr val="4E4E4E"/>
              </a:buClr>
              <a:buSzPct val="100000"/>
              <a:buFont typeface="Arial"/>
              <a:buChar char="•"/>
            </a:pPr>
            <a:endParaRPr lang="en-US" sz="3200" dirty="0">
              <a:latin typeface="+mn-lt"/>
            </a:endParaRPr>
          </a:p>
          <a:p>
            <a:pPr marL="354013" lvl="0" indent="-354013" algn="l" rtl="0">
              <a:lnSpc>
                <a:spcPct val="100000"/>
              </a:lnSpc>
              <a:spcBef>
                <a:spcPts val="0"/>
              </a:spcBef>
              <a:spcAft>
                <a:spcPts val="0"/>
              </a:spcAft>
              <a:buClr>
                <a:srgbClr val="4E4E4E"/>
              </a:buClr>
              <a:buSzPct val="100000"/>
              <a:buFont typeface="Arial"/>
              <a:buChar char="•"/>
            </a:pPr>
            <a:r>
              <a:rPr lang="en-US" sz="3200" dirty="0">
                <a:latin typeface="+mn-lt"/>
              </a:rPr>
              <a:t>Writing assignment due on Thursday September 19</a:t>
            </a:r>
            <a:r>
              <a:rPr lang="en-US" sz="3200" baseline="30000" dirty="0">
                <a:latin typeface="+mn-lt"/>
              </a:rPr>
              <a:t>th</a:t>
            </a:r>
            <a:r>
              <a:rPr lang="en-US" sz="3200" dirty="0">
                <a:latin typeface="+mn-lt"/>
              </a:rPr>
              <a:t>.</a:t>
            </a:r>
          </a:p>
          <a:p>
            <a:pPr marL="354013" lvl="0" indent="-354013" algn="l" rtl="0">
              <a:lnSpc>
                <a:spcPct val="100000"/>
              </a:lnSpc>
              <a:spcBef>
                <a:spcPts val="0"/>
              </a:spcBef>
              <a:spcAft>
                <a:spcPts val="0"/>
              </a:spcAft>
              <a:buClr>
                <a:srgbClr val="4E4E4E"/>
              </a:buClr>
              <a:buSzPct val="100000"/>
              <a:buFont typeface="Arial"/>
              <a:buChar char="•"/>
            </a:pPr>
            <a:endParaRPr sz="3200" dirty="0">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2"/>
          <p:cNvSpPr txBox="1">
            <a:spLocks noGrp="1"/>
          </p:cNvSpPr>
          <p:nvPr>
            <p:ph type="title"/>
          </p:nvPr>
        </p:nvSpPr>
        <p:spPr>
          <a:xfrm>
            <a:off x="-1" y="761743"/>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Important Dates</a:t>
            </a:r>
            <a:endParaRPr dirty="0">
              <a:latin typeface="+mn-lt"/>
            </a:endParaRPr>
          </a:p>
        </p:txBody>
      </p:sp>
      <p:cxnSp>
        <p:nvCxnSpPr>
          <p:cNvPr id="5" name="Straight Connector 4">
            <a:extLst>
              <a:ext uri="{FF2B5EF4-FFF2-40B4-BE49-F238E27FC236}">
                <a16:creationId xmlns:a16="http://schemas.microsoft.com/office/drawing/2014/main" id="{55B9B33F-C8ED-4F23-8021-F109E0AA9899}"/>
              </a:ext>
            </a:extLst>
          </p:cNvPr>
          <p:cNvCxnSpPr/>
          <p:nvPr/>
        </p:nvCxnSpPr>
        <p:spPr>
          <a:xfrm>
            <a:off x="880533" y="2867378"/>
            <a:ext cx="8094134"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4B9DAD81-7E77-4D8D-AA68-CF03B88F34D4}"/>
              </a:ext>
            </a:extLst>
          </p:cNvPr>
          <p:cNvCxnSpPr/>
          <p:nvPr/>
        </p:nvCxnSpPr>
        <p:spPr>
          <a:xfrm>
            <a:off x="880533" y="2867378"/>
            <a:ext cx="0" cy="7450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D7AA3C0-093F-4D00-BE87-AAFFFC2B8009}"/>
              </a:ext>
            </a:extLst>
          </p:cNvPr>
          <p:cNvSpPr txBox="1"/>
          <p:nvPr/>
        </p:nvSpPr>
        <p:spPr>
          <a:xfrm>
            <a:off x="1704628" y="3662137"/>
            <a:ext cx="1185322" cy="830997"/>
          </a:xfrm>
          <a:prstGeom prst="rect">
            <a:avLst/>
          </a:prstGeom>
          <a:noFill/>
        </p:spPr>
        <p:txBody>
          <a:bodyPr wrap="square" rtlCol="0">
            <a:spAutoFit/>
          </a:bodyPr>
          <a:lstStyle/>
          <a:p>
            <a:pPr algn="ctr"/>
            <a:r>
              <a:rPr lang="en-US" sz="2400" b="1" dirty="0"/>
              <a:t>HW #4</a:t>
            </a:r>
          </a:p>
          <a:p>
            <a:pPr algn="ctr"/>
            <a:r>
              <a:rPr lang="en-US" sz="2400" b="1" dirty="0"/>
              <a:t>09/18</a:t>
            </a:r>
          </a:p>
        </p:txBody>
      </p:sp>
      <p:cxnSp>
        <p:nvCxnSpPr>
          <p:cNvPr id="11" name="Straight Arrow Connector 10">
            <a:extLst>
              <a:ext uri="{FF2B5EF4-FFF2-40B4-BE49-F238E27FC236}">
                <a16:creationId xmlns:a16="http://schemas.microsoft.com/office/drawing/2014/main" id="{FCDB650B-66ED-474A-87E2-98107E5A4DD6}"/>
              </a:ext>
            </a:extLst>
          </p:cNvPr>
          <p:cNvCxnSpPr/>
          <p:nvPr/>
        </p:nvCxnSpPr>
        <p:spPr>
          <a:xfrm>
            <a:off x="3606800" y="2867378"/>
            <a:ext cx="0" cy="745066"/>
          </a:xfrm>
          <a:prstGeom prst="straightConnector1">
            <a:avLst/>
          </a:prstGeom>
          <a:ln>
            <a:headEnd type="ova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A22886F-83E5-4DC0-8B81-898218B1E9F7}"/>
              </a:ext>
            </a:extLst>
          </p:cNvPr>
          <p:cNvSpPr txBox="1"/>
          <p:nvPr/>
        </p:nvSpPr>
        <p:spPr>
          <a:xfrm>
            <a:off x="2904065" y="3662137"/>
            <a:ext cx="1721553" cy="707886"/>
          </a:xfrm>
          <a:prstGeom prst="rect">
            <a:avLst/>
          </a:prstGeom>
          <a:noFill/>
        </p:spPr>
        <p:txBody>
          <a:bodyPr wrap="square" rtlCol="0">
            <a:spAutoFit/>
          </a:bodyPr>
          <a:lstStyle/>
          <a:p>
            <a:pPr algn="ctr"/>
            <a:r>
              <a:rPr lang="en-US" sz="2000" b="1" dirty="0"/>
              <a:t>No Class</a:t>
            </a:r>
          </a:p>
          <a:p>
            <a:pPr algn="ctr"/>
            <a:r>
              <a:rPr lang="en-US" sz="2000" b="1" dirty="0"/>
              <a:t>09/19</a:t>
            </a:r>
          </a:p>
        </p:txBody>
      </p:sp>
      <p:cxnSp>
        <p:nvCxnSpPr>
          <p:cNvPr id="13" name="Straight Arrow Connector 12">
            <a:extLst>
              <a:ext uri="{FF2B5EF4-FFF2-40B4-BE49-F238E27FC236}">
                <a16:creationId xmlns:a16="http://schemas.microsoft.com/office/drawing/2014/main" id="{599C4E55-8FDD-4B38-9DB3-2FACB4A7CC8D}"/>
              </a:ext>
            </a:extLst>
          </p:cNvPr>
          <p:cNvCxnSpPr/>
          <p:nvPr/>
        </p:nvCxnSpPr>
        <p:spPr>
          <a:xfrm>
            <a:off x="5373511" y="2867378"/>
            <a:ext cx="0" cy="745066"/>
          </a:xfrm>
          <a:prstGeom prst="straightConnector1">
            <a:avLst/>
          </a:prstGeom>
          <a:ln>
            <a:headEnd type="ova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9604698-EF67-4614-B33B-072BB6EDB02E}"/>
              </a:ext>
            </a:extLst>
          </p:cNvPr>
          <p:cNvSpPr txBox="1"/>
          <p:nvPr/>
        </p:nvSpPr>
        <p:spPr>
          <a:xfrm>
            <a:off x="4512734" y="3635020"/>
            <a:ext cx="1721553" cy="830997"/>
          </a:xfrm>
          <a:prstGeom prst="rect">
            <a:avLst/>
          </a:prstGeom>
          <a:noFill/>
        </p:spPr>
        <p:txBody>
          <a:bodyPr wrap="square" rtlCol="0">
            <a:spAutoFit/>
          </a:bodyPr>
          <a:lstStyle>
            <a:defPPr marR="0" lvl="0" algn="l" rtl="0">
              <a:lnSpc>
                <a:spcPct val="100000"/>
              </a:lnSpc>
              <a:spcBef>
                <a:spcPts val="0"/>
              </a:spcBef>
              <a:spcAft>
                <a:spcPts val="0"/>
              </a:spcAft>
              <a:defRPr/>
            </a:defPPr>
            <a:lvl1pPr algn="ctr">
              <a:defRPr sz="2400" b="1"/>
            </a:lvl1pPr>
          </a:lstStyle>
          <a:p>
            <a:r>
              <a:rPr lang="en-US" dirty="0"/>
              <a:t>Quiz #2</a:t>
            </a:r>
          </a:p>
          <a:p>
            <a:r>
              <a:rPr lang="en-US" dirty="0"/>
              <a:t>09/22</a:t>
            </a:r>
          </a:p>
        </p:txBody>
      </p:sp>
      <p:cxnSp>
        <p:nvCxnSpPr>
          <p:cNvPr id="15" name="Straight Arrow Connector 14">
            <a:extLst>
              <a:ext uri="{FF2B5EF4-FFF2-40B4-BE49-F238E27FC236}">
                <a16:creationId xmlns:a16="http://schemas.microsoft.com/office/drawing/2014/main" id="{7F77047A-C84D-4BD0-BDDE-BF97EE0532F1}"/>
              </a:ext>
            </a:extLst>
          </p:cNvPr>
          <p:cNvCxnSpPr/>
          <p:nvPr/>
        </p:nvCxnSpPr>
        <p:spPr>
          <a:xfrm>
            <a:off x="6993467" y="2867378"/>
            <a:ext cx="0" cy="745066"/>
          </a:xfrm>
          <a:prstGeom prst="straightConnector1">
            <a:avLst/>
          </a:prstGeom>
          <a:ln>
            <a:headEnd type="ova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C96D1FF-64EE-4582-8B8F-0E3770196717}"/>
              </a:ext>
            </a:extLst>
          </p:cNvPr>
          <p:cNvSpPr txBox="1"/>
          <p:nvPr/>
        </p:nvSpPr>
        <p:spPr>
          <a:xfrm>
            <a:off x="6121403" y="3623732"/>
            <a:ext cx="1721553" cy="830997"/>
          </a:xfrm>
          <a:prstGeom prst="rect">
            <a:avLst/>
          </a:prstGeom>
          <a:noFill/>
        </p:spPr>
        <p:txBody>
          <a:bodyPr wrap="square" rtlCol="0">
            <a:spAutoFit/>
          </a:bodyPr>
          <a:lstStyle>
            <a:defPPr marR="0" lvl="0" algn="l" rtl="0">
              <a:lnSpc>
                <a:spcPct val="100000"/>
              </a:lnSpc>
              <a:spcBef>
                <a:spcPts val="0"/>
              </a:spcBef>
              <a:spcAft>
                <a:spcPts val="0"/>
              </a:spcAft>
            </a:defPPr>
            <a:lvl1pPr algn="ctr">
              <a:defRPr sz="2400" b="1"/>
            </a:lvl1pPr>
          </a:lstStyle>
          <a:p>
            <a:r>
              <a:rPr lang="en-US" dirty="0"/>
              <a:t>HW #5</a:t>
            </a:r>
          </a:p>
          <a:p>
            <a:r>
              <a:rPr lang="en-US" dirty="0"/>
              <a:t>09/23</a:t>
            </a:r>
          </a:p>
        </p:txBody>
      </p:sp>
      <p:cxnSp>
        <p:nvCxnSpPr>
          <p:cNvPr id="17" name="Straight Arrow Connector 16">
            <a:extLst>
              <a:ext uri="{FF2B5EF4-FFF2-40B4-BE49-F238E27FC236}">
                <a16:creationId xmlns:a16="http://schemas.microsoft.com/office/drawing/2014/main" id="{6F23A97F-F4C2-4BE9-BB0D-2D9E816676D3}"/>
              </a:ext>
            </a:extLst>
          </p:cNvPr>
          <p:cNvCxnSpPr/>
          <p:nvPr/>
        </p:nvCxnSpPr>
        <p:spPr>
          <a:xfrm>
            <a:off x="8963378" y="2867378"/>
            <a:ext cx="0" cy="745066"/>
          </a:xfrm>
          <a:prstGeom prst="straightConnector1">
            <a:avLst/>
          </a:prstGeom>
          <a:ln>
            <a:headEnd type="ova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4E9A075E-99A5-42AF-8504-DF97AA9AAD9B}"/>
              </a:ext>
            </a:extLst>
          </p:cNvPr>
          <p:cNvSpPr txBox="1"/>
          <p:nvPr/>
        </p:nvSpPr>
        <p:spPr>
          <a:xfrm>
            <a:off x="8048982" y="3646310"/>
            <a:ext cx="1828792" cy="830997"/>
          </a:xfrm>
          <a:prstGeom prst="rect">
            <a:avLst/>
          </a:prstGeom>
          <a:noFill/>
        </p:spPr>
        <p:txBody>
          <a:bodyPr wrap="square" rtlCol="0">
            <a:spAutoFit/>
          </a:bodyPr>
          <a:lstStyle>
            <a:defPPr marR="0" lvl="0" algn="l" rtl="0">
              <a:lnSpc>
                <a:spcPct val="100000"/>
              </a:lnSpc>
              <a:spcBef>
                <a:spcPts val="0"/>
              </a:spcBef>
              <a:spcAft>
                <a:spcPts val="0"/>
              </a:spcAft>
              <a:defRPr/>
            </a:defPPr>
            <a:lvl1pPr algn="ctr">
              <a:defRPr sz="2400" b="1"/>
            </a:lvl1pPr>
          </a:lstStyle>
          <a:p>
            <a:r>
              <a:rPr lang="en-US" dirty="0">
                <a:solidFill>
                  <a:srgbClr val="FF0000"/>
                </a:solidFill>
              </a:rPr>
              <a:t>Midterm #1</a:t>
            </a:r>
          </a:p>
          <a:p>
            <a:r>
              <a:rPr lang="en-US" dirty="0">
                <a:solidFill>
                  <a:srgbClr val="FF0000"/>
                </a:solidFill>
              </a:rPr>
              <a:t>09/24</a:t>
            </a:r>
          </a:p>
        </p:txBody>
      </p:sp>
      <p:cxnSp>
        <p:nvCxnSpPr>
          <p:cNvPr id="19" name="Straight Arrow Connector 18">
            <a:extLst>
              <a:ext uri="{FF2B5EF4-FFF2-40B4-BE49-F238E27FC236}">
                <a16:creationId xmlns:a16="http://schemas.microsoft.com/office/drawing/2014/main" id="{681899EF-47CE-4006-A541-9CCE14973D42}"/>
              </a:ext>
            </a:extLst>
          </p:cNvPr>
          <p:cNvCxnSpPr/>
          <p:nvPr/>
        </p:nvCxnSpPr>
        <p:spPr>
          <a:xfrm>
            <a:off x="2359377" y="2867378"/>
            <a:ext cx="0" cy="745066"/>
          </a:xfrm>
          <a:prstGeom prst="straightConnector1">
            <a:avLst/>
          </a:prstGeom>
          <a:ln>
            <a:headEnd type="ova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2E23C437-C2D5-4CB7-BFD8-3A2951B5173F}"/>
              </a:ext>
            </a:extLst>
          </p:cNvPr>
          <p:cNvSpPr txBox="1"/>
          <p:nvPr/>
        </p:nvSpPr>
        <p:spPr>
          <a:xfrm>
            <a:off x="287871" y="3662137"/>
            <a:ext cx="1416751" cy="1200329"/>
          </a:xfrm>
          <a:prstGeom prst="rect">
            <a:avLst/>
          </a:prstGeom>
          <a:noFill/>
        </p:spPr>
        <p:txBody>
          <a:bodyPr wrap="square" rtlCol="0">
            <a:spAutoFit/>
          </a:bodyPr>
          <a:lstStyle/>
          <a:p>
            <a:pPr algn="ctr"/>
            <a:r>
              <a:rPr lang="en-US" sz="2400" b="1" dirty="0"/>
              <a:t>Review Session</a:t>
            </a:r>
          </a:p>
          <a:p>
            <a:pPr algn="ctr"/>
            <a:r>
              <a:rPr lang="en-US" sz="2400" b="1" dirty="0"/>
              <a:t>09/17</a:t>
            </a:r>
          </a:p>
        </p:txBody>
      </p:sp>
      <p:sp>
        <p:nvSpPr>
          <p:cNvPr id="21" name="TextBox 20">
            <a:extLst>
              <a:ext uri="{FF2B5EF4-FFF2-40B4-BE49-F238E27FC236}">
                <a16:creationId xmlns:a16="http://schemas.microsoft.com/office/drawing/2014/main" id="{244555C6-6AD9-494F-8A84-244FC6BAF220}"/>
              </a:ext>
            </a:extLst>
          </p:cNvPr>
          <p:cNvSpPr txBox="1"/>
          <p:nvPr/>
        </p:nvSpPr>
        <p:spPr>
          <a:xfrm>
            <a:off x="2889950" y="5007367"/>
            <a:ext cx="1721553" cy="1323439"/>
          </a:xfrm>
          <a:prstGeom prst="rect">
            <a:avLst/>
          </a:prstGeom>
          <a:noFill/>
        </p:spPr>
        <p:txBody>
          <a:bodyPr wrap="square" rtlCol="0">
            <a:spAutoFit/>
          </a:bodyPr>
          <a:lstStyle/>
          <a:p>
            <a:pPr algn="ctr"/>
            <a:r>
              <a:rPr lang="en-US" sz="2000" b="1" dirty="0"/>
              <a:t>Writing</a:t>
            </a:r>
          </a:p>
          <a:p>
            <a:pPr algn="ctr"/>
            <a:r>
              <a:rPr lang="en-US" sz="2000" b="1" dirty="0"/>
              <a:t>Assignment</a:t>
            </a:r>
          </a:p>
          <a:p>
            <a:pPr algn="ctr"/>
            <a:r>
              <a:rPr lang="en-US" sz="2000" b="1" dirty="0"/>
              <a:t>09/19 - CANVAS</a:t>
            </a:r>
          </a:p>
        </p:txBody>
      </p:sp>
      <p:cxnSp>
        <p:nvCxnSpPr>
          <p:cNvPr id="22" name="Straight Arrow Connector 21">
            <a:extLst>
              <a:ext uri="{FF2B5EF4-FFF2-40B4-BE49-F238E27FC236}">
                <a16:creationId xmlns:a16="http://schemas.microsoft.com/office/drawing/2014/main" id="{DDD13006-413A-4772-AEA8-B1D9774DA0B2}"/>
              </a:ext>
            </a:extLst>
          </p:cNvPr>
          <p:cNvCxnSpPr/>
          <p:nvPr/>
        </p:nvCxnSpPr>
        <p:spPr>
          <a:xfrm>
            <a:off x="3606800" y="4370023"/>
            <a:ext cx="0" cy="745066"/>
          </a:xfrm>
          <a:prstGeom prst="straightConnector1">
            <a:avLst/>
          </a:prstGeom>
          <a:ln>
            <a:headEnd type="ova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8D2ABFF6-3EF0-406B-B606-95E0AD31C25E}"/>
              </a:ext>
            </a:extLst>
          </p:cNvPr>
          <p:cNvSpPr txBox="1"/>
          <p:nvPr/>
        </p:nvSpPr>
        <p:spPr>
          <a:xfrm>
            <a:off x="19756" y="2339646"/>
            <a:ext cx="1721553" cy="400110"/>
          </a:xfrm>
          <a:prstGeom prst="rect">
            <a:avLst/>
          </a:prstGeom>
          <a:noFill/>
        </p:spPr>
        <p:txBody>
          <a:bodyPr wrap="square" rtlCol="0">
            <a:spAutoFit/>
          </a:bodyPr>
          <a:lstStyle/>
          <a:p>
            <a:pPr algn="ctr"/>
            <a:r>
              <a:rPr lang="en-US" sz="2000" b="1" dirty="0"/>
              <a:t>Tuesday</a:t>
            </a:r>
          </a:p>
        </p:txBody>
      </p:sp>
      <p:sp>
        <p:nvSpPr>
          <p:cNvPr id="25" name="TextBox 24">
            <a:extLst>
              <a:ext uri="{FF2B5EF4-FFF2-40B4-BE49-F238E27FC236}">
                <a16:creationId xmlns:a16="http://schemas.microsoft.com/office/drawing/2014/main" id="{717CD47E-A2AD-4ADC-86CB-79233D6CEBED}"/>
              </a:ext>
            </a:extLst>
          </p:cNvPr>
          <p:cNvSpPr txBox="1"/>
          <p:nvPr/>
        </p:nvSpPr>
        <p:spPr>
          <a:xfrm>
            <a:off x="1498600" y="2331559"/>
            <a:ext cx="1721553" cy="400110"/>
          </a:xfrm>
          <a:prstGeom prst="rect">
            <a:avLst/>
          </a:prstGeom>
          <a:noFill/>
        </p:spPr>
        <p:txBody>
          <a:bodyPr wrap="square" rtlCol="0">
            <a:spAutoFit/>
          </a:bodyPr>
          <a:lstStyle/>
          <a:p>
            <a:pPr algn="ctr"/>
            <a:r>
              <a:rPr lang="en-US" sz="2000" b="1" dirty="0"/>
              <a:t>Wednesday</a:t>
            </a:r>
          </a:p>
        </p:txBody>
      </p:sp>
      <p:sp>
        <p:nvSpPr>
          <p:cNvPr id="26" name="TextBox 25">
            <a:extLst>
              <a:ext uri="{FF2B5EF4-FFF2-40B4-BE49-F238E27FC236}">
                <a16:creationId xmlns:a16="http://schemas.microsoft.com/office/drawing/2014/main" id="{FBF95735-B383-4CB4-9D21-DE702BE183DA}"/>
              </a:ext>
            </a:extLst>
          </p:cNvPr>
          <p:cNvSpPr txBox="1"/>
          <p:nvPr/>
        </p:nvSpPr>
        <p:spPr>
          <a:xfrm>
            <a:off x="2904065" y="2340208"/>
            <a:ext cx="1721553" cy="400110"/>
          </a:xfrm>
          <a:prstGeom prst="rect">
            <a:avLst/>
          </a:prstGeom>
          <a:noFill/>
        </p:spPr>
        <p:txBody>
          <a:bodyPr wrap="square" rtlCol="0">
            <a:spAutoFit/>
          </a:bodyPr>
          <a:lstStyle/>
          <a:p>
            <a:pPr algn="ctr"/>
            <a:r>
              <a:rPr lang="en-US" sz="2000" b="1" dirty="0"/>
              <a:t>Thursday</a:t>
            </a:r>
          </a:p>
        </p:txBody>
      </p:sp>
      <p:sp>
        <p:nvSpPr>
          <p:cNvPr id="27" name="TextBox 26">
            <a:extLst>
              <a:ext uri="{FF2B5EF4-FFF2-40B4-BE49-F238E27FC236}">
                <a16:creationId xmlns:a16="http://schemas.microsoft.com/office/drawing/2014/main" id="{343ABAC2-B0DB-4E45-97EE-711483383287}"/>
              </a:ext>
            </a:extLst>
          </p:cNvPr>
          <p:cNvSpPr txBox="1"/>
          <p:nvPr/>
        </p:nvSpPr>
        <p:spPr>
          <a:xfrm>
            <a:off x="4512733" y="2326028"/>
            <a:ext cx="1721553" cy="400110"/>
          </a:xfrm>
          <a:prstGeom prst="rect">
            <a:avLst/>
          </a:prstGeom>
          <a:noFill/>
        </p:spPr>
        <p:txBody>
          <a:bodyPr wrap="square" rtlCol="0">
            <a:spAutoFit/>
          </a:bodyPr>
          <a:lstStyle/>
          <a:p>
            <a:pPr algn="ctr"/>
            <a:r>
              <a:rPr lang="en-US" sz="2000" b="1" dirty="0"/>
              <a:t>Sunday</a:t>
            </a:r>
          </a:p>
        </p:txBody>
      </p:sp>
      <p:sp>
        <p:nvSpPr>
          <p:cNvPr id="28" name="TextBox 27">
            <a:extLst>
              <a:ext uri="{FF2B5EF4-FFF2-40B4-BE49-F238E27FC236}">
                <a16:creationId xmlns:a16="http://schemas.microsoft.com/office/drawing/2014/main" id="{7DDBEBB9-3274-46C8-9580-1C809AF2AF40}"/>
              </a:ext>
            </a:extLst>
          </p:cNvPr>
          <p:cNvSpPr txBox="1"/>
          <p:nvPr/>
        </p:nvSpPr>
        <p:spPr>
          <a:xfrm>
            <a:off x="6121402" y="2311848"/>
            <a:ext cx="1721553" cy="400110"/>
          </a:xfrm>
          <a:prstGeom prst="rect">
            <a:avLst/>
          </a:prstGeom>
          <a:noFill/>
        </p:spPr>
        <p:txBody>
          <a:bodyPr wrap="square" rtlCol="0">
            <a:spAutoFit/>
          </a:bodyPr>
          <a:lstStyle/>
          <a:p>
            <a:pPr algn="ctr"/>
            <a:r>
              <a:rPr lang="en-US" sz="2000" b="1" dirty="0"/>
              <a:t>Monday</a:t>
            </a:r>
          </a:p>
        </p:txBody>
      </p:sp>
      <p:sp>
        <p:nvSpPr>
          <p:cNvPr id="29" name="TextBox 28">
            <a:extLst>
              <a:ext uri="{FF2B5EF4-FFF2-40B4-BE49-F238E27FC236}">
                <a16:creationId xmlns:a16="http://schemas.microsoft.com/office/drawing/2014/main" id="{488549C9-E402-49F4-9E12-6DB6C743E049}"/>
              </a:ext>
            </a:extLst>
          </p:cNvPr>
          <p:cNvSpPr txBox="1"/>
          <p:nvPr/>
        </p:nvSpPr>
        <p:spPr>
          <a:xfrm>
            <a:off x="8040516" y="2342848"/>
            <a:ext cx="1721553" cy="400110"/>
          </a:xfrm>
          <a:prstGeom prst="rect">
            <a:avLst/>
          </a:prstGeom>
          <a:noFill/>
        </p:spPr>
        <p:txBody>
          <a:bodyPr wrap="square" rtlCol="0">
            <a:spAutoFit/>
          </a:bodyPr>
          <a:lstStyle/>
          <a:p>
            <a:pPr algn="ctr"/>
            <a:r>
              <a:rPr lang="en-US" sz="2000" b="1" dirty="0">
                <a:solidFill>
                  <a:srgbClr val="FF0000"/>
                </a:solidFill>
              </a:rPr>
              <a:t>Tuesday</a:t>
            </a:r>
          </a:p>
        </p:txBody>
      </p:sp>
    </p:spTree>
    <p:extLst>
      <p:ext uri="{BB962C8B-B14F-4D97-AF65-F5344CB8AC3E}">
        <p14:creationId xmlns:p14="http://schemas.microsoft.com/office/powerpoint/2010/main" val="626430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additive="base">
                                        <p:cTn id="53" dur="500" fill="hold"/>
                                        <p:tgtEl>
                                          <p:spTgt spid="29"/>
                                        </p:tgtEl>
                                        <p:attrNameLst>
                                          <p:attrName>ppt_x</p:attrName>
                                        </p:attrNameLst>
                                      </p:cBhvr>
                                      <p:tavLst>
                                        <p:tav tm="0">
                                          <p:val>
                                            <p:strVal val="#ppt_x"/>
                                          </p:val>
                                        </p:tav>
                                        <p:tav tm="100000">
                                          <p:val>
                                            <p:strVal val="#ppt_x"/>
                                          </p:val>
                                        </p:tav>
                                      </p:tavLst>
                                    </p:anim>
                                    <p:anim calcmode="lin" valueType="num">
                                      <p:cBhvr additive="base">
                                        <p:cTn id="54" dur="500" fill="hold"/>
                                        <p:tgtEl>
                                          <p:spTgt spid="29"/>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fill="hold"/>
                                        <p:tgtEl>
                                          <p:spTgt spid="17"/>
                                        </p:tgtEl>
                                        <p:attrNameLst>
                                          <p:attrName>ppt_x</p:attrName>
                                        </p:attrNameLst>
                                      </p:cBhvr>
                                      <p:tavLst>
                                        <p:tav tm="0">
                                          <p:val>
                                            <p:strVal val="#ppt_x"/>
                                          </p:val>
                                        </p:tav>
                                        <p:tav tm="100000">
                                          <p:val>
                                            <p:strVal val="#ppt_x"/>
                                          </p:val>
                                        </p:tav>
                                      </p:tavLst>
                                    </p:anim>
                                    <p:anim calcmode="lin" valueType="num">
                                      <p:cBhvr additive="base">
                                        <p:cTn id="58" dur="500" fill="hold"/>
                                        <p:tgtEl>
                                          <p:spTgt spid="17"/>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fill="hold"/>
                                        <p:tgtEl>
                                          <p:spTgt spid="18"/>
                                        </p:tgtEl>
                                        <p:attrNameLst>
                                          <p:attrName>ppt_x</p:attrName>
                                        </p:attrNameLst>
                                      </p:cBhvr>
                                      <p:tavLst>
                                        <p:tav tm="0">
                                          <p:val>
                                            <p:strVal val="#ppt_x"/>
                                          </p:val>
                                        </p:tav>
                                        <p:tav tm="100000">
                                          <p:val>
                                            <p:strVal val="#ppt_x"/>
                                          </p:val>
                                        </p:tav>
                                      </p:tavLst>
                                    </p:anim>
                                    <p:anim calcmode="lin" valueType="num">
                                      <p:cBhvr additive="base">
                                        <p:cTn id="6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4" grpId="0"/>
      <p:bldP spid="16" grpId="0"/>
      <p:bldP spid="18" grpId="0"/>
      <p:bldP spid="20" grpId="0"/>
      <p:bldP spid="21" grpId="0"/>
      <p:bldP spid="24" grpId="0"/>
      <p:bldP spid="25" grpId="0"/>
      <p:bldP spid="26" grpId="0"/>
      <p:bldP spid="27" grpId="0"/>
      <p:bldP spid="28"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Midterm #1</a:t>
            </a:r>
            <a:endParaRPr dirty="0">
              <a:latin typeface="+mn-lt"/>
            </a:endParaRPr>
          </a:p>
        </p:txBody>
      </p:sp>
      <p:sp>
        <p:nvSpPr>
          <p:cNvPr id="51" name="Google Shape;51;p2"/>
          <p:cNvSpPr txBox="1">
            <a:spLocks noGrp="1"/>
          </p:cNvSpPr>
          <p:nvPr>
            <p:ph type="body" idx="1"/>
          </p:nvPr>
        </p:nvSpPr>
        <p:spPr>
          <a:xfrm>
            <a:off x="117582" y="1933291"/>
            <a:ext cx="9804186" cy="4514401"/>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Clr>
                <a:srgbClr val="4E4E4E"/>
              </a:buClr>
              <a:buSzPct val="100000"/>
              <a:buFont typeface="Arial"/>
              <a:buChar char="•"/>
            </a:pPr>
            <a:r>
              <a:rPr lang="en-US" sz="3200" dirty="0">
                <a:solidFill>
                  <a:schemeClr val="dk1"/>
                </a:solidFill>
                <a:latin typeface="+mn-lt"/>
              </a:rPr>
              <a:t>20 Questions, m</a:t>
            </a:r>
            <a:r>
              <a:rPr lang="en-US" sz="3200" dirty="0">
                <a:latin typeface="+mn-lt"/>
              </a:rPr>
              <a:t>ultiple choice.</a:t>
            </a:r>
          </a:p>
          <a:p>
            <a:pPr marL="354013" lvl="0" indent="-354013" algn="l" rtl="0">
              <a:lnSpc>
                <a:spcPct val="100000"/>
              </a:lnSpc>
              <a:spcBef>
                <a:spcPts val="0"/>
              </a:spcBef>
              <a:spcAft>
                <a:spcPts val="0"/>
              </a:spcAft>
              <a:buClr>
                <a:srgbClr val="4E4E4E"/>
              </a:buClr>
              <a:buSzPct val="100000"/>
              <a:buFont typeface="Arial"/>
              <a:buChar char="•"/>
            </a:pPr>
            <a:endParaRPr lang="en-US" sz="3200" dirty="0">
              <a:latin typeface="+mn-lt"/>
            </a:endParaRPr>
          </a:p>
          <a:p>
            <a:pPr marL="354013" lvl="0" indent="-354013" algn="l" rtl="0">
              <a:lnSpc>
                <a:spcPct val="100000"/>
              </a:lnSpc>
              <a:spcBef>
                <a:spcPts val="0"/>
              </a:spcBef>
              <a:spcAft>
                <a:spcPts val="0"/>
              </a:spcAft>
              <a:buClr>
                <a:srgbClr val="4E4E4E"/>
              </a:buClr>
              <a:buSzPct val="100000"/>
              <a:buFont typeface="Arial"/>
              <a:buChar char="•"/>
            </a:pPr>
            <a:r>
              <a:rPr lang="en-US" sz="3200" dirty="0">
                <a:latin typeface="+mn-lt"/>
              </a:rPr>
              <a:t>Chapters 1- 5.</a:t>
            </a:r>
            <a:endParaRPr sz="3200" dirty="0">
              <a:latin typeface="+mn-lt"/>
            </a:endParaRPr>
          </a:p>
          <a:p>
            <a:pPr marL="354013" lvl="0" indent="-354013" algn="l" rtl="0">
              <a:lnSpc>
                <a:spcPct val="100000"/>
              </a:lnSpc>
              <a:spcBef>
                <a:spcPts val="1824"/>
              </a:spcBef>
              <a:spcAft>
                <a:spcPts val="0"/>
              </a:spcAft>
              <a:buClr>
                <a:srgbClr val="4E4E4E"/>
              </a:buClr>
              <a:buSzPct val="100000"/>
              <a:buFont typeface="Arial"/>
              <a:buChar char="•"/>
            </a:pPr>
            <a:r>
              <a:rPr lang="en-US" sz="3200" dirty="0">
                <a:solidFill>
                  <a:schemeClr val="dk1"/>
                </a:solidFill>
                <a:latin typeface="+mn-lt"/>
              </a:rPr>
              <a:t>1 hour and 15 minutes.</a:t>
            </a:r>
            <a:endParaRPr sz="3200" dirty="0">
              <a:latin typeface="+mn-lt"/>
            </a:endParaRPr>
          </a:p>
          <a:p>
            <a:pPr marL="354013" lvl="0" indent="-354013" algn="l" rtl="0">
              <a:lnSpc>
                <a:spcPct val="100000"/>
              </a:lnSpc>
              <a:spcBef>
                <a:spcPts val="1824"/>
              </a:spcBef>
              <a:spcAft>
                <a:spcPts val="0"/>
              </a:spcAft>
              <a:buClr>
                <a:srgbClr val="4E4E4E"/>
              </a:buClr>
              <a:buSzPct val="100000"/>
              <a:buFont typeface="Arial"/>
              <a:buChar char="•"/>
            </a:pPr>
            <a:r>
              <a:rPr lang="en-US" sz="3200" dirty="0">
                <a:solidFill>
                  <a:schemeClr val="dk1"/>
                </a:solidFill>
                <a:latin typeface="+mn-lt"/>
              </a:rPr>
              <a:t>No phones are allowed.</a:t>
            </a:r>
            <a:endParaRPr sz="3200" dirty="0">
              <a:latin typeface="+mn-lt"/>
            </a:endParaRPr>
          </a:p>
          <a:p>
            <a:pPr marL="354013" lvl="0" indent="-354013" algn="l" rtl="0">
              <a:lnSpc>
                <a:spcPct val="100000"/>
              </a:lnSpc>
              <a:spcBef>
                <a:spcPts val="1824"/>
              </a:spcBef>
              <a:spcAft>
                <a:spcPts val="0"/>
              </a:spcAft>
              <a:buClr>
                <a:srgbClr val="4E4E4E"/>
              </a:buClr>
              <a:buSzPct val="100000"/>
              <a:buFont typeface="Arial"/>
              <a:buChar char="•"/>
            </a:pPr>
            <a:r>
              <a:rPr lang="en-US" sz="3200" dirty="0">
                <a:solidFill>
                  <a:schemeClr val="dk1"/>
                </a:solidFill>
                <a:latin typeface="+mn-lt"/>
              </a:rPr>
              <a:t>You can bring a calculator.</a:t>
            </a:r>
            <a:endParaRPr sz="3200" dirty="0">
              <a:latin typeface="+mn-lt"/>
            </a:endParaRPr>
          </a:p>
        </p:txBody>
      </p:sp>
    </p:spTree>
    <p:extLst>
      <p:ext uri="{BB962C8B-B14F-4D97-AF65-F5344CB8AC3E}">
        <p14:creationId xmlns:p14="http://schemas.microsoft.com/office/powerpoint/2010/main" val="1282481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2"/>
          <p:cNvSpPr txBox="1">
            <a:spLocks noGrp="1"/>
          </p:cNvSpPr>
          <p:nvPr>
            <p:ph type="title"/>
          </p:nvPr>
        </p:nvSpPr>
        <p:spPr>
          <a:xfrm>
            <a:off x="0" y="1"/>
            <a:ext cx="10058400" cy="527538"/>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ts val="3600"/>
              <a:buNone/>
            </a:pPr>
            <a:r>
              <a:rPr lang="en-US" dirty="0">
                <a:latin typeface="+mn-lt"/>
              </a:rPr>
              <a:t>Midterm #1 – Scantron answer sheet</a:t>
            </a:r>
            <a:endParaRPr dirty="0">
              <a:latin typeface="+mn-lt"/>
            </a:endParaRPr>
          </a:p>
        </p:txBody>
      </p:sp>
      <p:pic>
        <p:nvPicPr>
          <p:cNvPr id="5" name="Picture 4">
            <a:extLst>
              <a:ext uri="{FF2B5EF4-FFF2-40B4-BE49-F238E27FC236}">
                <a16:creationId xmlns:a16="http://schemas.microsoft.com/office/drawing/2014/main" id="{2AC66472-5DC1-2DD3-62FE-CEF8A9AE40A0}"/>
              </a:ext>
            </a:extLst>
          </p:cNvPr>
          <p:cNvPicPr>
            <a:picLocks noChangeAspect="1"/>
          </p:cNvPicPr>
          <p:nvPr/>
        </p:nvPicPr>
        <p:blipFill>
          <a:blip r:embed="rId3"/>
          <a:stretch>
            <a:fillRect/>
          </a:stretch>
        </p:blipFill>
        <p:spPr>
          <a:xfrm>
            <a:off x="1835834" y="621324"/>
            <a:ext cx="6112412" cy="6646986"/>
          </a:xfrm>
          <a:prstGeom prst="rect">
            <a:avLst/>
          </a:prstGeom>
        </p:spPr>
      </p:pic>
    </p:spTree>
    <p:extLst>
      <p:ext uri="{BB962C8B-B14F-4D97-AF65-F5344CB8AC3E}">
        <p14:creationId xmlns:p14="http://schemas.microsoft.com/office/powerpoint/2010/main" val="2174905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3"/>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When does the quantity supplied change?</a:t>
            </a:r>
            <a:endParaRPr dirty="0">
              <a:latin typeface="+mn-lt"/>
            </a:endParaRPr>
          </a:p>
        </p:txBody>
      </p:sp>
      <p:sp>
        <p:nvSpPr>
          <p:cNvPr id="9" name="Google Shape;57;p3">
            <a:extLst>
              <a:ext uri="{FF2B5EF4-FFF2-40B4-BE49-F238E27FC236}">
                <a16:creationId xmlns:a16="http://schemas.microsoft.com/office/drawing/2014/main" id="{0F7E28DC-C8D7-4B82-8A50-0B07460E92CB}"/>
              </a:ext>
            </a:extLst>
          </p:cNvPr>
          <p:cNvSpPr txBox="1">
            <a:spLocks noGrp="1"/>
          </p:cNvSpPr>
          <p:nvPr>
            <p:ph type="body" idx="1"/>
          </p:nvPr>
        </p:nvSpPr>
        <p:spPr>
          <a:xfrm>
            <a:off x="117582" y="1354667"/>
            <a:ext cx="9794062" cy="1896533"/>
          </a:xfrm>
          <a:prstGeom prst="rect">
            <a:avLst/>
          </a:prstGeom>
          <a:noFill/>
          <a:ln>
            <a:noFill/>
          </a:ln>
        </p:spPr>
        <p:txBody>
          <a:bodyPr spcFirstLastPara="1" wrap="square" lIns="91425" tIns="91425" rIns="91425" bIns="91425" anchor="t" anchorCtr="0">
            <a:normAutofit/>
          </a:bodyPr>
          <a:lstStyle/>
          <a:p>
            <a:pPr marL="354013" indent="-354013">
              <a:spcAft>
                <a:spcPts val="1200"/>
              </a:spcAft>
              <a:defRPr/>
            </a:pPr>
            <a:r>
              <a:rPr lang="en-US" dirty="0">
                <a:latin typeface="+mn-lt"/>
                <a:ea typeface="Century Gothic" charset="0"/>
              </a:rPr>
              <a:t>When price alone changes, there is movement along a supplied curve.</a:t>
            </a:r>
          </a:p>
        </p:txBody>
      </p:sp>
      <p:sp>
        <p:nvSpPr>
          <p:cNvPr id="5" name="Google Shape;56;p3">
            <a:extLst>
              <a:ext uri="{FF2B5EF4-FFF2-40B4-BE49-F238E27FC236}">
                <a16:creationId xmlns:a16="http://schemas.microsoft.com/office/drawing/2014/main" id="{8C2D4D81-AFC9-CC5F-51B4-D785DC7FD76C}"/>
              </a:ext>
            </a:extLst>
          </p:cNvPr>
          <p:cNvSpPr txBox="1">
            <a:spLocks/>
          </p:cNvSpPr>
          <p:nvPr/>
        </p:nvSpPr>
        <p:spPr>
          <a:xfrm>
            <a:off x="0" y="2843300"/>
            <a:ext cx="9940818" cy="81579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624"/>
              </a:spcBef>
              <a:spcAft>
                <a:spcPts val="0"/>
              </a:spcAft>
              <a:buClr>
                <a:schemeClr val="lt1"/>
              </a:buClr>
              <a:buSzPts val="3600"/>
              <a:buFont typeface="Helvetica Neue"/>
              <a:buNone/>
              <a:defRPr sz="3600" b="0" i="0" u="none" strike="noStrike" cap="none">
                <a:solidFill>
                  <a:srgbClr val="002060"/>
                </a:solidFill>
                <a:latin typeface="Arial"/>
                <a:ea typeface="Arial"/>
                <a:cs typeface="Arial"/>
                <a:sym typeface="Arial"/>
              </a:defRPr>
            </a:lvl1pPr>
            <a:lvl2pPr marR="0" lvl="1"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pPr>
              <a:spcBef>
                <a:spcPts val="0"/>
              </a:spcBef>
              <a:buSzPct val="100000"/>
            </a:pPr>
            <a:r>
              <a:rPr lang="en-US" dirty="0">
                <a:latin typeface="+mn-lt"/>
              </a:rPr>
              <a:t>When does the supply change (supply shifters)?</a:t>
            </a:r>
          </a:p>
        </p:txBody>
      </p:sp>
      <p:sp>
        <p:nvSpPr>
          <p:cNvPr id="6" name="Google Shape;57;p3">
            <a:extLst>
              <a:ext uri="{FF2B5EF4-FFF2-40B4-BE49-F238E27FC236}">
                <a16:creationId xmlns:a16="http://schemas.microsoft.com/office/drawing/2014/main" id="{CC7B5CBB-E14A-276C-8C75-F5CF53479970}"/>
              </a:ext>
            </a:extLst>
          </p:cNvPr>
          <p:cNvSpPr txBox="1">
            <a:spLocks/>
          </p:cNvSpPr>
          <p:nvPr/>
        </p:nvSpPr>
        <p:spPr>
          <a:xfrm>
            <a:off x="41382" y="3659098"/>
            <a:ext cx="9794062" cy="3562318"/>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624"/>
              </a:spcBef>
              <a:spcAft>
                <a:spcPts val="0"/>
              </a:spcAft>
              <a:buClr>
                <a:srgbClr val="4E4E4E"/>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93700" algn="l" rtl="0">
              <a:lnSpc>
                <a:spcPct val="100000"/>
              </a:lnSpc>
              <a:spcBef>
                <a:spcPts val="624"/>
              </a:spcBef>
              <a:spcAft>
                <a:spcPts val="0"/>
              </a:spcAft>
              <a:buClr>
                <a:srgbClr val="4E4E4E"/>
              </a:buClr>
              <a:buSzPts val="2600"/>
              <a:buFont typeface="Arial"/>
              <a:buChar char="–"/>
              <a:defRPr sz="2600" b="0" i="0" u="none" strike="noStrike" cap="none">
                <a:solidFill>
                  <a:schemeClr val="dk1"/>
                </a:solidFill>
                <a:latin typeface="Arial"/>
                <a:ea typeface="Arial"/>
                <a:cs typeface="Arial"/>
                <a:sym typeface="Arial"/>
              </a:defRPr>
            </a:lvl2pPr>
            <a:lvl3pPr marL="1371600" marR="0" lvl="2" indent="-381000" algn="l" rtl="0">
              <a:lnSpc>
                <a:spcPct val="100000"/>
              </a:lnSpc>
              <a:spcBef>
                <a:spcPts val="624"/>
              </a:spcBef>
              <a:spcAft>
                <a:spcPts val="0"/>
              </a:spcAft>
              <a:buClr>
                <a:srgbClr val="4E4E4E"/>
              </a:buClr>
              <a:buSzPts val="2400"/>
              <a:buFont typeface="Noto Sans Symbols"/>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624"/>
              </a:spcBef>
              <a:spcAft>
                <a:spcPts val="0"/>
              </a:spcAft>
              <a:buClr>
                <a:srgbClr val="4E4E4E"/>
              </a:buClr>
              <a:buSzPts val="2000"/>
              <a:buFont typeface="Noto Sans Symbols"/>
              <a:buChar char="❑"/>
              <a:defRPr sz="2000" b="0" i="0" u="none" strike="noStrike" cap="none">
                <a:solidFill>
                  <a:schemeClr val="dk1"/>
                </a:solidFill>
                <a:latin typeface="Arial"/>
                <a:ea typeface="Arial"/>
                <a:cs typeface="Arial"/>
                <a:sym typeface="Arial"/>
              </a:defRPr>
            </a:lvl4pPr>
            <a:lvl5pPr marL="2286000" marR="0" lvl="4" indent="-368300" algn="l" rtl="0">
              <a:lnSpc>
                <a:spcPct val="100000"/>
              </a:lnSpc>
              <a:spcBef>
                <a:spcPts val="624"/>
              </a:spcBef>
              <a:spcAft>
                <a:spcPts val="0"/>
              </a:spcAft>
              <a:buClr>
                <a:srgbClr val="4E4E4E"/>
              </a:buClr>
              <a:buSzPts val="2200"/>
              <a:buFont typeface="Arial"/>
              <a:buChar char="•"/>
              <a:defRPr sz="2200" b="0" i="0" u="none" strike="noStrike" cap="none">
                <a:solidFill>
                  <a:schemeClr val="dk1"/>
                </a:solidFill>
                <a:latin typeface="Arial"/>
                <a:ea typeface="Arial"/>
                <a:cs typeface="Arial"/>
                <a:sym typeface="Arial"/>
              </a:defRPr>
            </a:lvl5pPr>
            <a:lvl6pPr marL="2743200" marR="0" lvl="5" indent="-342900" algn="l" rtl="0">
              <a:lnSpc>
                <a:spcPct val="100000"/>
              </a:lnSpc>
              <a:spcBef>
                <a:spcPts val="440"/>
              </a:spcBef>
              <a:spcAft>
                <a:spcPts val="0"/>
              </a:spcAft>
              <a:buClr>
                <a:schemeClr val="dk1"/>
              </a:buClr>
              <a:buSzPts val="1800"/>
              <a:buFont typeface="Arial"/>
              <a:buChar char="•"/>
              <a:defRPr sz="22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440"/>
              </a:spcBef>
              <a:spcAft>
                <a:spcPts val="0"/>
              </a:spcAft>
              <a:buClr>
                <a:schemeClr val="dk1"/>
              </a:buClr>
              <a:buSzPts val="1800"/>
              <a:buFont typeface="Arial"/>
              <a:buChar char="•"/>
              <a:defRPr sz="22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440"/>
              </a:spcBef>
              <a:spcAft>
                <a:spcPts val="0"/>
              </a:spcAft>
              <a:buClr>
                <a:schemeClr val="dk1"/>
              </a:buClr>
              <a:buSzPts val="1800"/>
              <a:buFont typeface="Arial"/>
              <a:buChar char="•"/>
              <a:defRPr sz="22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440"/>
              </a:spcBef>
              <a:spcAft>
                <a:spcPts val="0"/>
              </a:spcAft>
              <a:buClr>
                <a:schemeClr val="dk1"/>
              </a:buClr>
              <a:buSzPts val="1800"/>
              <a:buFont typeface="Arial"/>
              <a:buChar char="•"/>
              <a:defRPr sz="2200" b="0" i="0" u="none" strike="noStrike" cap="none">
                <a:solidFill>
                  <a:schemeClr val="dk1"/>
                </a:solidFill>
                <a:latin typeface="Calibri"/>
                <a:ea typeface="Calibri"/>
                <a:cs typeface="Calibri"/>
                <a:sym typeface="Calibri"/>
              </a:defRPr>
            </a:lvl9pPr>
          </a:lstStyle>
          <a:p>
            <a:pPr marL="811213" lvl="1">
              <a:spcAft>
                <a:spcPts val="600"/>
              </a:spcAft>
              <a:buFont typeface="Calibri" pitchFamily="34" charset="0"/>
              <a:buAutoNum type="arabicPeriod"/>
              <a:defRPr/>
            </a:pPr>
            <a:r>
              <a:rPr lang="en-US" dirty="0">
                <a:latin typeface="+mn-lt"/>
                <a:ea typeface="Century Gothic" charset="0"/>
              </a:rPr>
              <a:t>input prices.</a:t>
            </a:r>
          </a:p>
          <a:p>
            <a:pPr marL="811213" lvl="1">
              <a:spcAft>
                <a:spcPts val="600"/>
              </a:spcAft>
              <a:buFont typeface="Calibri" pitchFamily="34" charset="0"/>
              <a:buAutoNum type="arabicPeriod"/>
              <a:defRPr/>
            </a:pPr>
            <a:r>
              <a:rPr lang="en-US" dirty="0">
                <a:latin typeface="+mn-lt"/>
                <a:ea typeface="Century Gothic" charset="0"/>
              </a:rPr>
              <a:t>the prices of related goods or services.</a:t>
            </a:r>
          </a:p>
          <a:p>
            <a:pPr marL="811213" lvl="1">
              <a:spcAft>
                <a:spcPts val="600"/>
              </a:spcAft>
              <a:buFont typeface="Calibri" pitchFamily="34" charset="0"/>
              <a:buAutoNum type="arabicPeriod"/>
              <a:defRPr/>
            </a:pPr>
            <a:r>
              <a:rPr lang="en-US" dirty="0">
                <a:latin typeface="+mn-lt"/>
                <a:ea typeface="Century Gothic" charset="0"/>
              </a:rPr>
              <a:t>technology.</a:t>
            </a:r>
          </a:p>
          <a:p>
            <a:pPr marL="811213" lvl="1">
              <a:spcAft>
                <a:spcPts val="600"/>
              </a:spcAft>
              <a:buFont typeface="Calibri" pitchFamily="34" charset="0"/>
              <a:buAutoNum type="arabicPeriod"/>
              <a:defRPr/>
            </a:pPr>
            <a:r>
              <a:rPr lang="en-US" dirty="0">
                <a:latin typeface="+mn-lt"/>
                <a:ea typeface="Century Gothic" charset="0"/>
              </a:rPr>
              <a:t>expectations.</a:t>
            </a:r>
          </a:p>
          <a:p>
            <a:pPr marL="811213" lvl="1">
              <a:spcAft>
                <a:spcPts val="600"/>
              </a:spcAft>
              <a:buFont typeface="Calibri" pitchFamily="34" charset="0"/>
              <a:buAutoNum type="arabicPeriod"/>
              <a:defRPr/>
            </a:pPr>
            <a:r>
              <a:rPr lang="en-US" dirty="0">
                <a:latin typeface="+mn-lt"/>
                <a:ea typeface="Century Gothic" charset="0"/>
              </a:rPr>
              <a:t>the number of producers.</a:t>
            </a:r>
          </a:p>
        </p:txBody>
      </p:sp>
    </p:spTree>
    <p:extLst>
      <p:ext uri="{BB962C8B-B14F-4D97-AF65-F5344CB8AC3E}">
        <p14:creationId xmlns:p14="http://schemas.microsoft.com/office/powerpoint/2010/main" val="1192891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3"/>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When does the quantity demanded change?</a:t>
            </a:r>
            <a:endParaRPr dirty="0">
              <a:latin typeface="+mn-lt"/>
            </a:endParaRPr>
          </a:p>
        </p:txBody>
      </p:sp>
      <p:sp>
        <p:nvSpPr>
          <p:cNvPr id="9" name="Google Shape;57;p3">
            <a:extLst>
              <a:ext uri="{FF2B5EF4-FFF2-40B4-BE49-F238E27FC236}">
                <a16:creationId xmlns:a16="http://schemas.microsoft.com/office/drawing/2014/main" id="{0F7E28DC-C8D7-4B82-8A50-0B07460E92CB}"/>
              </a:ext>
            </a:extLst>
          </p:cNvPr>
          <p:cNvSpPr txBox="1">
            <a:spLocks noGrp="1"/>
          </p:cNvSpPr>
          <p:nvPr>
            <p:ph type="body" idx="1"/>
          </p:nvPr>
        </p:nvSpPr>
        <p:spPr>
          <a:xfrm>
            <a:off x="117582" y="1354667"/>
            <a:ext cx="9794062" cy="1896533"/>
          </a:xfrm>
          <a:prstGeom prst="rect">
            <a:avLst/>
          </a:prstGeom>
          <a:noFill/>
          <a:ln>
            <a:noFill/>
          </a:ln>
        </p:spPr>
        <p:txBody>
          <a:bodyPr spcFirstLastPara="1" wrap="square" lIns="91425" tIns="91425" rIns="91425" bIns="91425" anchor="t" anchorCtr="0">
            <a:normAutofit/>
          </a:bodyPr>
          <a:lstStyle/>
          <a:p>
            <a:pPr marL="354013" indent="-354013">
              <a:spcAft>
                <a:spcPts val="1200"/>
              </a:spcAft>
              <a:defRPr/>
            </a:pPr>
            <a:r>
              <a:rPr lang="en-US" dirty="0">
                <a:latin typeface="+mn-lt"/>
                <a:ea typeface="Century Gothic" charset="0"/>
              </a:rPr>
              <a:t>When price alone changes, there is movement along a demand curve.</a:t>
            </a:r>
          </a:p>
        </p:txBody>
      </p:sp>
      <p:sp>
        <p:nvSpPr>
          <p:cNvPr id="5" name="Google Shape;56;p3">
            <a:extLst>
              <a:ext uri="{FF2B5EF4-FFF2-40B4-BE49-F238E27FC236}">
                <a16:creationId xmlns:a16="http://schemas.microsoft.com/office/drawing/2014/main" id="{8C2D4D81-AFC9-CC5F-51B4-D785DC7FD76C}"/>
              </a:ext>
            </a:extLst>
          </p:cNvPr>
          <p:cNvSpPr txBox="1">
            <a:spLocks/>
          </p:cNvSpPr>
          <p:nvPr/>
        </p:nvSpPr>
        <p:spPr>
          <a:xfrm>
            <a:off x="0" y="2843300"/>
            <a:ext cx="8616462" cy="81579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624"/>
              </a:spcBef>
              <a:spcAft>
                <a:spcPts val="0"/>
              </a:spcAft>
              <a:buClr>
                <a:schemeClr val="lt1"/>
              </a:buClr>
              <a:buSzPts val="3600"/>
              <a:buFont typeface="Helvetica Neue"/>
              <a:buNone/>
              <a:defRPr sz="3600" b="0" i="0" u="none" strike="noStrike" cap="none">
                <a:solidFill>
                  <a:srgbClr val="002060"/>
                </a:solidFill>
                <a:latin typeface="Arial"/>
                <a:ea typeface="Arial"/>
                <a:cs typeface="Arial"/>
                <a:sym typeface="Arial"/>
              </a:defRPr>
            </a:lvl1pPr>
            <a:lvl2pPr marR="0" lvl="1"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pPr>
              <a:spcBef>
                <a:spcPts val="0"/>
              </a:spcBef>
              <a:buSzPct val="100000"/>
            </a:pPr>
            <a:r>
              <a:rPr lang="en-US" dirty="0">
                <a:latin typeface="+mn-lt"/>
              </a:rPr>
              <a:t>When does the demanded change?</a:t>
            </a:r>
          </a:p>
        </p:txBody>
      </p:sp>
      <p:sp>
        <p:nvSpPr>
          <p:cNvPr id="6" name="Google Shape;57;p3">
            <a:extLst>
              <a:ext uri="{FF2B5EF4-FFF2-40B4-BE49-F238E27FC236}">
                <a16:creationId xmlns:a16="http://schemas.microsoft.com/office/drawing/2014/main" id="{CC7B5CBB-E14A-276C-8C75-F5CF53479970}"/>
              </a:ext>
            </a:extLst>
          </p:cNvPr>
          <p:cNvSpPr txBox="1">
            <a:spLocks/>
          </p:cNvSpPr>
          <p:nvPr/>
        </p:nvSpPr>
        <p:spPr>
          <a:xfrm>
            <a:off x="41382" y="3886200"/>
            <a:ext cx="9794062" cy="3335215"/>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624"/>
              </a:spcBef>
              <a:spcAft>
                <a:spcPts val="0"/>
              </a:spcAft>
              <a:buClr>
                <a:srgbClr val="4E4E4E"/>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93700" algn="l" rtl="0">
              <a:lnSpc>
                <a:spcPct val="100000"/>
              </a:lnSpc>
              <a:spcBef>
                <a:spcPts val="624"/>
              </a:spcBef>
              <a:spcAft>
                <a:spcPts val="0"/>
              </a:spcAft>
              <a:buClr>
                <a:srgbClr val="4E4E4E"/>
              </a:buClr>
              <a:buSzPts val="2600"/>
              <a:buFont typeface="Arial"/>
              <a:buChar char="–"/>
              <a:defRPr sz="2600" b="0" i="0" u="none" strike="noStrike" cap="none">
                <a:solidFill>
                  <a:schemeClr val="dk1"/>
                </a:solidFill>
                <a:latin typeface="Arial"/>
                <a:ea typeface="Arial"/>
                <a:cs typeface="Arial"/>
                <a:sym typeface="Arial"/>
              </a:defRPr>
            </a:lvl2pPr>
            <a:lvl3pPr marL="1371600" marR="0" lvl="2" indent="-381000" algn="l" rtl="0">
              <a:lnSpc>
                <a:spcPct val="100000"/>
              </a:lnSpc>
              <a:spcBef>
                <a:spcPts val="624"/>
              </a:spcBef>
              <a:spcAft>
                <a:spcPts val="0"/>
              </a:spcAft>
              <a:buClr>
                <a:srgbClr val="4E4E4E"/>
              </a:buClr>
              <a:buSzPts val="2400"/>
              <a:buFont typeface="Noto Sans Symbols"/>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624"/>
              </a:spcBef>
              <a:spcAft>
                <a:spcPts val="0"/>
              </a:spcAft>
              <a:buClr>
                <a:srgbClr val="4E4E4E"/>
              </a:buClr>
              <a:buSzPts val="2000"/>
              <a:buFont typeface="Noto Sans Symbols"/>
              <a:buChar char="❑"/>
              <a:defRPr sz="2000" b="0" i="0" u="none" strike="noStrike" cap="none">
                <a:solidFill>
                  <a:schemeClr val="dk1"/>
                </a:solidFill>
                <a:latin typeface="Arial"/>
                <a:ea typeface="Arial"/>
                <a:cs typeface="Arial"/>
                <a:sym typeface="Arial"/>
              </a:defRPr>
            </a:lvl4pPr>
            <a:lvl5pPr marL="2286000" marR="0" lvl="4" indent="-368300" algn="l" rtl="0">
              <a:lnSpc>
                <a:spcPct val="100000"/>
              </a:lnSpc>
              <a:spcBef>
                <a:spcPts val="624"/>
              </a:spcBef>
              <a:spcAft>
                <a:spcPts val="0"/>
              </a:spcAft>
              <a:buClr>
                <a:srgbClr val="4E4E4E"/>
              </a:buClr>
              <a:buSzPts val="2200"/>
              <a:buFont typeface="Arial"/>
              <a:buChar char="•"/>
              <a:defRPr sz="2200" b="0" i="0" u="none" strike="noStrike" cap="none">
                <a:solidFill>
                  <a:schemeClr val="dk1"/>
                </a:solidFill>
                <a:latin typeface="Arial"/>
                <a:ea typeface="Arial"/>
                <a:cs typeface="Arial"/>
                <a:sym typeface="Arial"/>
              </a:defRPr>
            </a:lvl5pPr>
            <a:lvl6pPr marL="2743200" marR="0" lvl="5" indent="-342900" algn="l" rtl="0">
              <a:lnSpc>
                <a:spcPct val="100000"/>
              </a:lnSpc>
              <a:spcBef>
                <a:spcPts val="440"/>
              </a:spcBef>
              <a:spcAft>
                <a:spcPts val="0"/>
              </a:spcAft>
              <a:buClr>
                <a:schemeClr val="dk1"/>
              </a:buClr>
              <a:buSzPts val="1800"/>
              <a:buFont typeface="Arial"/>
              <a:buChar char="•"/>
              <a:defRPr sz="22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440"/>
              </a:spcBef>
              <a:spcAft>
                <a:spcPts val="0"/>
              </a:spcAft>
              <a:buClr>
                <a:schemeClr val="dk1"/>
              </a:buClr>
              <a:buSzPts val="1800"/>
              <a:buFont typeface="Arial"/>
              <a:buChar char="•"/>
              <a:defRPr sz="22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440"/>
              </a:spcBef>
              <a:spcAft>
                <a:spcPts val="0"/>
              </a:spcAft>
              <a:buClr>
                <a:schemeClr val="dk1"/>
              </a:buClr>
              <a:buSzPts val="1800"/>
              <a:buFont typeface="Arial"/>
              <a:buChar char="•"/>
              <a:defRPr sz="22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440"/>
              </a:spcBef>
              <a:spcAft>
                <a:spcPts val="0"/>
              </a:spcAft>
              <a:buClr>
                <a:schemeClr val="dk1"/>
              </a:buClr>
              <a:buSzPts val="1800"/>
              <a:buFont typeface="Arial"/>
              <a:buChar char="•"/>
              <a:defRPr sz="2200" b="0" i="0" u="none" strike="noStrike" cap="none">
                <a:solidFill>
                  <a:schemeClr val="dk1"/>
                </a:solidFill>
                <a:latin typeface="Calibri"/>
                <a:ea typeface="Calibri"/>
                <a:cs typeface="Calibri"/>
                <a:sym typeface="Calibri"/>
              </a:defRPr>
            </a:lvl9pPr>
          </a:lstStyle>
          <a:p>
            <a:pPr marL="354013" indent="-354013">
              <a:buFont typeface="+mj-lt"/>
              <a:buAutoNum type="arabicPeriod"/>
            </a:pPr>
            <a:r>
              <a:rPr lang="en-US" dirty="0">
                <a:latin typeface="+mn-lt"/>
                <a:ea typeface="Century Gothic" charset="0"/>
              </a:rPr>
              <a:t>Changes in the prices of related goods or services (substitutes)</a:t>
            </a:r>
          </a:p>
          <a:p>
            <a:pPr marL="354013" indent="-354013">
              <a:buFont typeface="+mj-lt"/>
              <a:buAutoNum type="arabicPeriod"/>
            </a:pPr>
            <a:r>
              <a:rPr lang="en-US" dirty="0">
                <a:latin typeface="+mn-lt"/>
                <a:ea typeface="Century Gothic" charset="0"/>
              </a:rPr>
              <a:t>Changes in income</a:t>
            </a:r>
          </a:p>
          <a:p>
            <a:pPr marL="354013" indent="-354013">
              <a:buFont typeface="+mj-lt"/>
              <a:buAutoNum type="arabicPeriod"/>
            </a:pPr>
            <a:r>
              <a:rPr lang="en-US" dirty="0">
                <a:latin typeface="+mn-lt"/>
                <a:ea typeface="Century Gothic" charset="0"/>
              </a:rPr>
              <a:t>Changes in tastes</a:t>
            </a:r>
          </a:p>
          <a:p>
            <a:pPr marL="354013" indent="-354013">
              <a:buFont typeface="+mj-lt"/>
              <a:buAutoNum type="arabicPeriod"/>
            </a:pPr>
            <a:r>
              <a:rPr lang="en-US" dirty="0">
                <a:latin typeface="+mn-lt"/>
                <a:ea typeface="Century Gothic" charset="0"/>
              </a:rPr>
              <a:t>Changes in expectations</a:t>
            </a:r>
          </a:p>
          <a:p>
            <a:pPr marL="354013" indent="-354013">
              <a:buFont typeface="+mj-lt"/>
              <a:buAutoNum type="arabicPeriod"/>
            </a:pPr>
            <a:r>
              <a:rPr lang="en-US" dirty="0">
                <a:latin typeface="+mn-lt"/>
                <a:ea typeface="Century Gothic" charset="0"/>
              </a:rPr>
              <a:t>Changes in the number of consumers</a:t>
            </a:r>
          </a:p>
        </p:txBody>
      </p:sp>
    </p:spTree>
    <p:extLst>
      <p:ext uri="{BB962C8B-B14F-4D97-AF65-F5344CB8AC3E}">
        <p14:creationId xmlns:p14="http://schemas.microsoft.com/office/powerpoint/2010/main" val="1071507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3"/>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Graphically</a:t>
            </a:r>
            <a:endParaRPr dirty="0">
              <a:latin typeface="+mn-lt"/>
            </a:endParaRPr>
          </a:p>
        </p:txBody>
      </p:sp>
      <p:pic>
        <p:nvPicPr>
          <p:cNvPr id="4" name="Picture 3">
            <a:extLst>
              <a:ext uri="{FF2B5EF4-FFF2-40B4-BE49-F238E27FC236}">
                <a16:creationId xmlns:a16="http://schemas.microsoft.com/office/drawing/2014/main" id="{2896D039-DAB1-BDE6-AA5F-4ABF22B18A71}"/>
              </a:ext>
            </a:extLst>
          </p:cNvPr>
          <p:cNvPicPr>
            <a:picLocks noChangeAspect="1"/>
          </p:cNvPicPr>
          <p:nvPr/>
        </p:nvPicPr>
        <p:blipFill>
          <a:blip r:embed="rId3"/>
          <a:stretch>
            <a:fillRect/>
          </a:stretch>
        </p:blipFill>
        <p:spPr>
          <a:xfrm>
            <a:off x="0" y="2074983"/>
            <a:ext cx="4913726" cy="4201309"/>
          </a:xfrm>
          <a:prstGeom prst="rect">
            <a:avLst/>
          </a:prstGeom>
        </p:spPr>
      </p:pic>
      <p:pic>
        <p:nvPicPr>
          <p:cNvPr id="7" name="Picture 6">
            <a:extLst>
              <a:ext uri="{FF2B5EF4-FFF2-40B4-BE49-F238E27FC236}">
                <a16:creationId xmlns:a16="http://schemas.microsoft.com/office/drawing/2014/main" id="{AB6D7D4D-08A7-5EDC-E438-1F76CB0C07C2}"/>
              </a:ext>
            </a:extLst>
          </p:cNvPr>
          <p:cNvPicPr>
            <a:picLocks noChangeAspect="1"/>
          </p:cNvPicPr>
          <p:nvPr/>
        </p:nvPicPr>
        <p:blipFill>
          <a:blip r:embed="rId4"/>
          <a:stretch>
            <a:fillRect/>
          </a:stretch>
        </p:blipFill>
        <p:spPr>
          <a:xfrm>
            <a:off x="5144676" y="2074983"/>
            <a:ext cx="4899262" cy="4201310"/>
          </a:xfrm>
          <a:prstGeom prst="rect">
            <a:avLst/>
          </a:prstGeom>
        </p:spPr>
      </p:pic>
    </p:spTree>
    <p:extLst>
      <p:ext uri="{BB962C8B-B14F-4D97-AF65-F5344CB8AC3E}">
        <p14:creationId xmlns:p14="http://schemas.microsoft.com/office/powerpoint/2010/main" val="4242339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7"/>
          <p:cNvSpPr txBox="1">
            <a:spLocks noGrp="1"/>
          </p:cNvSpPr>
          <p:nvPr>
            <p:ph type="title"/>
          </p:nvPr>
        </p:nvSpPr>
        <p:spPr>
          <a:xfrm>
            <a:off x="0" y="130581"/>
            <a:ext cx="10058400" cy="1313851"/>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ct val="100000"/>
              <a:buNone/>
            </a:pPr>
            <a:r>
              <a:rPr lang="en-US" dirty="0">
                <a:latin typeface="+mn-lt"/>
              </a:rPr>
              <a:t>Changes in demand </a:t>
            </a:r>
            <a:endParaRPr dirty="0">
              <a:latin typeface="+mn-lt"/>
            </a:endParaRPr>
          </a:p>
        </p:txBody>
      </p:sp>
      <p:cxnSp>
        <p:nvCxnSpPr>
          <p:cNvPr id="6" name="Straight Arrow Connector 5">
            <a:extLst>
              <a:ext uri="{FF2B5EF4-FFF2-40B4-BE49-F238E27FC236}">
                <a16:creationId xmlns:a16="http://schemas.microsoft.com/office/drawing/2014/main" id="{4371A179-E911-6A6B-7287-5E7A13487A8C}"/>
              </a:ext>
            </a:extLst>
          </p:cNvPr>
          <p:cNvCxnSpPr/>
          <p:nvPr/>
        </p:nvCxnSpPr>
        <p:spPr>
          <a:xfrm flipV="1">
            <a:off x="3515594" y="2786885"/>
            <a:ext cx="0" cy="24581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68C91A41-2AD6-E239-0873-98DD091D29CC}"/>
              </a:ext>
            </a:extLst>
          </p:cNvPr>
          <p:cNvCxnSpPr>
            <a:cxnSpLocks/>
          </p:cNvCxnSpPr>
          <p:nvPr/>
        </p:nvCxnSpPr>
        <p:spPr>
          <a:xfrm>
            <a:off x="3529580" y="5245077"/>
            <a:ext cx="300640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Arc 8">
            <a:extLst>
              <a:ext uri="{FF2B5EF4-FFF2-40B4-BE49-F238E27FC236}">
                <a16:creationId xmlns:a16="http://schemas.microsoft.com/office/drawing/2014/main" id="{7150CD45-377D-8958-6A2F-F559C2D40CCB}"/>
              </a:ext>
            </a:extLst>
          </p:cNvPr>
          <p:cNvSpPr/>
          <p:nvPr/>
        </p:nvSpPr>
        <p:spPr>
          <a:xfrm rot="4120232">
            <a:off x="2077514" y="1582116"/>
            <a:ext cx="3133465" cy="3713316"/>
          </a:xfrm>
          <a:prstGeom prst="arc">
            <a:avLst/>
          </a:prstGeom>
          <a:ln w="12700" cmpd="thickThin">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Arc 9">
            <a:extLst>
              <a:ext uri="{FF2B5EF4-FFF2-40B4-BE49-F238E27FC236}">
                <a16:creationId xmlns:a16="http://schemas.microsoft.com/office/drawing/2014/main" id="{00766F85-DCDD-BAD8-BB4A-1188A8978E06}"/>
              </a:ext>
            </a:extLst>
          </p:cNvPr>
          <p:cNvSpPr/>
          <p:nvPr/>
        </p:nvSpPr>
        <p:spPr>
          <a:xfrm rot="12111703">
            <a:off x="4034515" y="1519724"/>
            <a:ext cx="4051105" cy="3638146"/>
          </a:xfrm>
          <a:prstGeom prst="arc">
            <a:avLst>
              <a:gd name="adj1" fmla="val 15884908"/>
              <a:gd name="adj2" fmla="val 21092242"/>
            </a:avLst>
          </a:prstGeom>
          <a:ln w="12700">
            <a:solidFill>
              <a:srgbClr val="00482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Arc 10">
            <a:extLst>
              <a:ext uri="{FF2B5EF4-FFF2-40B4-BE49-F238E27FC236}">
                <a16:creationId xmlns:a16="http://schemas.microsoft.com/office/drawing/2014/main" id="{A4A4F9B4-A380-337D-B070-58583AA9D953}"/>
              </a:ext>
            </a:extLst>
          </p:cNvPr>
          <p:cNvSpPr/>
          <p:nvPr/>
        </p:nvSpPr>
        <p:spPr>
          <a:xfrm rot="12111703">
            <a:off x="4969629" y="1444432"/>
            <a:ext cx="4051105" cy="3638146"/>
          </a:xfrm>
          <a:prstGeom prst="arc">
            <a:avLst>
              <a:gd name="adj1" fmla="val 15884908"/>
              <a:gd name="adj2" fmla="val 21092242"/>
            </a:avLst>
          </a:prstGeom>
          <a:ln w="127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06B1A6EC-D87C-DF64-A825-78EA2D52BD98}"/>
              </a:ext>
            </a:extLst>
          </p:cNvPr>
          <p:cNvCxnSpPr/>
          <p:nvPr/>
        </p:nvCxnSpPr>
        <p:spPr>
          <a:xfrm flipH="1">
            <a:off x="4209811" y="3775092"/>
            <a:ext cx="80853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64EA8C1-D8EA-C6C9-989C-9DD749995CCA}"/>
              </a:ext>
            </a:extLst>
          </p:cNvPr>
          <p:cNvCxnSpPr>
            <a:cxnSpLocks/>
          </p:cNvCxnSpPr>
          <p:nvPr/>
        </p:nvCxnSpPr>
        <p:spPr>
          <a:xfrm>
            <a:off x="4703432" y="4637652"/>
            <a:ext cx="0" cy="607425"/>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C706F69-9978-1696-7E03-C78838F06B56}"/>
              </a:ext>
            </a:extLst>
          </p:cNvPr>
          <p:cNvCxnSpPr>
            <a:cxnSpLocks/>
          </p:cNvCxnSpPr>
          <p:nvPr/>
        </p:nvCxnSpPr>
        <p:spPr>
          <a:xfrm flipH="1">
            <a:off x="3502816" y="4637652"/>
            <a:ext cx="1200616" cy="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FAC8285-0E82-9DCF-FF0B-8C0D989C5F60}"/>
              </a:ext>
            </a:extLst>
          </p:cNvPr>
          <p:cNvSpPr txBox="1"/>
          <p:nvPr/>
        </p:nvSpPr>
        <p:spPr>
          <a:xfrm>
            <a:off x="6470203" y="5251231"/>
            <a:ext cx="448458" cy="276999"/>
          </a:xfrm>
          <a:prstGeom prst="rect">
            <a:avLst/>
          </a:prstGeom>
          <a:noFill/>
        </p:spPr>
        <p:txBody>
          <a:bodyPr wrap="square" rtlCol="0">
            <a:spAutoFit/>
          </a:bodyPr>
          <a:lstStyle/>
          <a:p>
            <a:r>
              <a:rPr lang="en-US" sz="1800" baseline="-25000" dirty="0"/>
              <a:t>Q</a:t>
            </a:r>
          </a:p>
        </p:txBody>
      </p:sp>
      <p:sp>
        <p:nvSpPr>
          <p:cNvPr id="18" name="TextBox 17">
            <a:extLst>
              <a:ext uri="{FF2B5EF4-FFF2-40B4-BE49-F238E27FC236}">
                <a16:creationId xmlns:a16="http://schemas.microsoft.com/office/drawing/2014/main" id="{B7AD4376-B5BF-2AFE-958F-D3B4BFAE41DD}"/>
              </a:ext>
            </a:extLst>
          </p:cNvPr>
          <p:cNvSpPr txBox="1"/>
          <p:nvPr/>
        </p:nvSpPr>
        <p:spPr>
          <a:xfrm>
            <a:off x="3038360" y="2621883"/>
            <a:ext cx="616166" cy="276999"/>
          </a:xfrm>
          <a:prstGeom prst="rect">
            <a:avLst/>
          </a:prstGeom>
          <a:noFill/>
        </p:spPr>
        <p:txBody>
          <a:bodyPr wrap="square" rtlCol="0">
            <a:spAutoFit/>
          </a:bodyPr>
          <a:lstStyle/>
          <a:p>
            <a:r>
              <a:rPr lang="en-US" sz="1800" baseline="-25000" dirty="0"/>
              <a:t>Price</a:t>
            </a:r>
          </a:p>
        </p:txBody>
      </p:sp>
      <p:cxnSp>
        <p:nvCxnSpPr>
          <p:cNvPr id="19" name="Straight Arrow Connector 18">
            <a:extLst>
              <a:ext uri="{FF2B5EF4-FFF2-40B4-BE49-F238E27FC236}">
                <a16:creationId xmlns:a16="http://schemas.microsoft.com/office/drawing/2014/main" id="{A382C786-DB65-0838-8860-59E6AB58BB32}"/>
              </a:ext>
            </a:extLst>
          </p:cNvPr>
          <p:cNvCxnSpPr/>
          <p:nvPr/>
        </p:nvCxnSpPr>
        <p:spPr>
          <a:xfrm>
            <a:off x="3360249" y="4188263"/>
            <a:ext cx="0" cy="4147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F07F1CC-905F-5F67-BE15-CA124C3EE4CF}"/>
              </a:ext>
            </a:extLst>
          </p:cNvPr>
          <p:cNvCxnSpPr/>
          <p:nvPr/>
        </p:nvCxnSpPr>
        <p:spPr>
          <a:xfrm flipH="1">
            <a:off x="4643331" y="5686125"/>
            <a:ext cx="69356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D80DFB6-0354-5D74-3B50-19066800FFC1}"/>
              </a:ext>
            </a:extLst>
          </p:cNvPr>
          <p:cNvSpPr txBox="1"/>
          <p:nvPr/>
        </p:nvSpPr>
        <p:spPr>
          <a:xfrm>
            <a:off x="5165865" y="2344884"/>
            <a:ext cx="448458" cy="276999"/>
          </a:xfrm>
          <a:prstGeom prst="rect">
            <a:avLst/>
          </a:prstGeom>
          <a:noFill/>
        </p:spPr>
        <p:txBody>
          <a:bodyPr wrap="square" rtlCol="0">
            <a:spAutoFit/>
          </a:bodyPr>
          <a:lstStyle/>
          <a:p>
            <a:r>
              <a:rPr lang="en-US" sz="1800" baseline="-25000" dirty="0"/>
              <a:t>S</a:t>
            </a:r>
          </a:p>
        </p:txBody>
      </p:sp>
      <p:sp>
        <p:nvSpPr>
          <p:cNvPr id="22" name="TextBox 21">
            <a:extLst>
              <a:ext uri="{FF2B5EF4-FFF2-40B4-BE49-F238E27FC236}">
                <a16:creationId xmlns:a16="http://schemas.microsoft.com/office/drawing/2014/main" id="{4F1D9213-9A4B-FF49-B1BC-FB3D939AE55F}"/>
              </a:ext>
            </a:extLst>
          </p:cNvPr>
          <p:cNvSpPr txBox="1"/>
          <p:nvPr/>
        </p:nvSpPr>
        <p:spPr>
          <a:xfrm>
            <a:off x="5485465" y="4888584"/>
            <a:ext cx="448458" cy="276999"/>
          </a:xfrm>
          <a:prstGeom prst="rect">
            <a:avLst/>
          </a:prstGeom>
          <a:noFill/>
        </p:spPr>
        <p:txBody>
          <a:bodyPr wrap="square" rtlCol="0">
            <a:spAutoFit/>
          </a:bodyPr>
          <a:lstStyle/>
          <a:p>
            <a:r>
              <a:rPr lang="en-US" sz="1800" baseline="-25000" dirty="0"/>
              <a:t>D</a:t>
            </a:r>
            <a:r>
              <a:rPr lang="en-US" sz="1800" baseline="-44000" dirty="0"/>
              <a:t>2</a:t>
            </a:r>
          </a:p>
        </p:txBody>
      </p:sp>
      <p:sp>
        <p:nvSpPr>
          <p:cNvPr id="23" name="TextBox 22">
            <a:extLst>
              <a:ext uri="{FF2B5EF4-FFF2-40B4-BE49-F238E27FC236}">
                <a16:creationId xmlns:a16="http://schemas.microsoft.com/office/drawing/2014/main" id="{1514D1EE-1443-E9AC-EF4D-C1BF5D99D95B}"/>
              </a:ext>
            </a:extLst>
          </p:cNvPr>
          <p:cNvSpPr txBox="1"/>
          <p:nvPr/>
        </p:nvSpPr>
        <p:spPr>
          <a:xfrm>
            <a:off x="6398380" y="4888584"/>
            <a:ext cx="443894" cy="276999"/>
          </a:xfrm>
          <a:prstGeom prst="rect">
            <a:avLst/>
          </a:prstGeom>
          <a:noFill/>
        </p:spPr>
        <p:txBody>
          <a:bodyPr wrap="square" rtlCol="0">
            <a:spAutoFit/>
          </a:bodyPr>
          <a:lstStyle/>
          <a:p>
            <a:r>
              <a:rPr lang="en-US" sz="1800" baseline="-25000" dirty="0"/>
              <a:t>D</a:t>
            </a:r>
            <a:r>
              <a:rPr lang="en-US" sz="1800" baseline="-44000" dirty="0"/>
              <a:t>1</a:t>
            </a:r>
          </a:p>
        </p:txBody>
      </p:sp>
      <p:sp>
        <p:nvSpPr>
          <p:cNvPr id="24" name="TextBox 23">
            <a:extLst>
              <a:ext uri="{FF2B5EF4-FFF2-40B4-BE49-F238E27FC236}">
                <a16:creationId xmlns:a16="http://schemas.microsoft.com/office/drawing/2014/main" id="{2440E91D-BBD8-74D8-28D2-F8F1F7B5D95F}"/>
              </a:ext>
            </a:extLst>
          </p:cNvPr>
          <p:cNvSpPr txBox="1"/>
          <p:nvPr/>
        </p:nvSpPr>
        <p:spPr>
          <a:xfrm>
            <a:off x="3210036" y="4464547"/>
            <a:ext cx="448458" cy="276999"/>
          </a:xfrm>
          <a:prstGeom prst="rect">
            <a:avLst/>
          </a:prstGeom>
          <a:noFill/>
        </p:spPr>
        <p:txBody>
          <a:bodyPr wrap="square" rtlCol="0">
            <a:spAutoFit/>
          </a:bodyPr>
          <a:lstStyle/>
          <a:p>
            <a:r>
              <a:rPr lang="en-US" sz="1800" baseline="-25000" dirty="0"/>
              <a:t>P</a:t>
            </a:r>
            <a:r>
              <a:rPr lang="en-US" sz="1800" baseline="-44000" dirty="0"/>
              <a:t>2</a:t>
            </a:r>
          </a:p>
        </p:txBody>
      </p:sp>
      <p:sp>
        <p:nvSpPr>
          <p:cNvPr id="25" name="TextBox 24">
            <a:extLst>
              <a:ext uri="{FF2B5EF4-FFF2-40B4-BE49-F238E27FC236}">
                <a16:creationId xmlns:a16="http://schemas.microsoft.com/office/drawing/2014/main" id="{162229E5-D6C6-DF62-B73F-5C66F2051E04}"/>
              </a:ext>
            </a:extLst>
          </p:cNvPr>
          <p:cNvSpPr txBox="1"/>
          <p:nvPr/>
        </p:nvSpPr>
        <p:spPr>
          <a:xfrm>
            <a:off x="4541657" y="5203148"/>
            <a:ext cx="448458" cy="276999"/>
          </a:xfrm>
          <a:prstGeom prst="rect">
            <a:avLst/>
          </a:prstGeom>
          <a:noFill/>
        </p:spPr>
        <p:txBody>
          <a:bodyPr wrap="square" rtlCol="0">
            <a:spAutoFit/>
          </a:bodyPr>
          <a:lstStyle/>
          <a:p>
            <a:r>
              <a:rPr lang="en-US" sz="1800" baseline="-25000" dirty="0"/>
              <a:t>Q</a:t>
            </a:r>
            <a:r>
              <a:rPr lang="en-US" sz="1800" baseline="-44000" dirty="0"/>
              <a:t>2</a:t>
            </a:r>
          </a:p>
        </p:txBody>
      </p:sp>
      <p:cxnSp>
        <p:nvCxnSpPr>
          <p:cNvPr id="26" name="Straight Connector 25">
            <a:extLst>
              <a:ext uri="{FF2B5EF4-FFF2-40B4-BE49-F238E27FC236}">
                <a16:creationId xmlns:a16="http://schemas.microsoft.com/office/drawing/2014/main" id="{F5A45EF7-EDC1-8309-32E7-2CB74F0F55EA}"/>
              </a:ext>
            </a:extLst>
          </p:cNvPr>
          <p:cNvCxnSpPr>
            <a:cxnSpLocks/>
          </p:cNvCxnSpPr>
          <p:nvPr/>
        </p:nvCxnSpPr>
        <p:spPr>
          <a:xfrm flipH="1">
            <a:off x="3529580" y="4015981"/>
            <a:ext cx="1684808" cy="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9A439B1-5A11-A54D-6D4C-D0B7C242150F}"/>
              </a:ext>
            </a:extLst>
          </p:cNvPr>
          <p:cNvCxnSpPr>
            <a:cxnSpLocks/>
          </p:cNvCxnSpPr>
          <p:nvPr/>
        </p:nvCxnSpPr>
        <p:spPr>
          <a:xfrm>
            <a:off x="5252035" y="3995621"/>
            <a:ext cx="0" cy="1346026"/>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86B1599A-F358-9C04-6E3F-01113462B3C5}"/>
              </a:ext>
            </a:extLst>
          </p:cNvPr>
          <p:cNvSpPr txBox="1"/>
          <p:nvPr/>
        </p:nvSpPr>
        <p:spPr>
          <a:xfrm>
            <a:off x="5093841" y="5224265"/>
            <a:ext cx="448458" cy="276999"/>
          </a:xfrm>
          <a:prstGeom prst="rect">
            <a:avLst/>
          </a:prstGeom>
          <a:noFill/>
        </p:spPr>
        <p:txBody>
          <a:bodyPr wrap="square" rtlCol="0">
            <a:spAutoFit/>
          </a:bodyPr>
          <a:lstStyle/>
          <a:p>
            <a:r>
              <a:rPr lang="en-US" sz="1800" baseline="-25000" dirty="0"/>
              <a:t>Q</a:t>
            </a:r>
            <a:r>
              <a:rPr lang="en-US" sz="1800" baseline="-44000" dirty="0"/>
              <a:t>1</a:t>
            </a:r>
          </a:p>
        </p:txBody>
      </p:sp>
      <p:sp>
        <p:nvSpPr>
          <p:cNvPr id="29" name="TextBox 28">
            <a:extLst>
              <a:ext uri="{FF2B5EF4-FFF2-40B4-BE49-F238E27FC236}">
                <a16:creationId xmlns:a16="http://schemas.microsoft.com/office/drawing/2014/main" id="{B566D9D4-05E8-BB70-6B81-80A03CAB30FD}"/>
              </a:ext>
            </a:extLst>
          </p:cNvPr>
          <p:cNvSpPr txBox="1"/>
          <p:nvPr/>
        </p:nvSpPr>
        <p:spPr>
          <a:xfrm>
            <a:off x="3202211" y="3762359"/>
            <a:ext cx="448458" cy="276999"/>
          </a:xfrm>
          <a:prstGeom prst="rect">
            <a:avLst/>
          </a:prstGeom>
          <a:noFill/>
        </p:spPr>
        <p:txBody>
          <a:bodyPr wrap="square" rtlCol="0">
            <a:spAutoFit/>
          </a:bodyPr>
          <a:lstStyle/>
          <a:p>
            <a:r>
              <a:rPr lang="en-US" sz="1800" baseline="-25000" dirty="0"/>
              <a:t>P</a:t>
            </a:r>
            <a:r>
              <a:rPr lang="en-US" sz="1800" baseline="-44000" dirty="0"/>
              <a:t>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4"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3"/>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Comparative vs Absolute Advantage</a:t>
            </a:r>
            <a:endParaRPr dirty="0">
              <a:latin typeface="+mn-lt"/>
            </a:endParaRPr>
          </a:p>
        </p:txBody>
      </p:sp>
      <p:sp>
        <p:nvSpPr>
          <p:cNvPr id="57" name="Google Shape;57;p3"/>
          <p:cNvSpPr txBox="1">
            <a:spLocks noGrp="1"/>
          </p:cNvSpPr>
          <p:nvPr>
            <p:ph type="body" idx="1"/>
          </p:nvPr>
        </p:nvSpPr>
        <p:spPr>
          <a:xfrm>
            <a:off x="527888" y="1195405"/>
            <a:ext cx="8627833" cy="1478123"/>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n-US" dirty="0">
                <a:latin typeface="+mn-lt"/>
              </a:rPr>
              <a:t>1. Who has an absolute advantage? Who has a comparative advantage in producing cheese?</a:t>
            </a:r>
            <a:endParaRPr dirty="0">
              <a:latin typeface="+mn-lt"/>
            </a:endParaRPr>
          </a:p>
        </p:txBody>
      </p:sp>
      <p:graphicFrame>
        <p:nvGraphicFramePr>
          <p:cNvPr id="3" name="Table 2">
            <a:extLst>
              <a:ext uri="{FF2B5EF4-FFF2-40B4-BE49-F238E27FC236}">
                <a16:creationId xmlns:a16="http://schemas.microsoft.com/office/drawing/2014/main" id="{B7FE1345-FC17-991B-A61A-83F6A0DADF19}"/>
              </a:ext>
            </a:extLst>
          </p:cNvPr>
          <p:cNvGraphicFramePr>
            <a:graphicFrameLocks noGrp="1"/>
          </p:cNvGraphicFramePr>
          <p:nvPr>
            <p:extLst>
              <p:ext uri="{D42A27DB-BD31-4B8C-83A1-F6EECF244321}">
                <p14:modId xmlns:p14="http://schemas.microsoft.com/office/powerpoint/2010/main" val="3524498483"/>
              </p:ext>
            </p:extLst>
          </p:nvPr>
        </p:nvGraphicFramePr>
        <p:xfrm>
          <a:off x="2086708" y="3174522"/>
          <a:ext cx="5425977" cy="2663571"/>
        </p:xfrm>
        <a:graphic>
          <a:graphicData uri="http://schemas.openxmlformats.org/drawingml/2006/table">
            <a:tbl>
              <a:tblPr>
                <a:tableStyleId>{5C22544A-7EE6-4342-B048-85BDC9FD1C3A}</a:tableStyleId>
              </a:tblPr>
              <a:tblGrid>
                <a:gridCol w="1641230">
                  <a:extLst>
                    <a:ext uri="{9D8B030D-6E8A-4147-A177-3AD203B41FA5}">
                      <a16:colId xmlns:a16="http://schemas.microsoft.com/office/drawing/2014/main" val="1622862227"/>
                    </a:ext>
                  </a:extLst>
                </a:gridCol>
                <a:gridCol w="1662081">
                  <a:extLst>
                    <a:ext uri="{9D8B030D-6E8A-4147-A177-3AD203B41FA5}">
                      <a16:colId xmlns:a16="http://schemas.microsoft.com/office/drawing/2014/main" val="3404483982"/>
                    </a:ext>
                  </a:extLst>
                </a:gridCol>
                <a:gridCol w="2122666">
                  <a:extLst>
                    <a:ext uri="{9D8B030D-6E8A-4147-A177-3AD203B41FA5}">
                      <a16:colId xmlns:a16="http://schemas.microsoft.com/office/drawing/2014/main" val="1774103148"/>
                    </a:ext>
                  </a:extLst>
                </a:gridCol>
              </a:tblGrid>
              <a:tr h="887857">
                <a:tc>
                  <a:txBody>
                    <a:bodyPr/>
                    <a:lstStyle/>
                    <a:p>
                      <a:pPr marL="0" marR="0" algn="ctr">
                        <a:spcBef>
                          <a:spcPts val="0"/>
                        </a:spcBef>
                        <a:spcAft>
                          <a:spcPts val="0"/>
                        </a:spcAft>
                      </a:pPr>
                      <a:r>
                        <a:rPr lang="en-US" sz="2400" b="1" dirty="0">
                          <a:effectLst/>
                        </a:rPr>
                        <a:t> </a:t>
                      </a:r>
                      <a:endParaRPr lang="en-US" sz="24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3200" b="1" dirty="0">
                          <a:effectLst/>
                          <a:latin typeface="Times New Roman" panose="02020603050405020304" pitchFamily="18" charset="0"/>
                          <a:ea typeface="Times New Roman" panose="02020603050405020304" pitchFamily="18" charset="0"/>
                        </a:rPr>
                        <a:t>Wine</a:t>
                      </a:r>
                    </a:p>
                  </a:txBody>
                  <a:tcPr marL="68580" marR="68580" marT="0" marB="0"/>
                </a:tc>
                <a:tc>
                  <a:txBody>
                    <a:bodyPr/>
                    <a:lstStyle/>
                    <a:p>
                      <a:pPr marL="0" marR="0" algn="ctr">
                        <a:spcBef>
                          <a:spcPts val="0"/>
                        </a:spcBef>
                        <a:spcAft>
                          <a:spcPts val="0"/>
                        </a:spcAft>
                      </a:pPr>
                      <a:r>
                        <a:rPr lang="en-US" sz="3200" b="1" dirty="0">
                          <a:effectLst/>
                        </a:rPr>
                        <a:t>Cheese</a:t>
                      </a:r>
                      <a:endParaRPr lang="en-US" sz="32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61176699"/>
                  </a:ext>
                </a:extLst>
              </a:tr>
              <a:tr h="887857">
                <a:tc>
                  <a:txBody>
                    <a:bodyPr/>
                    <a:lstStyle/>
                    <a:p>
                      <a:pPr marL="0" marR="0" algn="ctr">
                        <a:spcBef>
                          <a:spcPts val="0"/>
                        </a:spcBef>
                        <a:spcAft>
                          <a:spcPts val="0"/>
                        </a:spcAft>
                      </a:pPr>
                      <a:r>
                        <a:rPr lang="en-US" sz="2400" b="1" dirty="0">
                          <a:effectLst/>
                        </a:rPr>
                        <a:t>France</a:t>
                      </a:r>
                      <a:endParaRPr lang="en-US" sz="24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3200" b="1" dirty="0">
                          <a:effectLst/>
                        </a:rPr>
                        <a:t>10</a:t>
                      </a:r>
                      <a:endParaRPr lang="en-US" sz="32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3200" b="1" dirty="0">
                          <a:effectLst/>
                        </a:rPr>
                        <a:t>8</a:t>
                      </a:r>
                      <a:endParaRPr lang="en-US" sz="32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669391088"/>
                  </a:ext>
                </a:extLst>
              </a:tr>
              <a:tr h="887857">
                <a:tc>
                  <a:txBody>
                    <a:bodyPr/>
                    <a:lstStyle/>
                    <a:p>
                      <a:pPr marL="0" marR="0" algn="ctr">
                        <a:spcBef>
                          <a:spcPts val="0"/>
                        </a:spcBef>
                        <a:spcAft>
                          <a:spcPts val="0"/>
                        </a:spcAft>
                      </a:pPr>
                      <a:r>
                        <a:rPr lang="en-US" sz="2400" b="1" dirty="0">
                          <a:effectLst/>
                        </a:rPr>
                        <a:t>Argentina</a:t>
                      </a:r>
                      <a:endParaRPr lang="en-US" sz="24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3200" b="1" dirty="0">
                          <a:effectLst/>
                        </a:rPr>
                        <a:t>4</a:t>
                      </a:r>
                      <a:endParaRPr lang="en-US" sz="32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3200" b="1" dirty="0">
                          <a:effectLst/>
                        </a:rPr>
                        <a:t>2</a:t>
                      </a:r>
                      <a:endParaRPr lang="en-US" sz="32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145247450"/>
                  </a:ext>
                </a:extLst>
              </a:tr>
            </a:tbl>
          </a:graphicData>
        </a:graphic>
      </p:graphicFrame>
      <p:sp>
        <p:nvSpPr>
          <p:cNvPr id="5" name="Google Shape;57;p3">
            <a:extLst>
              <a:ext uri="{FF2B5EF4-FFF2-40B4-BE49-F238E27FC236}">
                <a16:creationId xmlns:a16="http://schemas.microsoft.com/office/drawing/2014/main" id="{07BC99B7-EE94-2669-762F-0794DB5723E5}"/>
              </a:ext>
            </a:extLst>
          </p:cNvPr>
          <p:cNvSpPr txBox="1">
            <a:spLocks/>
          </p:cNvSpPr>
          <p:nvPr/>
        </p:nvSpPr>
        <p:spPr>
          <a:xfrm>
            <a:off x="1184381" y="5837933"/>
            <a:ext cx="3844820" cy="1478123"/>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624"/>
              </a:spcBef>
              <a:spcAft>
                <a:spcPts val="0"/>
              </a:spcAft>
              <a:buClr>
                <a:srgbClr val="4E4E4E"/>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93700" algn="l" rtl="0">
              <a:lnSpc>
                <a:spcPct val="100000"/>
              </a:lnSpc>
              <a:spcBef>
                <a:spcPts val="624"/>
              </a:spcBef>
              <a:spcAft>
                <a:spcPts val="0"/>
              </a:spcAft>
              <a:buClr>
                <a:srgbClr val="4E4E4E"/>
              </a:buClr>
              <a:buSzPts val="2600"/>
              <a:buFont typeface="Arial"/>
              <a:buChar char="–"/>
              <a:defRPr sz="2600" b="0" i="0" u="none" strike="noStrike" cap="none">
                <a:solidFill>
                  <a:schemeClr val="dk1"/>
                </a:solidFill>
                <a:latin typeface="Arial"/>
                <a:ea typeface="Arial"/>
                <a:cs typeface="Arial"/>
                <a:sym typeface="Arial"/>
              </a:defRPr>
            </a:lvl2pPr>
            <a:lvl3pPr marL="1371600" marR="0" lvl="2" indent="-381000" algn="l" rtl="0">
              <a:lnSpc>
                <a:spcPct val="100000"/>
              </a:lnSpc>
              <a:spcBef>
                <a:spcPts val="624"/>
              </a:spcBef>
              <a:spcAft>
                <a:spcPts val="0"/>
              </a:spcAft>
              <a:buClr>
                <a:srgbClr val="4E4E4E"/>
              </a:buClr>
              <a:buSzPts val="2400"/>
              <a:buFont typeface="Noto Sans Symbols"/>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624"/>
              </a:spcBef>
              <a:spcAft>
                <a:spcPts val="0"/>
              </a:spcAft>
              <a:buClr>
                <a:srgbClr val="4E4E4E"/>
              </a:buClr>
              <a:buSzPts val="2000"/>
              <a:buFont typeface="Noto Sans Symbols"/>
              <a:buChar char="❑"/>
              <a:defRPr sz="2000" b="0" i="0" u="none" strike="noStrike" cap="none">
                <a:solidFill>
                  <a:schemeClr val="dk1"/>
                </a:solidFill>
                <a:latin typeface="Arial"/>
                <a:ea typeface="Arial"/>
                <a:cs typeface="Arial"/>
                <a:sym typeface="Arial"/>
              </a:defRPr>
            </a:lvl4pPr>
            <a:lvl5pPr marL="2286000" marR="0" lvl="4" indent="-368300" algn="l" rtl="0">
              <a:lnSpc>
                <a:spcPct val="100000"/>
              </a:lnSpc>
              <a:spcBef>
                <a:spcPts val="624"/>
              </a:spcBef>
              <a:spcAft>
                <a:spcPts val="0"/>
              </a:spcAft>
              <a:buClr>
                <a:srgbClr val="4E4E4E"/>
              </a:buClr>
              <a:buSzPts val="2200"/>
              <a:buFont typeface="Arial"/>
              <a:buChar char="•"/>
              <a:defRPr sz="2200" b="0" i="0" u="none" strike="noStrike" cap="none">
                <a:solidFill>
                  <a:schemeClr val="dk1"/>
                </a:solidFill>
                <a:latin typeface="Arial"/>
                <a:ea typeface="Arial"/>
                <a:cs typeface="Arial"/>
                <a:sym typeface="Arial"/>
              </a:defRPr>
            </a:lvl5pPr>
            <a:lvl6pPr marL="2743200" marR="0" lvl="5" indent="-342900" algn="l" rtl="0">
              <a:lnSpc>
                <a:spcPct val="100000"/>
              </a:lnSpc>
              <a:spcBef>
                <a:spcPts val="440"/>
              </a:spcBef>
              <a:spcAft>
                <a:spcPts val="0"/>
              </a:spcAft>
              <a:buClr>
                <a:schemeClr val="dk1"/>
              </a:buClr>
              <a:buSzPts val="1800"/>
              <a:buFont typeface="Arial"/>
              <a:buChar char="•"/>
              <a:defRPr sz="22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440"/>
              </a:spcBef>
              <a:spcAft>
                <a:spcPts val="0"/>
              </a:spcAft>
              <a:buClr>
                <a:schemeClr val="dk1"/>
              </a:buClr>
              <a:buSzPts val="1800"/>
              <a:buFont typeface="Arial"/>
              <a:buChar char="•"/>
              <a:defRPr sz="22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440"/>
              </a:spcBef>
              <a:spcAft>
                <a:spcPts val="0"/>
              </a:spcAft>
              <a:buClr>
                <a:schemeClr val="dk1"/>
              </a:buClr>
              <a:buSzPts val="1800"/>
              <a:buFont typeface="Arial"/>
              <a:buChar char="•"/>
              <a:defRPr sz="22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440"/>
              </a:spcBef>
              <a:spcAft>
                <a:spcPts val="0"/>
              </a:spcAft>
              <a:buClr>
                <a:schemeClr val="dk1"/>
              </a:buClr>
              <a:buSzPts val="1800"/>
              <a:buFont typeface="Arial"/>
              <a:buChar char="•"/>
              <a:defRPr sz="2200" b="0" i="0" u="none" strike="noStrike" cap="none">
                <a:solidFill>
                  <a:schemeClr val="dk1"/>
                </a:solidFill>
                <a:latin typeface="Calibri"/>
                <a:ea typeface="Calibri"/>
                <a:cs typeface="Calibri"/>
                <a:sym typeface="Calibri"/>
              </a:defRPr>
            </a:lvl9pPr>
          </a:lstStyle>
          <a:p>
            <a:pPr marL="0" indent="0">
              <a:spcBef>
                <a:spcPts val="0"/>
              </a:spcBef>
              <a:buFont typeface="Arial"/>
              <a:buNone/>
            </a:pPr>
            <a:r>
              <a:rPr lang="en-US" dirty="0">
                <a:latin typeface="+mn-lt"/>
              </a:rPr>
              <a:t>OC</a:t>
            </a:r>
            <a:r>
              <a:rPr lang="en-US" baseline="30000" dirty="0">
                <a:latin typeface="+mn-lt"/>
              </a:rPr>
              <a:t>C</a:t>
            </a:r>
            <a:r>
              <a:rPr lang="en-US" baseline="-25000" dirty="0">
                <a:latin typeface="+mn-lt"/>
              </a:rPr>
              <a:t>F</a:t>
            </a:r>
            <a:r>
              <a:rPr lang="en-US" dirty="0">
                <a:latin typeface="+mn-lt"/>
              </a:rPr>
              <a:t>:10/8=1.25</a:t>
            </a:r>
          </a:p>
          <a:p>
            <a:pPr marL="0" indent="0">
              <a:spcBef>
                <a:spcPts val="0"/>
              </a:spcBef>
              <a:buFont typeface="Arial"/>
              <a:buNone/>
            </a:pPr>
            <a:r>
              <a:rPr lang="en-US" dirty="0">
                <a:latin typeface="+mn-lt"/>
              </a:rPr>
              <a:t>OC</a:t>
            </a:r>
            <a:r>
              <a:rPr lang="en-US" baseline="30000" dirty="0">
                <a:latin typeface="+mn-lt"/>
              </a:rPr>
              <a:t>C</a:t>
            </a:r>
            <a:r>
              <a:rPr lang="en-US" baseline="-25000" dirty="0">
                <a:latin typeface="+mn-lt"/>
              </a:rPr>
              <a:t>A</a:t>
            </a:r>
            <a:r>
              <a:rPr lang="en-US" dirty="0">
                <a:latin typeface="+mn-lt"/>
              </a:rPr>
              <a:t>:4/2=2</a:t>
            </a:r>
          </a:p>
        </p:txBody>
      </p:sp>
      <p:sp>
        <p:nvSpPr>
          <p:cNvPr id="2" name="Oval 1">
            <a:extLst>
              <a:ext uri="{FF2B5EF4-FFF2-40B4-BE49-F238E27FC236}">
                <a16:creationId xmlns:a16="http://schemas.microsoft.com/office/drawing/2014/main" id="{0678D736-3EB3-9489-670E-4F6EF612BEFB}"/>
              </a:ext>
            </a:extLst>
          </p:cNvPr>
          <p:cNvSpPr/>
          <p:nvPr/>
        </p:nvSpPr>
        <p:spPr>
          <a:xfrm>
            <a:off x="1840523" y="3798277"/>
            <a:ext cx="2028092" cy="973015"/>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0D8FDA55-FC4F-1D99-50EC-07190CE9E021}"/>
              </a:ext>
            </a:extLst>
          </p:cNvPr>
          <p:cNvCxnSpPr/>
          <p:nvPr/>
        </p:nvCxnSpPr>
        <p:spPr>
          <a:xfrm>
            <a:off x="4314092" y="6377354"/>
            <a:ext cx="211015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326EE54E-36BE-E438-7E6A-CADD820099E4}"/>
              </a:ext>
            </a:extLst>
          </p:cNvPr>
          <p:cNvSpPr txBox="1"/>
          <p:nvPr/>
        </p:nvSpPr>
        <p:spPr>
          <a:xfrm>
            <a:off x="6646985" y="6051147"/>
            <a:ext cx="1511927" cy="523220"/>
          </a:xfrm>
          <a:prstGeom prst="rect">
            <a:avLst/>
          </a:prstGeom>
          <a:noFill/>
        </p:spPr>
        <p:txBody>
          <a:bodyPr wrap="square">
            <a:spAutoFit/>
          </a:bodyPr>
          <a:lstStyle/>
          <a:p>
            <a:pPr marL="0" marR="0" algn="ctr">
              <a:spcBef>
                <a:spcPts val="0"/>
              </a:spcBef>
              <a:spcAft>
                <a:spcPts val="0"/>
              </a:spcAft>
            </a:pPr>
            <a:r>
              <a:rPr lang="en-US" sz="2800" b="1" dirty="0">
                <a:solidFill>
                  <a:srgbClr val="FF0000"/>
                </a:solidFill>
                <a:effectLst/>
              </a:rPr>
              <a:t>France</a:t>
            </a:r>
            <a:endParaRPr lang="en-US" sz="2800" b="1" dirty="0">
              <a:solidFill>
                <a:srgbClr val="FF0000"/>
              </a:solidFill>
              <a:effectLst/>
              <a:latin typeface="Times New Roman" panose="02020603050405020304" pitchFamily="18" charset="0"/>
              <a:ea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3"/>
          <p:cNvSpPr txBox="1">
            <a:spLocks noGrp="1"/>
          </p:cNvSpPr>
          <p:nvPr>
            <p:ph type="title"/>
          </p:nvPr>
        </p:nvSpPr>
        <p:spPr>
          <a:xfrm>
            <a:off x="117582" y="0"/>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Comparative Advantage</a:t>
            </a:r>
            <a:endParaRPr dirty="0">
              <a:latin typeface="+mn-lt"/>
            </a:endParaRPr>
          </a:p>
        </p:txBody>
      </p:sp>
      <p:sp>
        <p:nvSpPr>
          <p:cNvPr id="7" name="Content Placeholder 5">
            <a:extLst>
              <a:ext uri="{FF2B5EF4-FFF2-40B4-BE49-F238E27FC236}">
                <a16:creationId xmlns:a16="http://schemas.microsoft.com/office/drawing/2014/main" id="{D6AE9421-3E29-4030-6C85-FDE17F7D1025}"/>
              </a:ext>
            </a:extLst>
          </p:cNvPr>
          <p:cNvSpPr txBox="1">
            <a:spLocks/>
          </p:cNvSpPr>
          <p:nvPr/>
        </p:nvSpPr>
        <p:spPr>
          <a:xfrm>
            <a:off x="117582" y="815797"/>
            <a:ext cx="9804186" cy="5831187"/>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54012" algn="just">
              <a:lnSpc>
                <a:spcPct val="120000"/>
              </a:lnSpc>
              <a:spcAft>
                <a:spcPts val="600"/>
              </a:spcAft>
            </a:pPr>
            <a:r>
              <a:rPr lang="en-US" sz="2600" dirty="0">
                <a:latin typeface="+mn-lt"/>
              </a:rPr>
              <a:t>Suppose that in Australia, it takes 2 hours to harvest 10 bushels of apples and 4 hours to harvest 10 bushels of tomatoes. Suppose a worker in Brazil can harvest 10 bushels of apples in 4 hours or 10 bushels of tomatoes in 5 hours. Which of these statements is true?</a:t>
            </a:r>
          </a:p>
          <a:p>
            <a:pPr marL="720725" indent="-366713">
              <a:lnSpc>
                <a:spcPct val="120000"/>
              </a:lnSpc>
              <a:spcAft>
                <a:spcPts val="600"/>
              </a:spcAft>
              <a:buFont typeface="+mj-lt"/>
              <a:buAutoNum type="alphaLcParenR"/>
            </a:pPr>
            <a:r>
              <a:rPr lang="en-US" sz="2600" dirty="0">
                <a:latin typeface="+mn-lt"/>
              </a:rPr>
              <a:t>Brazil has a comparative advantage in producing tomatoes.</a:t>
            </a:r>
          </a:p>
          <a:p>
            <a:pPr marL="720725" indent="-366713">
              <a:lnSpc>
                <a:spcPct val="120000"/>
              </a:lnSpc>
              <a:spcAft>
                <a:spcPts val="600"/>
              </a:spcAft>
              <a:buFont typeface="+mj-lt"/>
              <a:buAutoNum type="alphaLcParenR"/>
            </a:pPr>
            <a:r>
              <a:rPr lang="en-US" sz="2600" dirty="0">
                <a:latin typeface="+mn-lt"/>
              </a:rPr>
              <a:t>Brazil has a comparative advantage in producing apples.</a:t>
            </a:r>
          </a:p>
          <a:p>
            <a:pPr marL="720725" indent="-366713">
              <a:lnSpc>
                <a:spcPct val="120000"/>
              </a:lnSpc>
              <a:spcAft>
                <a:spcPts val="600"/>
              </a:spcAft>
              <a:buFont typeface="+mj-lt"/>
              <a:buAutoNum type="alphaLcParenR"/>
            </a:pPr>
            <a:r>
              <a:rPr lang="en-US" sz="2600" dirty="0">
                <a:latin typeface="+mn-lt"/>
              </a:rPr>
              <a:t>Brazil has an absolute advantage in producing both goods.</a:t>
            </a:r>
          </a:p>
          <a:p>
            <a:pPr marL="720725" indent="-366713">
              <a:lnSpc>
                <a:spcPct val="120000"/>
              </a:lnSpc>
              <a:spcAft>
                <a:spcPts val="600"/>
              </a:spcAft>
              <a:buFont typeface="+mj-lt"/>
              <a:buAutoNum type="alphaLcParenR"/>
            </a:pPr>
            <a:r>
              <a:rPr lang="en-US" sz="2600" dirty="0">
                <a:latin typeface="+mn-lt"/>
              </a:rPr>
              <a:t>In trade between these two countries, Australia would gain, and Brazil would lose.</a:t>
            </a:r>
          </a:p>
        </p:txBody>
      </p:sp>
    </p:spTree>
    <p:extLst>
      <p:ext uri="{BB962C8B-B14F-4D97-AF65-F5344CB8AC3E}">
        <p14:creationId xmlns:p14="http://schemas.microsoft.com/office/powerpoint/2010/main" val="986274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3"/>
          <p:cNvSpPr txBox="1">
            <a:spLocks noGrp="1"/>
          </p:cNvSpPr>
          <p:nvPr>
            <p:ph type="title"/>
          </p:nvPr>
        </p:nvSpPr>
        <p:spPr>
          <a:xfrm>
            <a:off x="117582" y="0"/>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Comparative Advantage</a:t>
            </a:r>
            <a:endParaRPr dirty="0">
              <a:latin typeface="+mn-lt"/>
            </a:endParaRPr>
          </a:p>
        </p:txBody>
      </p:sp>
      <p:sp>
        <p:nvSpPr>
          <p:cNvPr id="7" name="Content Placeholder 5">
            <a:extLst>
              <a:ext uri="{FF2B5EF4-FFF2-40B4-BE49-F238E27FC236}">
                <a16:creationId xmlns:a16="http://schemas.microsoft.com/office/drawing/2014/main" id="{D6AE9421-3E29-4030-6C85-FDE17F7D1025}"/>
              </a:ext>
            </a:extLst>
          </p:cNvPr>
          <p:cNvSpPr txBox="1">
            <a:spLocks/>
          </p:cNvSpPr>
          <p:nvPr/>
        </p:nvSpPr>
        <p:spPr>
          <a:xfrm>
            <a:off x="0" y="465925"/>
            <a:ext cx="9804186" cy="2631796"/>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54012" algn="just">
              <a:lnSpc>
                <a:spcPct val="120000"/>
              </a:lnSpc>
              <a:spcAft>
                <a:spcPts val="600"/>
              </a:spcAft>
            </a:pPr>
            <a:r>
              <a:rPr lang="en-US" sz="2600" dirty="0">
                <a:latin typeface="+mn-lt"/>
              </a:rPr>
              <a:t>Suppose that in Australia, it takes 2 hours to harvest 10 bushels of apples and 4 hours to harvest 10 bushels of tomatoes. Suppose a worker in Brazil can harvest 10 bushels of apples in 4 hours or 10 bushels of tomatoes in 5 hours. Which of these statements is true?</a:t>
            </a:r>
          </a:p>
        </p:txBody>
      </p:sp>
      <p:grpSp>
        <p:nvGrpSpPr>
          <p:cNvPr id="4" name="Group 3">
            <a:extLst>
              <a:ext uri="{FF2B5EF4-FFF2-40B4-BE49-F238E27FC236}">
                <a16:creationId xmlns:a16="http://schemas.microsoft.com/office/drawing/2014/main" id="{E8F350E4-8C4C-5498-06A5-F41573C9AFC4}"/>
              </a:ext>
            </a:extLst>
          </p:cNvPr>
          <p:cNvGrpSpPr/>
          <p:nvPr/>
        </p:nvGrpSpPr>
        <p:grpSpPr>
          <a:xfrm>
            <a:off x="164878" y="3603624"/>
            <a:ext cx="9963808" cy="3614955"/>
            <a:chOff x="94592" y="3122978"/>
            <a:chExt cx="9963808" cy="3614955"/>
          </a:xfrm>
        </p:grpSpPr>
        <p:cxnSp>
          <p:nvCxnSpPr>
            <p:cNvPr id="5" name="Straight Arrow Connector 4">
              <a:extLst>
                <a:ext uri="{FF2B5EF4-FFF2-40B4-BE49-F238E27FC236}">
                  <a16:creationId xmlns:a16="http://schemas.microsoft.com/office/drawing/2014/main" id="{2DF66DA7-2475-1D7E-B8FA-4544EC1D3A9B}"/>
                </a:ext>
              </a:extLst>
            </p:cNvPr>
            <p:cNvCxnSpPr/>
            <p:nvPr/>
          </p:nvCxnSpPr>
          <p:spPr>
            <a:xfrm flipV="1">
              <a:off x="867350" y="3499945"/>
              <a:ext cx="0" cy="29008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EAAB840C-E839-3C61-76C3-87DAC81C89B4}"/>
                </a:ext>
              </a:extLst>
            </p:cNvPr>
            <p:cNvCxnSpPr/>
            <p:nvPr/>
          </p:nvCxnSpPr>
          <p:spPr>
            <a:xfrm>
              <a:off x="877861" y="6400800"/>
              <a:ext cx="338433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42A219FB-7700-696C-0352-DFCA5ACA8D32}"/>
                </a:ext>
              </a:extLst>
            </p:cNvPr>
            <p:cNvCxnSpPr/>
            <p:nvPr/>
          </p:nvCxnSpPr>
          <p:spPr>
            <a:xfrm flipV="1">
              <a:off x="6348248" y="3352800"/>
              <a:ext cx="0" cy="3048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5CD030B6-63AA-0D71-A98C-F6991C78CA61}"/>
                </a:ext>
              </a:extLst>
            </p:cNvPr>
            <p:cNvCxnSpPr/>
            <p:nvPr/>
          </p:nvCxnSpPr>
          <p:spPr>
            <a:xfrm>
              <a:off x="6379779" y="6400800"/>
              <a:ext cx="34789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4FFDCAB-5CBA-966D-0BBF-DED53901A4E1}"/>
                </a:ext>
              </a:extLst>
            </p:cNvPr>
            <p:cNvSpPr txBox="1"/>
            <p:nvPr/>
          </p:nvSpPr>
          <p:spPr>
            <a:xfrm>
              <a:off x="2258883" y="3192168"/>
              <a:ext cx="1063112" cy="338554"/>
            </a:xfrm>
            <a:prstGeom prst="rect">
              <a:avLst/>
            </a:prstGeom>
            <a:noFill/>
          </p:spPr>
          <p:txBody>
            <a:bodyPr wrap="none" rtlCol="0">
              <a:spAutoFit/>
            </a:bodyPr>
            <a:lstStyle/>
            <a:p>
              <a:r>
                <a:rPr lang="en-US" sz="1600" b="1" dirty="0"/>
                <a:t>Australia</a:t>
              </a:r>
            </a:p>
          </p:txBody>
        </p:sp>
        <p:sp>
          <p:nvSpPr>
            <p:cNvPr id="11" name="TextBox 10">
              <a:extLst>
                <a:ext uri="{FF2B5EF4-FFF2-40B4-BE49-F238E27FC236}">
                  <a16:creationId xmlns:a16="http://schemas.microsoft.com/office/drawing/2014/main" id="{478300BC-9E2D-957A-86FF-A28DD8875E17}"/>
                </a:ext>
              </a:extLst>
            </p:cNvPr>
            <p:cNvSpPr txBox="1"/>
            <p:nvPr/>
          </p:nvSpPr>
          <p:spPr>
            <a:xfrm>
              <a:off x="7868081" y="3122978"/>
              <a:ext cx="744114" cy="338554"/>
            </a:xfrm>
            <a:prstGeom prst="rect">
              <a:avLst/>
            </a:prstGeom>
            <a:noFill/>
          </p:spPr>
          <p:txBody>
            <a:bodyPr wrap="none" rtlCol="0">
              <a:spAutoFit/>
            </a:bodyPr>
            <a:lstStyle/>
            <a:p>
              <a:r>
                <a:rPr lang="en-US" sz="1600" b="1" dirty="0"/>
                <a:t>Brazil</a:t>
              </a:r>
            </a:p>
          </p:txBody>
        </p:sp>
        <p:sp>
          <p:nvSpPr>
            <p:cNvPr id="12" name="TextBox 11">
              <a:extLst>
                <a:ext uri="{FF2B5EF4-FFF2-40B4-BE49-F238E27FC236}">
                  <a16:creationId xmlns:a16="http://schemas.microsoft.com/office/drawing/2014/main" id="{B7A0EED9-F9CA-B3B1-908C-9FFBE6ED6BF4}"/>
                </a:ext>
              </a:extLst>
            </p:cNvPr>
            <p:cNvSpPr txBox="1"/>
            <p:nvPr/>
          </p:nvSpPr>
          <p:spPr>
            <a:xfrm>
              <a:off x="5643613" y="3303734"/>
              <a:ext cx="867545" cy="338554"/>
            </a:xfrm>
            <a:prstGeom prst="rect">
              <a:avLst/>
            </a:prstGeom>
            <a:noFill/>
          </p:spPr>
          <p:txBody>
            <a:bodyPr wrap="none" rtlCol="0">
              <a:spAutoFit/>
            </a:bodyPr>
            <a:lstStyle/>
            <a:p>
              <a:r>
                <a:rPr lang="en-US" sz="1600" b="1" dirty="0"/>
                <a:t>Apples</a:t>
              </a:r>
            </a:p>
          </p:txBody>
        </p:sp>
        <p:sp>
          <p:nvSpPr>
            <p:cNvPr id="13" name="TextBox 12">
              <a:extLst>
                <a:ext uri="{FF2B5EF4-FFF2-40B4-BE49-F238E27FC236}">
                  <a16:creationId xmlns:a16="http://schemas.microsoft.com/office/drawing/2014/main" id="{CE76A12D-565E-5714-5F16-5478B732AE20}"/>
                </a:ext>
              </a:extLst>
            </p:cNvPr>
            <p:cNvSpPr txBox="1"/>
            <p:nvPr/>
          </p:nvSpPr>
          <p:spPr>
            <a:xfrm>
              <a:off x="4051293" y="6392513"/>
              <a:ext cx="1152880" cy="338554"/>
            </a:xfrm>
            <a:prstGeom prst="rect">
              <a:avLst/>
            </a:prstGeom>
            <a:noFill/>
          </p:spPr>
          <p:txBody>
            <a:bodyPr wrap="none" rtlCol="0">
              <a:spAutoFit/>
            </a:bodyPr>
            <a:lstStyle/>
            <a:p>
              <a:r>
                <a:rPr lang="en-US" sz="1600" b="1" dirty="0"/>
                <a:t>Tomatoes</a:t>
              </a:r>
            </a:p>
          </p:txBody>
        </p:sp>
        <p:cxnSp>
          <p:nvCxnSpPr>
            <p:cNvPr id="14" name="Straight Connector 13">
              <a:extLst>
                <a:ext uri="{FF2B5EF4-FFF2-40B4-BE49-F238E27FC236}">
                  <a16:creationId xmlns:a16="http://schemas.microsoft.com/office/drawing/2014/main" id="{1B83BE70-ACF6-9684-D410-3A7DE5702844}"/>
                </a:ext>
              </a:extLst>
            </p:cNvPr>
            <p:cNvCxnSpPr/>
            <p:nvPr/>
          </p:nvCxnSpPr>
          <p:spPr>
            <a:xfrm>
              <a:off x="772757" y="5160579"/>
              <a:ext cx="21020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6955286-FA6D-4111-6816-4B3DE11CA4B9}"/>
                </a:ext>
              </a:extLst>
            </p:cNvPr>
            <p:cNvCxnSpPr/>
            <p:nvPr/>
          </p:nvCxnSpPr>
          <p:spPr>
            <a:xfrm>
              <a:off x="6248399" y="4508937"/>
              <a:ext cx="26275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0E0943C-DD18-B303-1BBF-A2C6E5E43774}"/>
                </a:ext>
              </a:extLst>
            </p:cNvPr>
            <p:cNvCxnSpPr/>
            <p:nvPr/>
          </p:nvCxnSpPr>
          <p:spPr>
            <a:xfrm>
              <a:off x="2696150" y="6295697"/>
              <a:ext cx="0" cy="2660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9B6F0F4-C1B6-FC95-9E4A-2B6632E173BC}"/>
                </a:ext>
              </a:extLst>
            </p:cNvPr>
            <p:cNvCxnSpPr>
              <a:cxnSpLocks/>
            </p:cNvCxnSpPr>
            <p:nvPr/>
          </p:nvCxnSpPr>
          <p:spPr>
            <a:xfrm>
              <a:off x="8502869" y="6295697"/>
              <a:ext cx="0" cy="272959"/>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295D01E-866F-0F7A-D9E5-066C6070C00D}"/>
                </a:ext>
              </a:extLst>
            </p:cNvPr>
            <p:cNvSpPr txBox="1"/>
            <p:nvPr/>
          </p:nvSpPr>
          <p:spPr>
            <a:xfrm>
              <a:off x="94592" y="3249554"/>
              <a:ext cx="867545" cy="338554"/>
            </a:xfrm>
            <a:prstGeom prst="rect">
              <a:avLst/>
            </a:prstGeom>
            <a:noFill/>
          </p:spPr>
          <p:txBody>
            <a:bodyPr wrap="none" rtlCol="0">
              <a:spAutoFit/>
            </a:bodyPr>
            <a:lstStyle/>
            <a:p>
              <a:r>
                <a:rPr lang="en-US" sz="1600" b="1" dirty="0"/>
                <a:t>Apples</a:t>
              </a:r>
            </a:p>
          </p:txBody>
        </p:sp>
        <p:sp>
          <p:nvSpPr>
            <p:cNvPr id="19" name="TextBox 18">
              <a:extLst>
                <a:ext uri="{FF2B5EF4-FFF2-40B4-BE49-F238E27FC236}">
                  <a16:creationId xmlns:a16="http://schemas.microsoft.com/office/drawing/2014/main" id="{094FF009-F586-C3B8-C3C9-07E0657F9A32}"/>
                </a:ext>
              </a:extLst>
            </p:cNvPr>
            <p:cNvSpPr txBox="1"/>
            <p:nvPr/>
          </p:nvSpPr>
          <p:spPr>
            <a:xfrm>
              <a:off x="8905520" y="6399379"/>
              <a:ext cx="1152880" cy="338554"/>
            </a:xfrm>
            <a:prstGeom prst="rect">
              <a:avLst/>
            </a:prstGeom>
            <a:noFill/>
          </p:spPr>
          <p:txBody>
            <a:bodyPr wrap="none" rtlCol="0">
              <a:spAutoFit/>
            </a:bodyPr>
            <a:lstStyle/>
            <a:p>
              <a:r>
                <a:rPr lang="en-US" sz="1600" b="1" dirty="0"/>
                <a:t>Tomatoes</a:t>
              </a:r>
            </a:p>
          </p:txBody>
        </p:sp>
      </p:grpSp>
      <p:sp>
        <p:nvSpPr>
          <p:cNvPr id="2" name="TextBox 1">
            <a:extLst>
              <a:ext uri="{FF2B5EF4-FFF2-40B4-BE49-F238E27FC236}">
                <a16:creationId xmlns:a16="http://schemas.microsoft.com/office/drawing/2014/main" id="{DFD0FE0B-4550-6000-C751-A35EC6FE3FAE}"/>
              </a:ext>
            </a:extLst>
          </p:cNvPr>
          <p:cNvSpPr txBox="1"/>
          <p:nvPr/>
        </p:nvSpPr>
        <p:spPr>
          <a:xfrm>
            <a:off x="948146" y="2893522"/>
            <a:ext cx="2778369" cy="738664"/>
          </a:xfrm>
          <a:prstGeom prst="rect">
            <a:avLst/>
          </a:prstGeom>
          <a:noFill/>
        </p:spPr>
        <p:txBody>
          <a:bodyPr wrap="square" rtlCol="0">
            <a:spAutoFit/>
          </a:bodyPr>
          <a:lstStyle/>
          <a:p>
            <a:r>
              <a:rPr lang="en-US" dirty="0"/>
              <a:t>Australia:</a:t>
            </a:r>
          </a:p>
          <a:p>
            <a:r>
              <a:rPr lang="en-US" dirty="0"/>
              <a:t>Apples=10/2=5 per hour</a:t>
            </a:r>
          </a:p>
          <a:p>
            <a:r>
              <a:rPr lang="en-US" dirty="0"/>
              <a:t>Tomatoes= 10/4=2.5 per hour</a:t>
            </a:r>
          </a:p>
        </p:txBody>
      </p:sp>
      <p:sp>
        <p:nvSpPr>
          <p:cNvPr id="20" name="TextBox 19">
            <a:extLst>
              <a:ext uri="{FF2B5EF4-FFF2-40B4-BE49-F238E27FC236}">
                <a16:creationId xmlns:a16="http://schemas.microsoft.com/office/drawing/2014/main" id="{FD86FC6A-1477-7937-0521-A8848ED3FA75}"/>
              </a:ext>
            </a:extLst>
          </p:cNvPr>
          <p:cNvSpPr txBox="1"/>
          <p:nvPr/>
        </p:nvSpPr>
        <p:spPr>
          <a:xfrm>
            <a:off x="7074714" y="2930769"/>
            <a:ext cx="2778369" cy="738664"/>
          </a:xfrm>
          <a:prstGeom prst="rect">
            <a:avLst/>
          </a:prstGeom>
          <a:noFill/>
        </p:spPr>
        <p:txBody>
          <a:bodyPr wrap="square" rtlCol="0">
            <a:spAutoFit/>
          </a:bodyPr>
          <a:lstStyle/>
          <a:p>
            <a:r>
              <a:rPr lang="en-US" dirty="0"/>
              <a:t>Brazil:</a:t>
            </a:r>
          </a:p>
          <a:p>
            <a:r>
              <a:rPr lang="en-US" dirty="0"/>
              <a:t>Apples=10/4=2.5 per hour</a:t>
            </a:r>
          </a:p>
          <a:p>
            <a:r>
              <a:rPr lang="en-US" dirty="0"/>
              <a:t>Tomatoes= 10/5=2 per hour</a:t>
            </a:r>
          </a:p>
        </p:txBody>
      </p:sp>
      <p:cxnSp>
        <p:nvCxnSpPr>
          <p:cNvPr id="21" name="Straight Connector 20">
            <a:extLst>
              <a:ext uri="{FF2B5EF4-FFF2-40B4-BE49-F238E27FC236}">
                <a16:creationId xmlns:a16="http://schemas.microsoft.com/office/drawing/2014/main" id="{89BF8382-13EB-4DA7-4CDA-15143933A6C3}"/>
              </a:ext>
            </a:extLst>
          </p:cNvPr>
          <p:cNvCxnSpPr/>
          <p:nvPr/>
        </p:nvCxnSpPr>
        <p:spPr>
          <a:xfrm>
            <a:off x="937636" y="5641225"/>
            <a:ext cx="1828800" cy="1238800"/>
          </a:xfrm>
          <a:prstGeom prst="line">
            <a:avLst/>
          </a:prstGeom>
          <a:ln w="38100"/>
        </p:spPr>
        <p:style>
          <a:lnRef idx="1">
            <a:schemeClr val="accent5"/>
          </a:lnRef>
          <a:fillRef idx="0">
            <a:schemeClr val="accent5"/>
          </a:fillRef>
          <a:effectRef idx="0">
            <a:schemeClr val="accent5"/>
          </a:effectRef>
          <a:fontRef idx="minor">
            <a:schemeClr val="tx1"/>
          </a:fontRef>
        </p:style>
      </p:cxnSp>
      <p:cxnSp>
        <p:nvCxnSpPr>
          <p:cNvPr id="23" name="Straight Connector 22">
            <a:extLst>
              <a:ext uri="{FF2B5EF4-FFF2-40B4-BE49-F238E27FC236}">
                <a16:creationId xmlns:a16="http://schemas.microsoft.com/office/drawing/2014/main" id="{62EE7440-CCBE-7336-50BA-20BDB9D313E3}"/>
              </a:ext>
            </a:extLst>
          </p:cNvPr>
          <p:cNvCxnSpPr>
            <a:cxnSpLocks/>
          </p:cNvCxnSpPr>
          <p:nvPr/>
        </p:nvCxnSpPr>
        <p:spPr>
          <a:xfrm>
            <a:off x="6404738" y="5005050"/>
            <a:ext cx="2212428" cy="1908687"/>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25" name="TextBox 24">
            <a:extLst>
              <a:ext uri="{FF2B5EF4-FFF2-40B4-BE49-F238E27FC236}">
                <a16:creationId xmlns:a16="http://schemas.microsoft.com/office/drawing/2014/main" id="{CD12BDAB-3B5C-D7DF-3129-75164EBCC054}"/>
              </a:ext>
            </a:extLst>
          </p:cNvPr>
          <p:cNvSpPr txBox="1"/>
          <p:nvPr/>
        </p:nvSpPr>
        <p:spPr>
          <a:xfrm>
            <a:off x="613913" y="5464046"/>
            <a:ext cx="628734" cy="307777"/>
          </a:xfrm>
          <a:prstGeom prst="rect">
            <a:avLst/>
          </a:prstGeom>
          <a:noFill/>
        </p:spPr>
        <p:txBody>
          <a:bodyPr wrap="square" rtlCol="0">
            <a:spAutoFit/>
          </a:bodyPr>
          <a:lstStyle/>
          <a:p>
            <a:r>
              <a:rPr lang="en-US" dirty="0"/>
              <a:t>5</a:t>
            </a:r>
          </a:p>
        </p:txBody>
      </p:sp>
      <p:sp>
        <p:nvSpPr>
          <p:cNvPr id="26" name="TextBox 25">
            <a:extLst>
              <a:ext uri="{FF2B5EF4-FFF2-40B4-BE49-F238E27FC236}">
                <a16:creationId xmlns:a16="http://schemas.microsoft.com/office/drawing/2014/main" id="{3658A516-9BC5-A9BC-E32C-4443BFE0F8C9}"/>
              </a:ext>
            </a:extLst>
          </p:cNvPr>
          <p:cNvSpPr txBox="1"/>
          <p:nvPr/>
        </p:nvSpPr>
        <p:spPr>
          <a:xfrm>
            <a:off x="2546358" y="6942220"/>
            <a:ext cx="628734" cy="307777"/>
          </a:xfrm>
          <a:prstGeom prst="rect">
            <a:avLst/>
          </a:prstGeom>
          <a:noFill/>
        </p:spPr>
        <p:txBody>
          <a:bodyPr wrap="square" rtlCol="0">
            <a:spAutoFit/>
          </a:bodyPr>
          <a:lstStyle/>
          <a:p>
            <a:r>
              <a:rPr lang="en-US" dirty="0"/>
              <a:t>2.5</a:t>
            </a:r>
          </a:p>
        </p:txBody>
      </p:sp>
      <p:sp>
        <p:nvSpPr>
          <p:cNvPr id="27" name="TextBox 26">
            <a:extLst>
              <a:ext uri="{FF2B5EF4-FFF2-40B4-BE49-F238E27FC236}">
                <a16:creationId xmlns:a16="http://schemas.microsoft.com/office/drawing/2014/main" id="{AB082B99-DDBB-8E01-11C7-7C426B7A2788}"/>
              </a:ext>
            </a:extLst>
          </p:cNvPr>
          <p:cNvSpPr txBox="1"/>
          <p:nvPr/>
        </p:nvSpPr>
        <p:spPr>
          <a:xfrm>
            <a:off x="6004004" y="4843429"/>
            <a:ext cx="628734" cy="307777"/>
          </a:xfrm>
          <a:prstGeom prst="rect">
            <a:avLst/>
          </a:prstGeom>
          <a:noFill/>
        </p:spPr>
        <p:txBody>
          <a:bodyPr wrap="square" rtlCol="0">
            <a:spAutoFit/>
          </a:bodyPr>
          <a:lstStyle/>
          <a:p>
            <a:r>
              <a:rPr lang="en-US" dirty="0"/>
              <a:t>2.5</a:t>
            </a:r>
          </a:p>
        </p:txBody>
      </p:sp>
      <p:sp>
        <p:nvSpPr>
          <p:cNvPr id="28" name="TextBox 27">
            <a:extLst>
              <a:ext uri="{FF2B5EF4-FFF2-40B4-BE49-F238E27FC236}">
                <a16:creationId xmlns:a16="http://schemas.microsoft.com/office/drawing/2014/main" id="{4125EB19-5CB9-C95A-F291-BA4242BDBE89}"/>
              </a:ext>
            </a:extLst>
          </p:cNvPr>
          <p:cNvSpPr txBox="1"/>
          <p:nvPr/>
        </p:nvSpPr>
        <p:spPr>
          <a:xfrm>
            <a:off x="8460114" y="6998881"/>
            <a:ext cx="628734" cy="307777"/>
          </a:xfrm>
          <a:prstGeom prst="rect">
            <a:avLst/>
          </a:prstGeom>
          <a:noFill/>
        </p:spPr>
        <p:txBody>
          <a:bodyPr wrap="square" rtlCol="0">
            <a:spAutoFit/>
          </a:bodyPr>
          <a:lstStyle/>
          <a:p>
            <a:r>
              <a:rPr lang="en-US" dirty="0"/>
              <a:t>2</a:t>
            </a:r>
          </a:p>
        </p:txBody>
      </p:sp>
      <p:sp>
        <p:nvSpPr>
          <p:cNvPr id="29" name="TextBox 28">
            <a:extLst>
              <a:ext uri="{FF2B5EF4-FFF2-40B4-BE49-F238E27FC236}">
                <a16:creationId xmlns:a16="http://schemas.microsoft.com/office/drawing/2014/main" id="{4AE21059-78B7-8A99-E16F-8AE3B76A8CD7}"/>
              </a:ext>
            </a:extLst>
          </p:cNvPr>
          <p:cNvSpPr txBox="1"/>
          <p:nvPr/>
        </p:nvSpPr>
        <p:spPr>
          <a:xfrm>
            <a:off x="1922208" y="4368096"/>
            <a:ext cx="2778369" cy="738664"/>
          </a:xfrm>
          <a:prstGeom prst="rect">
            <a:avLst/>
          </a:prstGeom>
          <a:noFill/>
        </p:spPr>
        <p:txBody>
          <a:bodyPr wrap="square" rtlCol="0">
            <a:spAutoFit/>
          </a:bodyPr>
          <a:lstStyle/>
          <a:p>
            <a:r>
              <a:rPr lang="en-US" dirty="0"/>
              <a:t>Australia:</a:t>
            </a:r>
          </a:p>
          <a:p>
            <a:r>
              <a:rPr lang="en-US" b="1" dirty="0" err="1"/>
              <a:t>OCApples</a:t>
            </a:r>
            <a:r>
              <a:rPr lang="en-US" b="1" dirty="0"/>
              <a:t>=2.5/5 =0.5</a:t>
            </a:r>
          </a:p>
          <a:p>
            <a:r>
              <a:rPr lang="en-US" dirty="0" err="1"/>
              <a:t>OCTomatoes</a:t>
            </a:r>
            <a:r>
              <a:rPr lang="en-US" dirty="0"/>
              <a:t>=5/2.5=2</a:t>
            </a:r>
          </a:p>
        </p:txBody>
      </p:sp>
      <p:sp>
        <p:nvSpPr>
          <p:cNvPr id="30" name="TextBox 29">
            <a:extLst>
              <a:ext uri="{FF2B5EF4-FFF2-40B4-BE49-F238E27FC236}">
                <a16:creationId xmlns:a16="http://schemas.microsoft.com/office/drawing/2014/main" id="{C24F7C2A-47F8-7F30-D7BA-1024DFFD3C20}"/>
              </a:ext>
            </a:extLst>
          </p:cNvPr>
          <p:cNvSpPr txBox="1"/>
          <p:nvPr/>
        </p:nvSpPr>
        <p:spPr>
          <a:xfrm>
            <a:off x="7047268" y="4535355"/>
            <a:ext cx="2778369" cy="738664"/>
          </a:xfrm>
          <a:prstGeom prst="rect">
            <a:avLst/>
          </a:prstGeom>
          <a:noFill/>
        </p:spPr>
        <p:txBody>
          <a:bodyPr wrap="square" rtlCol="0">
            <a:spAutoFit/>
          </a:bodyPr>
          <a:lstStyle/>
          <a:p>
            <a:r>
              <a:rPr lang="en-US" dirty="0"/>
              <a:t>Brazil:</a:t>
            </a:r>
          </a:p>
          <a:p>
            <a:r>
              <a:rPr lang="en-US" dirty="0" err="1"/>
              <a:t>OCApples</a:t>
            </a:r>
            <a:r>
              <a:rPr lang="en-US" dirty="0"/>
              <a:t>=2/2.5 =0.8</a:t>
            </a:r>
          </a:p>
          <a:p>
            <a:r>
              <a:rPr lang="en-US" b="1" dirty="0" err="1"/>
              <a:t>OCTomatoes</a:t>
            </a:r>
            <a:r>
              <a:rPr lang="en-US" b="1" dirty="0"/>
              <a:t>=2.5/2=1.25</a:t>
            </a:r>
          </a:p>
        </p:txBody>
      </p:sp>
    </p:spTree>
    <p:extLst>
      <p:ext uri="{BB962C8B-B14F-4D97-AF65-F5344CB8AC3E}">
        <p14:creationId xmlns:p14="http://schemas.microsoft.com/office/powerpoint/2010/main" val="4205204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bldP spid="25" grpId="0"/>
      <p:bldP spid="26" grpId="0"/>
      <p:bldP spid="27" grpId="0"/>
      <p:bldP spid="28" grpId="0"/>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8" name="Google Shape;69;p5">
            <a:extLst>
              <a:ext uri="{FF2B5EF4-FFF2-40B4-BE49-F238E27FC236}">
                <a16:creationId xmlns:a16="http://schemas.microsoft.com/office/drawing/2014/main" id="{EA65C858-B552-2638-CD66-54CE86B2BAA1}"/>
              </a:ext>
            </a:extLst>
          </p:cNvPr>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Consumer Surplus and Producer Surplus</a:t>
            </a:r>
            <a:endParaRPr dirty="0">
              <a:latin typeface="+mn-lt"/>
            </a:endParaRPr>
          </a:p>
        </p:txBody>
      </p:sp>
      <p:pic>
        <p:nvPicPr>
          <p:cNvPr id="9" name="Google Shape;175;p19">
            <a:extLst>
              <a:ext uri="{FF2B5EF4-FFF2-40B4-BE49-F238E27FC236}">
                <a16:creationId xmlns:a16="http://schemas.microsoft.com/office/drawing/2014/main" id="{D2FBABC6-E8B9-E439-A321-6EA60632B5EF}"/>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441939" y="1947921"/>
            <a:ext cx="6998677" cy="5167985"/>
          </a:xfrm>
          <a:prstGeom prst="rect">
            <a:avLst/>
          </a:prstGeom>
          <a:noFill/>
          <a:ln>
            <a:noFill/>
          </a:ln>
        </p:spPr>
      </p:pic>
      <p:sp>
        <p:nvSpPr>
          <p:cNvPr id="2" name="TextBox 1">
            <a:extLst>
              <a:ext uri="{FF2B5EF4-FFF2-40B4-BE49-F238E27FC236}">
                <a16:creationId xmlns:a16="http://schemas.microsoft.com/office/drawing/2014/main" id="{B8FB1390-E4AE-3498-F04C-867BF2B33495}"/>
              </a:ext>
            </a:extLst>
          </p:cNvPr>
          <p:cNvSpPr txBox="1"/>
          <p:nvPr/>
        </p:nvSpPr>
        <p:spPr>
          <a:xfrm>
            <a:off x="2825262" y="2276168"/>
            <a:ext cx="586153" cy="338554"/>
          </a:xfrm>
          <a:prstGeom prst="rect">
            <a:avLst/>
          </a:prstGeom>
          <a:noFill/>
        </p:spPr>
        <p:txBody>
          <a:bodyPr wrap="square" rtlCol="0">
            <a:spAutoFit/>
          </a:bodyPr>
          <a:lstStyle/>
          <a:p>
            <a:r>
              <a:rPr lang="en-US" sz="1600" dirty="0"/>
              <a:t>50</a:t>
            </a:r>
          </a:p>
        </p:txBody>
      </p:sp>
      <p:sp>
        <p:nvSpPr>
          <p:cNvPr id="5" name="TextBox 4">
            <a:extLst>
              <a:ext uri="{FF2B5EF4-FFF2-40B4-BE49-F238E27FC236}">
                <a16:creationId xmlns:a16="http://schemas.microsoft.com/office/drawing/2014/main" id="{3A2F51D1-F01B-A20E-8A1C-2CE9DA1A7DC0}"/>
              </a:ext>
            </a:extLst>
          </p:cNvPr>
          <p:cNvSpPr txBox="1"/>
          <p:nvPr/>
        </p:nvSpPr>
        <p:spPr>
          <a:xfrm>
            <a:off x="2778369" y="5582076"/>
            <a:ext cx="586153" cy="338554"/>
          </a:xfrm>
          <a:prstGeom prst="rect">
            <a:avLst/>
          </a:prstGeom>
          <a:noFill/>
        </p:spPr>
        <p:txBody>
          <a:bodyPr wrap="square" rtlCol="0">
            <a:spAutoFit/>
          </a:bodyPr>
          <a:lstStyle/>
          <a:p>
            <a:r>
              <a:rPr lang="en-US" sz="1600" dirty="0"/>
              <a:t>10</a:t>
            </a:r>
          </a:p>
        </p:txBody>
      </p:sp>
      <p:cxnSp>
        <p:nvCxnSpPr>
          <p:cNvPr id="4" name="Straight Arrow Connector 3">
            <a:extLst>
              <a:ext uri="{FF2B5EF4-FFF2-40B4-BE49-F238E27FC236}">
                <a16:creationId xmlns:a16="http://schemas.microsoft.com/office/drawing/2014/main" id="{117D7C9B-D012-BF98-159F-3C2F6E4F4A79}"/>
              </a:ext>
            </a:extLst>
          </p:cNvPr>
          <p:cNvCxnSpPr/>
          <p:nvPr/>
        </p:nvCxnSpPr>
        <p:spPr>
          <a:xfrm flipV="1">
            <a:off x="4443046" y="2445445"/>
            <a:ext cx="586154" cy="12356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1951A10-E267-CFA3-A60B-F096EE034196}"/>
              </a:ext>
            </a:extLst>
          </p:cNvPr>
          <p:cNvSpPr txBox="1"/>
          <p:nvPr/>
        </p:nvSpPr>
        <p:spPr>
          <a:xfrm>
            <a:off x="4935415" y="2121267"/>
            <a:ext cx="2602523" cy="369332"/>
          </a:xfrm>
          <a:prstGeom prst="rect">
            <a:avLst/>
          </a:prstGeom>
          <a:noFill/>
        </p:spPr>
        <p:txBody>
          <a:bodyPr wrap="square" rtlCol="0">
            <a:spAutoFit/>
          </a:bodyPr>
          <a:lstStyle/>
          <a:p>
            <a:r>
              <a:rPr lang="en-US" sz="1800" b="1" dirty="0"/>
              <a:t>(50-30)*(1000)/2=1000</a:t>
            </a:r>
          </a:p>
        </p:txBody>
      </p:sp>
      <p:cxnSp>
        <p:nvCxnSpPr>
          <p:cNvPr id="10" name="Straight Arrow Connector 9">
            <a:extLst>
              <a:ext uri="{FF2B5EF4-FFF2-40B4-BE49-F238E27FC236}">
                <a16:creationId xmlns:a16="http://schemas.microsoft.com/office/drawing/2014/main" id="{A51547E5-2081-52AC-E594-2CA3645C4AC9}"/>
              </a:ext>
            </a:extLst>
          </p:cNvPr>
          <p:cNvCxnSpPr>
            <a:cxnSpLocks/>
          </p:cNvCxnSpPr>
          <p:nvPr/>
        </p:nvCxnSpPr>
        <p:spPr>
          <a:xfrm>
            <a:off x="4325815" y="4916647"/>
            <a:ext cx="808893" cy="10039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605A902-0791-5AAF-4BD1-0EB2CB8E0854}"/>
              </a:ext>
            </a:extLst>
          </p:cNvPr>
          <p:cNvSpPr txBox="1"/>
          <p:nvPr/>
        </p:nvSpPr>
        <p:spPr>
          <a:xfrm>
            <a:off x="5134708" y="5735964"/>
            <a:ext cx="2602523" cy="369332"/>
          </a:xfrm>
          <a:prstGeom prst="rect">
            <a:avLst/>
          </a:prstGeom>
          <a:noFill/>
        </p:spPr>
        <p:txBody>
          <a:bodyPr wrap="square" rtlCol="0">
            <a:spAutoFit/>
          </a:bodyPr>
          <a:lstStyle/>
          <a:p>
            <a:r>
              <a:rPr lang="en-US" sz="1800" b="1" dirty="0"/>
              <a:t>(30-10)*(1000)/2=1000</a:t>
            </a:r>
          </a:p>
        </p:txBody>
      </p:sp>
      <p:cxnSp>
        <p:nvCxnSpPr>
          <p:cNvPr id="13" name="Straight Arrow Connector 12">
            <a:extLst>
              <a:ext uri="{FF2B5EF4-FFF2-40B4-BE49-F238E27FC236}">
                <a16:creationId xmlns:a16="http://schemas.microsoft.com/office/drawing/2014/main" id="{0212E361-A04B-CF07-04AF-1848FA573229}"/>
              </a:ext>
            </a:extLst>
          </p:cNvPr>
          <p:cNvCxnSpPr/>
          <p:nvPr/>
        </p:nvCxnSpPr>
        <p:spPr>
          <a:xfrm>
            <a:off x="7537938" y="2445445"/>
            <a:ext cx="808893" cy="13293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82748FB5-057D-7E37-2A64-606948107BBF}"/>
              </a:ext>
            </a:extLst>
          </p:cNvPr>
          <p:cNvCxnSpPr/>
          <p:nvPr/>
        </p:nvCxnSpPr>
        <p:spPr>
          <a:xfrm flipV="1">
            <a:off x="7737231" y="4149969"/>
            <a:ext cx="703385" cy="16013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64447D83-F0B3-749F-6D11-0BBD7172A004}"/>
              </a:ext>
            </a:extLst>
          </p:cNvPr>
          <p:cNvSpPr txBox="1"/>
          <p:nvPr/>
        </p:nvSpPr>
        <p:spPr>
          <a:xfrm>
            <a:off x="7139354" y="3781113"/>
            <a:ext cx="2602523" cy="369332"/>
          </a:xfrm>
          <a:prstGeom prst="rect">
            <a:avLst/>
          </a:prstGeom>
          <a:noFill/>
        </p:spPr>
        <p:txBody>
          <a:bodyPr wrap="square" rtlCol="0">
            <a:spAutoFit/>
          </a:bodyPr>
          <a:lstStyle/>
          <a:p>
            <a:r>
              <a:rPr lang="en-US" sz="1800" b="1" dirty="0"/>
              <a:t>Total Surplus=2,000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4"/>
          <p:cNvSpPr txBox="1">
            <a:spLocks noGrp="1"/>
          </p:cNvSpPr>
          <p:nvPr>
            <p:ph type="title"/>
          </p:nvPr>
        </p:nvSpPr>
        <p:spPr>
          <a:xfrm>
            <a:off x="0" y="18364"/>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Exercise – CS, PS and TS</a:t>
            </a:r>
            <a:endParaRPr dirty="0">
              <a:latin typeface="+mn-lt"/>
            </a:endParaRPr>
          </a:p>
        </p:txBody>
      </p:sp>
      <p:sp>
        <p:nvSpPr>
          <p:cNvPr id="6" name="Rectangle 2">
            <a:extLst>
              <a:ext uri="{FF2B5EF4-FFF2-40B4-BE49-F238E27FC236}">
                <a16:creationId xmlns:a16="http://schemas.microsoft.com/office/drawing/2014/main" id="{7F00E1A5-0048-68F5-8CCF-4958A93762EC}"/>
              </a:ext>
            </a:extLst>
          </p:cNvPr>
          <p:cNvSpPr>
            <a:spLocks noGrp="1" noChangeArrowheads="1"/>
          </p:cNvSpPr>
          <p:nvPr>
            <p:ph type="body" idx="1"/>
          </p:nvPr>
        </p:nvSpPr>
        <p:spPr bwMode="auto">
          <a:xfrm>
            <a:off x="168511" y="1207478"/>
            <a:ext cx="9800493" cy="62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t>The management at Moose Park is considering whether to replace their portable toilets with flush toilets at the popular Moose Campground. They are also deciding how many flush toilets to install if they proceed. </a:t>
            </a:r>
          </a:p>
          <a:p>
            <a:pPr marL="0" marR="0" lvl="0" indent="0" algn="just" defTabSz="914400" rtl="0" eaLnBrk="0" fontAlgn="base" latinLnBrk="0" hangingPunct="0">
              <a:lnSpc>
                <a:spcPct val="100000"/>
              </a:lnSpc>
              <a:spcBef>
                <a:spcPct val="0"/>
              </a:spcBef>
              <a:spcAft>
                <a:spcPct val="0"/>
              </a:spcAft>
              <a:buClrTx/>
              <a:buSzTx/>
              <a:buFontTx/>
              <a:buNone/>
              <a:tabLst/>
            </a:pPr>
            <a:r>
              <a:rPr lang="en-US" altLang="en-US" sz="2000" dirty="0"/>
              <a:t>They will install flush toilets if the total surplus exceeds a certain threshold in relation to the number of flush toilets and the cost per campsite per night. </a:t>
            </a:r>
          </a:p>
          <a:p>
            <a:pPr marL="0" marR="0" lvl="0" indent="0" algn="just" defTabSz="914400" rtl="0" eaLnBrk="0" fontAlgn="base" latinLnBrk="0" hangingPunct="0">
              <a:lnSpc>
                <a:spcPct val="100000"/>
              </a:lnSpc>
              <a:spcBef>
                <a:spcPct val="0"/>
              </a:spcBef>
              <a:spcAft>
                <a:spcPct val="0"/>
              </a:spcAft>
              <a:buClrTx/>
              <a:buSzTx/>
              <a:buFontTx/>
              <a:buNone/>
              <a:tabLst/>
            </a:pPr>
            <a:endParaRPr lang="en-US" altLang="en-US" sz="2000" dirty="0"/>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t>Researchers have calculated that both the demand and supply curves for flush toilets at the park are perfectly straight lines. At a cost of $35 per campsite per night, no one will want flush toilets. At $0 per campsite per night, campers will demand 7 flush toilets.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t>Managers are currently willing to supply no flush toilets at the current campsite cost of $5 per night but are willing to supply 8 flush toilets at $25 per campsite per night.</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dirty="0"/>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t>Please use the supply, demand, and total surplus information to answer the following three questions.</a:t>
            </a:r>
          </a:p>
          <a:p>
            <a:pPr marL="342900" marR="0" lvl="0" indent="-342900" algn="l" defTabSz="914400" rtl="0" eaLnBrk="0" fontAlgn="base" latinLnBrk="0" hangingPunct="0">
              <a:lnSpc>
                <a:spcPct val="100000"/>
              </a:lnSpc>
              <a:spcBef>
                <a:spcPct val="0"/>
              </a:spcBef>
              <a:spcAft>
                <a:spcPct val="0"/>
              </a:spcAft>
              <a:buClrTx/>
              <a:buSzTx/>
              <a:buFontTx/>
              <a:buAutoNum type="alphaLcPeriod"/>
              <a:tabLst/>
            </a:pPr>
            <a:r>
              <a:rPr lang="en-US" altLang="en-US" sz="2000" dirty="0"/>
              <a:t>What is the number of flush toilets desired at the equilibrium point?</a:t>
            </a:r>
          </a:p>
          <a:p>
            <a:pPr marL="342900" lvl="0" indent="-342900">
              <a:buClrTx/>
              <a:buSzTx/>
              <a:buFontTx/>
              <a:buAutoNum type="alphaLcPeriod"/>
            </a:pPr>
            <a:r>
              <a:rPr lang="en-US" sz="2000" dirty="0"/>
              <a:t> What is the total surplus?</a:t>
            </a:r>
          </a:p>
          <a:p>
            <a:pPr marL="342900" lvl="0" indent="-342900">
              <a:buClrTx/>
              <a:buSzTx/>
              <a:buFontTx/>
              <a:buAutoNum type="alphaLcPeriod"/>
            </a:pPr>
            <a:r>
              <a:rPr lang="en-US" altLang="en-US" sz="2000" dirty="0"/>
              <a:t> Will the managers install the number of flush toilets determined in the first question?</a:t>
            </a:r>
          </a:p>
          <a:p>
            <a:pPr marL="342900" marR="0" lvl="0" indent="-342900" algn="l" defTabSz="914400" rtl="0" eaLnBrk="0" fontAlgn="base" latinLnBrk="0" hangingPunct="0">
              <a:lnSpc>
                <a:spcPct val="100000"/>
              </a:lnSpc>
              <a:spcBef>
                <a:spcPct val="0"/>
              </a:spcBef>
              <a:spcAft>
                <a:spcPct val="0"/>
              </a:spcAft>
              <a:buClrTx/>
              <a:buSzTx/>
              <a:buFontTx/>
              <a:buAutoNum type="alphaLcPeriod"/>
              <a:tabLst/>
            </a:pPr>
            <a:endParaRPr kumimoji="0" lang="en-US" altLang="en-US" sz="20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392370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4"/>
          <p:cNvSpPr txBox="1">
            <a:spLocks noGrp="1"/>
          </p:cNvSpPr>
          <p:nvPr>
            <p:ph type="title"/>
          </p:nvPr>
        </p:nvSpPr>
        <p:spPr>
          <a:xfrm>
            <a:off x="0" y="18365"/>
            <a:ext cx="10058400" cy="577550"/>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ts val="3600"/>
              <a:buNone/>
            </a:pPr>
            <a:r>
              <a:rPr lang="en-US" dirty="0">
                <a:latin typeface="+mn-lt"/>
              </a:rPr>
              <a:t>Exercise – CS, PS and TS</a:t>
            </a:r>
            <a:endParaRPr dirty="0">
              <a:latin typeface="+mn-lt"/>
            </a:endParaRPr>
          </a:p>
        </p:txBody>
      </p:sp>
      <p:sp>
        <p:nvSpPr>
          <p:cNvPr id="6" name="Rectangle 2">
            <a:extLst>
              <a:ext uri="{FF2B5EF4-FFF2-40B4-BE49-F238E27FC236}">
                <a16:creationId xmlns:a16="http://schemas.microsoft.com/office/drawing/2014/main" id="{7F00E1A5-0048-68F5-8CCF-4958A93762EC}"/>
              </a:ext>
            </a:extLst>
          </p:cNvPr>
          <p:cNvSpPr>
            <a:spLocks noGrp="1" noChangeArrowheads="1"/>
          </p:cNvSpPr>
          <p:nvPr>
            <p:ph type="body" idx="1"/>
          </p:nvPr>
        </p:nvSpPr>
        <p:spPr bwMode="auto">
          <a:xfrm>
            <a:off x="257907" y="595914"/>
            <a:ext cx="9800493"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t>Researchers have calculated that both the demand and supply curves for flush toilets at the park are perfectly straight lines. At a cost of $35 per campsite per night, no one will want flush toilets. At $0 per campsite per night, campers will demand 7 flush toilets. Managers are currently willing to supply no flush toilets at the current campsite cost of $5 per night but are willing to supply 8 flush toilets at $25 per campsite per night.</a:t>
            </a:r>
          </a:p>
          <a:p>
            <a:pPr marL="342900" marR="0" lvl="0" indent="-342900" algn="l" defTabSz="914400" rtl="0" eaLnBrk="0" fontAlgn="base" latinLnBrk="0" hangingPunct="0">
              <a:lnSpc>
                <a:spcPct val="100000"/>
              </a:lnSpc>
              <a:spcBef>
                <a:spcPct val="0"/>
              </a:spcBef>
              <a:spcAft>
                <a:spcPct val="0"/>
              </a:spcAft>
              <a:buClrTx/>
              <a:buSzTx/>
              <a:buFontTx/>
              <a:buAutoNum type="alphaLcPeriod"/>
              <a:tabLst/>
            </a:pPr>
            <a:r>
              <a:rPr lang="en-US" altLang="en-US" sz="2000" dirty="0"/>
              <a:t>What is the number of flush toilets desired at the equilibrium point?</a:t>
            </a:r>
          </a:p>
          <a:p>
            <a:pPr marL="342900" lvl="0" indent="-342900">
              <a:buClrTx/>
              <a:buSzTx/>
              <a:buFontTx/>
              <a:buAutoNum type="alphaLcPeriod"/>
            </a:pPr>
            <a:r>
              <a:rPr lang="en-US" sz="2000" dirty="0"/>
              <a:t> What is the total surplus?</a:t>
            </a:r>
          </a:p>
          <a:p>
            <a:pPr marL="342900" lvl="0" indent="-342900">
              <a:buClrTx/>
              <a:buSzTx/>
              <a:buFontTx/>
              <a:buAutoNum type="alphaLcPeriod"/>
            </a:pPr>
            <a:r>
              <a:rPr lang="en-US" altLang="en-US" sz="2000" dirty="0"/>
              <a:t> Will the managers install the number of flush toilets determined in the first question?</a:t>
            </a:r>
          </a:p>
          <a:p>
            <a:pPr marL="342900" marR="0" lvl="0" indent="-342900" algn="l" defTabSz="914400" rtl="0" eaLnBrk="0" fontAlgn="base" latinLnBrk="0" hangingPunct="0">
              <a:lnSpc>
                <a:spcPct val="100000"/>
              </a:lnSpc>
              <a:spcBef>
                <a:spcPct val="0"/>
              </a:spcBef>
              <a:spcAft>
                <a:spcPct val="0"/>
              </a:spcAft>
              <a:buClrTx/>
              <a:buSzTx/>
              <a:buFontTx/>
              <a:buAutoNum type="alphaLcPeriod"/>
              <a:tabLst/>
            </a:pPr>
            <a:endParaRPr kumimoji="0" lang="en-US" altLang="en-US" sz="2000" b="0" i="0" u="none" strike="noStrike" cap="none" normalizeH="0" baseline="0" dirty="0">
              <a:ln>
                <a:noFill/>
              </a:ln>
              <a:solidFill>
                <a:schemeClr val="tx1"/>
              </a:solidFill>
              <a:effectLst/>
            </a:endParaRPr>
          </a:p>
        </p:txBody>
      </p:sp>
      <p:pic>
        <p:nvPicPr>
          <p:cNvPr id="2" name="Picture 1">
            <a:extLst>
              <a:ext uri="{FF2B5EF4-FFF2-40B4-BE49-F238E27FC236}">
                <a16:creationId xmlns:a16="http://schemas.microsoft.com/office/drawing/2014/main" id="{FCD73CCF-4867-4A5D-A694-3128509AA1BB}"/>
              </a:ext>
            </a:extLst>
          </p:cNvPr>
          <p:cNvPicPr>
            <a:picLocks noChangeAspect="1"/>
          </p:cNvPicPr>
          <p:nvPr/>
        </p:nvPicPr>
        <p:blipFill>
          <a:blip r:embed="rId3"/>
          <a:stretch>
            <a:fillRect/>
          </a:stretch>
        </p:blipFill>
        <p:spPr>
          <a:xfrm>
            <a:off x="194653" y="3464038"/>
            <a:ext cx="9669094" cy="3956647"/>
          </a:xfrm>
          <a:prstGeom prst="rect">
            <a:avLst/>
          </a:prstGeom>
        </p:spPr>
      </p:pic>
      <p:sp>
        <p:nvSpPr>
          <p:cNvPr id="5" name="TextBox 4">
            <a:extLst>
              <a:ext uri="{FF2B5EF4-FFF2-40B4-BE49-F238E27FC236}">
                <a16:creationId xmlns:a16="http://schemas.microsoft.com/office/drawing/2014/main" id="{8A8C006D-D82A-1FFB-F9A2-7881A4EB9645}"/>
              </a:ext>
            </a:extLst>
          </p:cNvPr>
          <p:cNvSpPr txBox="1"/>
          <p:nvPr/>
        </p:nvSpPr>
        <p:spPr>
          <a:xfrm>
            <a:off x="6928338" y="5321668"/>
            <a:ext cx="2602523" cy="1200329"/>
          </a:xfrm>
          <a:prstGeom prst="rect">
            <a:avLst/>
          </a:prstGeom>
          <a:noFill/>
        </p:spPr>
        <p:txBody>
          <a:bodyPr wrap="square" rtlCol="0">
            <a:spAutoFit/>
          </a:bodyPr>
          <a:lstStyle/>
          <a:p>
            <a:pPr algn="ctr"/>
            <a:r>
              <a:rPr lang="en-US" sz="1800" b="1" dirty="0"/>
              <a:t>-5Q+35=20/8Q+5</a:t>
            </a:r>
          </a:p>
          <a:p>
            <a:pPr algn="ctr"/>
            <a:r>
              <a:rPr lang="en-US" sz="1800" b="1" dirty="0"/>
              <a:t>-40Q+280=20Q+40</a:t>
            </a:r>
          </a:p>
          <a:p>
            <a:pPr algn="ctr"/>
            <a:r>
              <a:rPr lang="en-US" sz="1800" b="1" dirty="0"/>
              <a:t>280=60Q</a:t>
            </a:r>
          </a:p>
          <a:p>
            <a:pPr algn="ctr"/>
            <a:r>
              <a:rPr lang="en-US" sz="1800" b="1" dirty="0"/>
              <a:t>Q=4</a:t>
            </a:r>
          </a:p>
        </p:txBody>
      </p:sp>
      <p:sp>
        <p:nvSpPr>
          <p:cNvPr id="7" name="TextBox 6">
            <a:extLst>
              <a:ext uri="{FF2B5EF4-FFF2-40B4-BE49-F238E27FC236}">
                <a16:creationId xmlns:a16="http://schemas.microsoft.com/office/drawing/2014/main" id="{DF3BA314-7874-01EC-834B-1AFFC598F064}"/>
              </a:ext>
            </a:extLst>
          </p:cNvPr>
          <p:cNvSpPr txBox="1"/>
          <p:nvPr/>
        </p:nvSpPr>
        <p:spPr>
          <a:xfrm>
            <a:off x="3974123" y="7022597"/>
            <a:ext cx="703384" cy="307777"/>
          </a:xfrm>
          <a:prstGeom prst="rect">
            <a:avLst/>
          </a:prstGeom>
          <a:noFill/>
        </p:spPr>
        <p:txBody>
          <a:bodyPr wrap="square">
            <a:spAutoFit/>
          </a:bodyPr>
          <a:lstStyle/>
          <a:p>
            <a:pPr algn="ctr"/>
            <a:r>
              <a:rPr lang="en-US" sz="1400" b="1" dirty="0"/>
              <a:t>Q=4</a:t>
            </a:r>
          </a:p>
        </p:txBody>
      </p:sp>
      <p:sp>
        <p:nvSpPr>
          <p:cNvPr id="8" name="TextBox 7">
            <a:extLst>
              <a:ext uri="{FF2B5EF4-FFF2-40B4-BE49-F238E27FC236}">
                <a16:creationId xmlns:a16="http://schemas.microsoft.com/office/drawing/2014/main" id="{5A2DC16C-7237-FC15-46B7-B54C35EFEA23}"/>
              </a:ext>
            </a:extLst>
          </p:cNvPr>
          <p:cNvSpPr txBox="1"/>
          <p:nvPr/>
        </p:nvSpPr>
        <p:spPr>
          <a:xfrm>
            <a:off x="2368063" y="5639463"/>
            <a:ext cx="703384" cy="307777"/>
          </a:xfrm>
          <a:prstGeom prst="rect">
            <a:avLst/>
          </a:prstGeom>
          <a:noFill/>
        </p:spPr>
        <p:txBody>
          <a:bodyPr wrap="square">
            <a:spAutoFit/>
          </a:bodyPr>
          <a:lstStyle/>
          <a:p>
            <a:pPr algn="ctr"/>
            <a:r>
              <a:rPr lang="en-US" b="1" dirty="0"/>
              <a:t>P</a:t>
            </a:r>
            <a:r>
              <a:rPr lang="en-US" sz="1400" b="1" dirty="0"/>
              <a:t>=15</a:t>
            </a:r>
          </a:p>
        </p:txBody>
      </p:sp>
      <p:cxnSp>
        <p:nvCxnSpPr>
          <p:cNvPr id="9" name="Straight Arrow Connector 8">
            <a:extLst>
              <a:ext uri="{FF2B5EF4-FFF2-40B4-BE49-F238E27FC236}">
                <a16:creationId xmlns:a16="http://schemas.microsoft.com/office/drawing/2014/main" id="{C8C6EE85-555B-0B76-9302-7A79DC166034}"/>
              </a:ext>
            </a:extLst>
          </p:cNvPr>
          <p:cNvCxnSpPr/>
          <p:nvPr/>
        </p:nvCxnSpPr>
        <p:spPr>
          <a:xfrm flipV="1">
            <a:off x="3493477" y="4394135"/>
            <a:ext cx="961292" cy="9020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Right Triangle 9">
            <a:extLst>
              <a:ext uri="{FF2B5EF4-FFF2-40B4-BE49-F238E27FC236}">
                <a16:creationId xmlns:a16="http://schemas.microsoft.com/office/drawing/2014/main" id="{C0F957BF-D222-1019-4BEC-525C8210D852}"/>
              </a:ext>
            </a:extLst>
          </p:cNvPr>
          <p:cNvSpPr/>
          <p:nvPr/>
        </p:nvSpPr>
        <p:spPr>
          <a:xfrm>
            <a:off x="2977662" y="4712677"/>
            <a:ext cx="1348153" cy="1125415"/>
          </a:xfrm>
          <a:prstGeom prst="rtTriangl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B4EAF76-914A-69BD-A96D-BD46C6195613}"/>
              </a:ext>
            </a:extLst>
          </p:cNvPr>
          <p:cNvSpPr txBox="1"/>
          <p:nvPr/>
        </p:nvSpPr>
        <p:spPr>
          <a:xfrm>
            <a:off x="4138247" y="4149935"/>
            <a:ext cx="2016368" cy="307777"/>
          </a:xfrm>
          <a:prstGeom prst="rect">
            <a:avLst/>
          </a:prstGeom>
          <a:noFill/>
        </p:spPr>
        <p:txBody>
          <a:bodyPr wrap="square">
            <a:spAutoFit/>
          </a:bodyPr>
          <a:lstStyle/>
          <a:p>
            <a:pPr algn="ctr"/>
            <a:r>
              <a:rPr lang="en-US" sz="1400" b="1" dirty="0"/>
              <a:t>CS=(35-15)*4/2=40</a:t>
            </a:r>
          </a:p>
        </p:txBody>
      </p:sp>
      <p:cxnSp>
        <p:nvCxnSpPr>
          <p:cNvPr id="14" name="Straight Arrow Connector 13">
            <a:extLst>
              <a:ext uri="{FF2B5EF4-FFF2-40B4-BE49-F238E27FC236}">
                <a16:creationId xmlns:a16="http://schemas.microsoft.com/office/drawing/2014/main" id="{1884592C-C881-2F92-64D3-6EC0889CA927}"/>
              </a:ext>
            </a:extLst>
          </p:cNvPr>
          <p:cNvCxnSpPr>
            <a:cxnSpLocks/>
          </p:cNvCxnSpPr>
          <p:nvPr/>
        </p:nvCxnSpPr>
        <p:spPr>
          <a:xfrm>
            <a:off x="3546559" y="6093057"/>
            <a:ext cx="1904672" cy="3839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5214483-1ACC-E431-0186-F6B9A8B47B6A}"/>
              </a:ext>
            </a:extLst>
          </p:cNvPr>
          <p:cNvSpPr txBox="1"/>
          <p:nvPr/>
        </p:nvSpPr>
        <p:spPr>
          <a:xfrm>
            <a:off x="5240781" y="6222544"/>
            <a:ext cx="2016368" cy="307777"/>
          </a:xfrm>
          <a:prstGeom prst="rect">
            <a:avLst/>
          </a:prstGeom>
          <a:noFill/>
        </p:spPr>
        <p:txBody>
          <a:bodyPr wrap="square">
            <a:spAutoFit/>
          </a:bodyPr>
          <a:lstStyle/>
          <a:p>
            <a:pPr algn="ctr"/>
            <a:r>
              <a:rPr lang="en-US" sz="1400" b="1" dirty="0"/>
              <a:t>PS=(15-5)*4/2=20</a:t>
            </a:r>
          </a:p>
        </p:txBody>
      </p:sp>
      <p:sp>
        <p:nvSpPr>
          <p:cNvPr id="18" name="TextBox 17">
            <a:extLst>
              <a:ext uri="{FF2B5EF4-FFF2-40B4-BE49-F238E27FC236}">
                <a16:creationId xmlns:a16="http://schemas.microsoft.com/office/drawing/2014/main" id="{EDC028DF-DFA8-7757-D8DE-C489B4955D7E}"/>
              </a:ext>
            </a:extLst>
          </p:cNvPr>
          <p:cNvSpPr txBox="1"/>
          <p:nvPr/>
        </p:nvSpPr>
        <p:spPr>
          <a:xfrm>
            <a:off x="3622431" y="2815389"/>
            <a:ext cx="2180492" cy="369332"/>
          </a:xfrm>
          <a:prstGeom prst="rect">
            <a:avLst/>
          </a:prstGeom>
          <a:noFill/>
        </p:spPr>
        <p:txBody>
          <a:bodyPr wrap="square">
            <a:spAutoFit/>
          </a:bodyPr>
          <a:lstStyle/>
          <a:p>
            <a:pPr algn="ctr"/>
            <a:r>
              <a:rPr lang="en-US" sz="1800" b="1" dirty="0"/>
              <a:t>PS=40+20=60</a:t>
            </a:r>
          </a:p>
        </p:txBody>
      </p:sp>
    </p:spTree>
    <p:extLst>
      <p:ext uri="{BB962C8B-B14F-4D97-AF65-F5344CB8AC3E}">
        <p14:creationId xmlns:p14="http://schemas.microsoft.com/office/powerpoint/2010/main" val="342015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10" grpId="0" animBg="1"/>
      <p:bldP spid="12" grpId="0"/>
      <p:bldP spid="16"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5"/>
          <p:cNvSpPr txBox="1">
            <a:spLocks noGrp="1"/>
          </p:cNvSpPr>
          <p:nvPr>
            <p:ph type="title"/>
          </p:nvPr>
        </p:nvSpPr>
        <p:spPr>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Production Possibility Frontier (PPF)</a:t>
            </a:r>
            <a:endParaRPr dirty="0">
              <a:latin typeface="+mn-lt"/>
            </a:endParaRPr>
          </a:p>
        </p:txBody>
      </p:sp>
      <p:sp>
        <p:nvSpPr>
          <p:cNvPr id="4" name="Google Shape;73;p5">
            <a:extLst>
              <a:ext uri="{FF2B5EF4-FFF2-40B4-BE49-F238E27FC236}">
                <a16:creationId xmlns:a16="http://schemas.microsoft.com/office/drawing/2014/main" id="{CBCE3CC7-5429-6ECF-3FF3-B22FDC859BB1}"/>
              </a:ext>
            </a:extLst>
          </p:cNvPr>
          <p:cNvSpPr txBox="1">
            <a:spLocks noGrp="1"/>
          </p:cNvSpPr>
          <p:nvPr>
            <p:ph sz="quarter" idx="10"/>
          </p:nvPr>
        </p:nvSpPr>
        <p:spPr>
          <a:xfrm>
            <a:off x="254000" y="5622925"/>
            <a:ext cx="9426575" cy="1555750"/>
          </a:xfrm>
          <a:prstGeom prst="rect">
            <a:avLst/>
          </a:prstGeom>
          <a:noFill/>
          <a:ln>
            <a:noFill/>
          </a:ln>
        </p:spPr>
        <p:txBody>
          <a:bodyPr spcFirstLastPara="1" wrap="square" lIns="91425" tIns="91425" rIns="91425" bIns="91425" anchor="t" anchorCtr="0">
            <a:normAutofit fontScale="92500" lnSpcReduction="20000"/>
          </a:bodyPr>
          <a:lstStyle/>
          <a:p>
            <a:pPr marL="0" lvl="0" indent="0" algn="l" rtl="0">
              <a:lnSpc>
                <a:spcPct val="100000"/>
              </a:lnSpc>
              <a:spcBef>
                <a:spcPts val="0"/>
              </a:spcBef>
              <a:spcAft>
                <a:spcPts val="0"/>
              </a:spcAft>
              <a:buSzPts val="2600"/>
              <a:buNone/>
            </a:pPr>
            <a:r>
              <a:rPr lang="en-US" sz="2800" b="1" dirty="0">
                <a:solidFill>
                  <a:srgbClr val="000099"/>
                </a:solidFill>
                <a:effectLst/>
                <a:latin typeface="Times New Roman" panose="02020603050405020304" pitchFamily="18" charset="0"/>
                <a:ea typeface="Times New Roman" panose="02020603050405020304" pitchFamily="18" charset="0"/>
              </a:rPr>
              <a:t>Some resources are better suited for producing one good than another, which means that there are </a:t>
            </a:r>
            <a:r>
              <a:rPr lang="en-US" sz="2800" b="1" u="sng" dirty="0">
                <a:solidFill>
                  <a:srgbClr val="000099"/>
                </a:solidFill>
                <a:effectLst/>
                <a:latin typeface="Times New Roman" panose="02020603050405020304" pitchFamily="18" charset="0"/>
                <a:ea typeface="Times New Roman" panose="02020603050405020304" pitchFamily="18" charset="0"/>
              </a:rPr>
              <a:t>diminishing returns </a:t>
            </a:r>
            <a:r>
              <a:rPr lang="en-US" sz="2800" b="1" dirty="0">
                <a:solidFill>
                  <a:srgbClr val="000099"/>
                </a:solidFill>
                <a:effectLst/>
                <a:latin typeface="Times New Roman" panose="02020603050405020304" pitchFamily="18" charset="0"/>
                <a:ea typeface="Times New Roman" panose="02020603050405020304" pitchFamily="18" charset="0"/>
              </a:rPr>
              <a:t>when moving such resources away from producing what they are best suited for.</a:t>
            </a:r>
            <a:endParaRPr sz="4800" b="1" dirty="0">
              <a:solidFill>
                <a:srgbClr val="000099"/>
              </a:solidFill>
              <a:latin typeface="+mn-lt"/>
            </a:endParaRPr>
          </a:p>
        </p:txBody>
      </p:sp>
      <p:pic>
        <p:nvPicPr>
          <p:cNvPr id="2" name="Picture 1" descr="A graph with associated data table shows the equilibrium quantity and rent in the market for apartments.&#10;The table has three columns that are labeled Monthly rent (per apartment), Quantity of apartments (millions) demanded, and Quantity of apartments (millions) supplied. The data contained in the table read as follows:&#10;• Monthly rent, 1,400 dollars; Quantity of apartments demanded, 1.6; Quantity of apartments supplied, 2.4.&#10;• Monthly rent, 1,300 dollars; Quantity of apartments demanded, 1.7; Quantity of apartments supplied, 2.3.&#10;• Monthly rent, 1,200 dollars; Quantity of apartments demanded, 1.8; Quantity of apartments supplied, 2.2.&#10;• Monthly rent, 1,100 dollars; Quantity of apartments demanded, 1.9; Quantity of apartments supplied, 2.1.&#10;• Monthly rent, 1,000 dollars; Quantity of apartments demanded, 2.0 (highlighted); Quantity of apartments supplied, 2.0 (highlighted).&#10;• Monthly rent, 900 dollars; Quantity of apartments demanded, 2.1; Quantity of apartments supplied, 1.9.&#10;• Monthly rent, 800 dollars; Quantity of apartments demanded, 2.2; Quantity of apartments supplied, 1.8.&#10;• Monthly rent, 700 dollars; Quantity of apartments demanded, 2.3; Quantity of apartments supplied, 1.7.&#10;• Monthly rent, 600 dollars; Quantity of apartments demanded, 2.4; Quantity of apartments supplied, 1.6.&#10;The x-axis of the graph is labeled Quantity of apartments (millions) and shows markings from 1.6 to 2.4 in increments of 0.1. The y-axis is labeled Monthly rent (per apartment) and shows markings from 600 to 1,400 dollars in increments of 100 dollars. An upward sloping linear supply curve intersects a downward sloping linear demand curve at the equilibrium point E (2.0, 1,000). The curves pass through the following coordinates:&#10;• Supply, (2.4, 1,400); Demand, (1.6, 1,400).&#10;• Supply (2.3, 1,300); Demand, (1.7, 1,300).&#10;• Supply (2.2, 1,200); Demand, (1.8, 1,200).&#10;• Supply (2.1, 1,100); Demand, (1.9, 1,100).&#10;• Equilibrium, E (2.0, 1,000).&#10;• Supply (1.9, 900); Demand (2.1, 900).&#10;• Supply (1.8, 800); Demand (2.2, 800).&#10;• Supply (1.7, 700); Demand (2.3, 700).&#10;• Supply (1.6, 600); Demand (2.4, 600).">
            <a:extLst>
              <a:ext uri="{FF2B5EF4-FFF2-40B4-BE49-F238E27FC236}">
                <a16:creationId xmlns:a16="http://schemas.microsoft.com/office/drawing/2014/main" id="{E75A5E4D-7A99-5324-9791-DE4C64A83B60}"/>
              </a:ext>
            </a:extLst>
          </p:cNvPr>
          <p:cNvPicPr>
            <a:picLocks noChangeAspect="1"/>
          </p:cNvPicPr>
          <p:nvPr/>
        </p:nvPicPr>
        <p:blipFill>
          <a:blip r:embed="rId3"/>
          <a:stretch>
            <a:fillRect/>
          </a:stretch>
        </p:blipFill>
        <p:spPr>
          <a:xfrm>
            <a:off x="9448398" y="1803395"/>
            <a:ext cx="464353" cy="288930"/>
          </a:xfrm>
          <a:prstGeom prst="rect">
            <a:avLst/>
          </a:prstGeom>
        </p:spPr>
      </p:pic>
      <p:pic>
        <p:nvPicPr>
          <p:cNvPr id="10" name="Picture 9">
            <a:extLst>
              <a:ext uri="{FF2B5EF4-FFF2-40B4-BE49-F238E27FC236}">
                <a16:creationId xmlns:a16="http://schemas.microsoft.com/office/drawing/2014/main" id="{A6FE6B68-EEF1-6044-B15C-088D176EA51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76798" y="1420658"/>
            <a:ext cx="5904804" cy="397701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6"/>
          <p:cNvSpPr txBox="1">
            <a:spLocks noGrp="1"/>
          </p:cNvSpPr>
          <p:nvPr>
            <p:ph type="title"/>
          </p:nvPr>
        </p:nvSpPr>
        <p:spPr>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MODELING A PRICE CEILING</a:t>
            </a:r>
            <a:endParaRPr dirty="0">
              <a:latin typeface="+mn-lt"/>
            </a:endParaRPr>
          </a:p>
        </p:txBody>
      </p:sp>
      <p:pic>
        <p:nvPicPr>
          <p:cNvPr id="2" name="Picture 1" descr="A graph shows the effects of a government imposed price ceiling on rent in the market for apartments.&#10;The x-axis is labeled Quantity of apartments (millions) and shows markings from 1.6 to 2.4 in increments of 0.2 million apartments. The y-axis is labeled Monthly rent (per apartment) and shows markings from 600 to 1,400 dollars in increments of 200 dollars. An upward sloping linear supply curve intersects a downward sloping linear demand curve at the equilibrium point:&#10;• E (2.0, 1,000)&#10;A horizontal line labeled Price ceiling extends from 800 dollars on the y-axis and intersects the supply and demand curve below the equilibrium point, where the quantity supplied is less than the quantity demanded. The price ceiling intersects the curves as follows:&#10;• Supply at point A (1.8, 800)&#10;• Demand at point B (2.2, 800).&#10;The horizontal distance between point A and point B is labeled Housing shortage of 400,000 apartments caused by price ceiling.">
            <a:extLst>
              <a:ext uri="{FF2B5EF4-FFF2-40B4-BE49-F238E27FC236}">
                <a16:creationId xmlns:a16="http://schemas.microsoft.com/office/drawing/2014/main" id="{90FA8EE4-31B7-5652-C5E0-0B7D47B65B57}"/>
              </a:ext>
            </a:extLst>
          </p:cNvPr>
          <p:cNvPicPr>
            <a:picLocks noChangeAspect="1"/>
          </p:cNvPicPr>
          <p:nvPr/>
        </p:nvPicPr>
        <p:blipFill>
          <a:blip r:embed="rId3"/>
          <a:stretch>
            <a:fillRect/>
          </a:stretch>
        </p:blipFill>
        <p:spPr>
          <a:xfrm>
            <a:off x="9448398" y="1803395"/>
            <a:ext cx="464353" cy="288930"/>
          </a:xfrm>
          <a:prstGeom prst="rect">
            <a:avLst/>
          </a:prstGeom>
        </p:spPr>
      </p:pic>
      <p:pic>
        <p:nvPicPr>
          <p:cNvPr id="82" name="Google Shape;82;p6">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4870941" y="1616790"/>
            <a:ext cx="4809633" cy="3970340"/>
          </a:xfrm>
          <a:prstGeom prst="rect">
            <a:avLst/>
          </a:prstGeom>
          <a:noFill/>
          <a:ln>
            <a:noFill/>
          </a:ln>
        </p:spPr>
      </p:pic>
      <p:sp>
        <p:nvSpPr>
          <p:cNvPr id="4" name="Google Shape;83;p6">
            <a:extLst>
              <a:ext uri="{FF2B5EF4-FFF2-40B4-BE49-F238E27FC236}">
                <a16:creationId xmlns:a16="http://schemas.microsoft.com/office/drawing/2014/main" id="{BCE9D8C4-3D98-8A69-F032-562D42925CB0}"/>
              </a:ext>
            </a:extLst>
          </p:cNvPr>
          <p:cNvSpPr txBox="1">
            <a:spLocks noGrp="1"/>
          </p:cNvSpPr>
          <p:nvPr>
            <p:ph sz="quarter" idx="10"/>
          </p:nvPr>
        </p:nvSpPr>
        <p:spPr>
          <a:xfrm>
            <a:off x="241935" y="6040709"/>
            <a:ext cx="9679833" cy="1245870"/>
          </a:xfrm>
          <a:prstGeom prst="rect">
            <a:avLst/>
          </a:prstGeom>
          <a:noFill/>
          <a:ln>
            <a:noFill/>
          </a:ln>
        </p:spPr>
        <p:txBody>
          <a:bodyPr spcFirstLastPara="1" wrap="square" lIns="91425" tIns="91425" rIns="91425" bIns="91425" anchor="t" anchorCtr="0">
            <a:normAutofit fontScale="92500" lnSpcReduction="20000"/>
          </a:bodyPr>
          <a:lstStyle/>
          <a:p>
            <a:pPr marL="0" lvl="0" indent="0" algn="l" rtl="0">
              <a:lnSpc>
                <a:spcPct val="110000"/>
              </a:lnSpc>
              <a:spcBef>
                <a:spcPts val="0"/>
              </a:spcBef>
              <a:spcAft>
                <a:spcPts val="0"/>
              </a:spcAft>
              <a:buSzPts val="2600"/>
              <a:buNone/>
            </a:pPr>
            <a:r>
              <a:rPr lang="en-US" sz="2600" i="1" dirty="0">
                <a:solidFill>
                  <a:schemeClr val="tx1"/>
                </a:solidFill>
                <a:latin typeface="+mn-lt"/>
              </a:rPr>
              <a:t>This price ceiling creates a persistent shortage of 400,000 units: 400,000 households who want apartments at the legal rent of $800 but cannot get them.</a:t>
            </a:r>
            <a:endParaRPr dirty="0">
              <a:solidFill>
                <a:schemeClr val="tx1"/>
              </a:solidFill>
              <a:latin typeface="+mn-lt"/>
            </a:endParaRPr>
          </a:p>
        </p:txBody>
      </p:sp>
      <p:graphicFrame>
        <p:nvGraphicFramePr>
          <p:cNvPr id="7" name="Table 6">
            <a:extLst>
              <a:ext uri="{FF2B5EF4-FFF2-40B4-BE49-F238E27FC236}">
                <a16:creationId xmlns:a16="http://schemas.microsoft.com/office/drawing/2014/main" id="{E61718AA-3530-FFFD-323A-1953D0391BE2}"/>
              </a:ext>
            </a:extLst>
          </p:cNvPr>
          <p:cNvGraphicFramePr>
            <a:graphicFrameLocks noGrp="1"/>
          </p:cNvGraphicFramePr>
          <p:nvPr>
            <p:extLst>
              <p:ext uri="{D42A27DB-BD31-4B8C-83A1-F6EECF244321}">
                <p14:modId xmlns:p14="http://schemas.microsoft.com/office/powerpoint/2010/main" val="2010792489"/>
              </p:ext>
            </p:extLst>
          </p:nvPr>
        </p:nvGraphicFramePr>
        <p:xfrm>
          <a:off x="241935" y="2485292"/>
          <a:ext cx="4966970" cy="2479326"/>
        </p:xfrm>
        <a:graphic>
          <a:graphicData uri="http://schemas.openxmlformats.org/drawingml/2006/table">
            <a:tbl>
              <a:tblPr>
                <a:tableStyleId>{5C22544A-7EE6-4342-B048-85BDC9FD1C3A}</a:tableStyleId>
              </a:tblPr>
              <a:tblGrid>
                <a:gridCol w="1040130">
                  <a:extLst>
                    <a:ext uri="{9D8B030D-6E8A-4147-A177-3AD203B41FA5}">
                      <a16:colId xmlns:a16="http://schemas.microsoft.com/office/drawing/2014/main" val="1291123343"/>
                    </a:ext>
                  </a:extLst>
                </a:gridCol>
                <a:gridCol w="1983740">
                  <a:extLst>
                    <a:ext uri="{9D8B030D-6E8A-4147-A177-3AD203B41FA5}">
                      <a16:colId xmlns:a16="http://schemas.microsoft.com/office/drawing/2014/main" val="2162140078"/>
                    </a:ext>
                  </a:extLst>
                </a:gridCol>
                <a:gridCol w="1943100">
                  <a:extLst>
                    <a:ext uri="{9D8B030D-6E8A-4147-A177-3AD203B41FA5}">
                      <a16:colId xmlns:a16="http://schemas.microsoft.com/office/drawing/2014/main" val="69550073"/>
                    </a:ext>
                  </a:extLst>
                </a:gridCol>
              </a:tblGrid>
              <a:tr h="378763">
                <a:tc>
                  <a:txBody>
                    <a:bodyPr/>
                    <a:lstStyle/>
                    <a:p>
                      <a:pPr marL="0" marR="0" algn="ctr">
                        <a:spcBef>
                          <a:spcPts val="0"/>
                        </a:spcBef>
                        <a:spcAft>
                          <a:spcPts val="0"/>
                        </a:spcAft>
                      </a:pPr>
                      <a:r>
                        <a:rPr lang="en-US" sz="1600">
                          <a:effectLst/>
                        </a:rPr>
                        <a:t>Rent/month</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a:effectLst/>
                        </a:rPr>
                        <a:t>Quantity demanded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dirty="0">
                          <a:effectLst/>
                        </a:rPr>
                        <a:t>Quantity supplied </a:t>
                      </a:r>
                      <a:endParaRPr lang="en-US" sz="18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775034178"/>
                  </a:ext>
                </a:extLst>
              </a:tr>
              <a:tr h="415634">
                <a:tc>
                  <a:txBody>
                    <a:bodyPr/>
                    <a:lstStyle/>
                    <a:p>
                      <a:pPr marL="0" marR="0" algn="ctr" rtl="0">
                        <a:lnSpc>
                          <a:spcPct val="100000"/>
                        </a:lnSpc>
                        <a:spcBef>
                          <a:spcPts val="0"/>
                        </a:spcBef>
                        <a:spcAft>
                          <a:spcPts val="0"/>
                        </a:spcAft>
                        <a:buClr>
                          <a:srgbClr val="000000"/>
                        </a:buClr>
                        <a:buFont typeface="Arial"/>
                      </a:pPr>
                      <a:r>
                        <a:rPr lang="en-US" sz="1800" b="0" i="0" u="none" strike="noStrike" cap="none" dirty="0">
                          <a:solidFill>
                            <a:schemeClr val="dk1"/>
                          </a:solidFill>
                          <a:effectLst/>
                          <a:latin typeface="+mn-lt"/>
                          <a:ea typeface="+mn-ea"/>
                          <a:cs typeface="+mn-cs"/>
                          <a:sym typeface="Arial"/>
                        </a:rPr>
                        <a:t>$1,400</a:t>
                      </a:r>
                    </a:p>
                  </a:txBody>
                  <a:tcPr marL="68580" marR="68580" marT="0" marB="0"/>
                </a:tc>
                <a:tc>
                  <a:txBody>
                    <a:bodyPr/>
                    <a:lstStyle/>
                    <a:p>
                      <a:pPr marL="0" marR="0" algn="ctr" rtl="0">
                        <a:lnSpc>
                          <a:spcPct val="100000"/>
                        </a:lnSpc>
                        <a:spcBef>
                          <a:spcPts val="0"/>
                        </a:spcBef>
                        <a:spcAft>
                          <a:spcPts val="0"/>
                        </a:spcAft>
                        <a:buClr>
                          <a:srgbClr val="000000"/>
                        </a:buClr>
                        <a:buFont typeface="Arial"/>
                      </a:pPr>
                      <a:r>
                        <a:rPr lang="en-US" sz="1800" b="0" i="0" u="none" strike="noStrike" cap="none" dirty="0">
                          <a:solidFill>
                            <a:schemeClr val="dk1"/>
                          </a:solidFill>
                          <a:effectLst/>
                          <a:latin typeface="+mn-lt"/>
                          <a:ea typeface="+mn-ea"/>
                          <a:cs typeface="+mn-cs"/>
                          <a:sym typeface="Arial"/>
                        </a:rPr>
                        <a:t>1.6</a:t>
                      </a:r>
                    </a:p>
                  </a:txBody>
                  <a:tcPr marL="68580" marR="68580" marT="0" marB="0"/>
                </a:tc>
                <a:tc>
                  <a:txBody>
                    <a:bodyPr/>
                    <a:lstStyle/>
                    <a:p>
                      <a:pPr marL="0" marR="0" algn="ctr" rtl="0">
                        <a:lnSpc>
                          <a:spcPct val="100000"/>
                        </a:lnSpc>
                        <a:spcBef>
                          <a:spcPts val="0"/>
                        </a:spcBef>
                        <a:spcAft>
                          <a:spcPts val="0"/>
                        </a:spcAft>
                        <a:buClr>
                          <a:srgbClr val="000000"/>
                        </a:buClr>
                        <a:buFont typeface="Arial"/>
                      </a:pPr>
                      <a:r>
                        <a:rPr lang="en-US" sz="1800" b="0" i="0" u="none" strike="noStrike" cap="none" dirty="0">
                          <a:solidFill>
                            <a:schemeClr val="dk1"/>
                          </a:solidFill>
                          <a:effectLst/>
                          <a:latin typeface="+mn-lt"/>
                          <a:ea typeface="+mn-ea"/>
                          <a:cs typeface="+mn-cs"/>
                          <a:sym typeface="Arial"/>
                        </a:rPr>
                        <a:t>2.4</a:t>
                      </a:r>
                    </a:p>
                  </a:txBody>
                  <a:tcPr marL="68580" marR="68580" marT="0" marB="0"/>
                </a:tc>
                <a:extLst>
                  <a:ext uri="{0D108BD9-81ED-4DB2-BD59-A6C34878D82A}">
                    <a16:rowId xmlns:a16="http://schemas.microsoft.com/office/drawing/2014/main" val="3062286898"/>
                  </a:ext>
                </a:extLst>
              </a:tr>
              <a:tr h="378763">
                <a:tc>
                  <a:txBody>
                    <a:bodyPr/>
                    <a:lstStyle/>
                    <a:p>
                      <a:pPr marL="0" marR="0" algn="ctr">
                        <a:spcBef>
                          <a:spcPts val="0"/>
                        </a:spcBef>
                        <a:spcAft>
                          <a:spcPts val="0"/>
                        </a:spcAft>
                      </a:pPr>
                      <a:r>
                        <a:rPr lang="en-US" sz="1800" dirty="0">
                          <a:effectLst/>
                        </a:rPr>
                        <a:t>$1,200</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dirty="0">
                          <a:effectLst/>
                        </a:rPr>
                        <a:t>1.8</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dirty="0">
                          <a:effectLst/>
                        </a:rPr>
                        <a:t>2.2</a:t>
                      </a:r>
                      <a:endParaRPr lang="en-US" sz="18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415557326"/>
                  </a:ext>
                </a:extLst>
              </a:tr>
              <a:tr h="378763">
                <a:tc>
                  <a:txBody>
                    <a:bodyPr/>
                    <a:lstStyle/>
                    <a:p>
                      <a:pPr marL="0" marR="0" algn="ctr">
                        <a:spcBef>
                          <a:spcPts val="0"/>
                        </a:spcBef>
                        <a:spcAft>
                          <a:spcPts val="0"/>
                        </a:spcAft>
                      </a:pPr>
                      <a:r>
                        <a:rPr lang="en-US" sz="1800">
                          <a:effectLst/>
                        </a:rPr>
                        <a:t>$1,000</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dirty="0">
                          <a:effectLst/>
                        </a:rPr>
                        <a:t>2.0</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dirty="0">
                          <a:effectLst/>
                        </a:rPr>
                        <a:t>2.0</a:t>
                      </a:r>
                      <a:endParaRPr lang="en-US" sz="18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99031138"/>
                  </a:ext>
                </a:extLst>
              </a:tr>
              <a:tr h="378763">
                <a:tc>
                  <a:txBody>
                    <a:bodyPr/>
                    <a:lstStyle/>
                    <a:p>
                      <a:pPr marL="0" marR="0" algn="ctr">
                        <a:spcBef>
                          <a:spcPts val="0"/>
                        </a:spcBef>
                        <a:spcAft>
                          <a:spcPts val="0"/>
                        </a:spcAft>
                      </a:pPr>
                      <a:r>
                        <a:rPr lang="en-US" sz="1800" dirty="0">
                          <a:effectLst/>
                        </a:rPr>
                        <a:t>$800</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dirty="0">
                          <a:effectLst/>
                          <a:highlight>
                            <a:srgbClr val="00FF00"/>
                          </a:highlight>
                        </a:rPr>
                        <a:t>2.2</a:t>
                      </a:r>
                      <a:endParaRPr lang="en-US" sz="1800" dirty="0">
                        <a:effectLst/>
                        <a:highlight>
                          <a:srgbClr val="00FF00"/>
                        </a:highligh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dirty="0">
                          <a:effectLst/>
                          <a:highlight>
                            <a:srgbClr val="FFFF00"/>
                          </a:highlight>
                        </a:rPr>
                        <a:t>1.8</a:t>
                      </a:r>
                      <a:endParaRPr lang="en-US" sz="1800" dirty="0">
                        <a:effectLst/>
                        <a:highlight>
                          <a:srgbClr val="FFFF00"/>
                        </a:highligh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181355467"/>
                  </a:ext>
                </a:extLst>
              </a:tr>
              <a:tr h="378763">
                <a:tc>
                  <a:txBody>
                    <a:bodyPr/>
                    <a:lstStyle/>
                    <a:p>
                      <a:pPr marL="0" marR="0" algn="ctr">
                        <a:spcBef>
                          <a:spcPts val="0"/>
                        </a:spcBef>
                        <a:spcAft>
                          <a:spcPts val="0"/>
                        </a:spcAft>
                      </a:pPr>
                      <a:r>
                        <a:rPr lang="en-US" sz="1800" dirty="0">
                          <a:effectLst/>
                        </a:rPr>
                        <a:t>$600</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dirty="0">
                          <a:effectLst/>
                          <a:latin typeface="+mj-lt"/>
                          <a:ea typeface="Times New Roman" panose="02020603050405020304" pitchFamily="18" charset="0"/>
                        </a:rPr>
                        <a:t>2.4</a:t>
                      </a:r>
                    </a:p>
                  </a:txBody>
                  <a:tcPr marL="68580" marR="68580" marT="0" marB="0"/>
                </a:tc>
                <a:tc>
                  <a:txBody>
                    <a:bodyPr/>
                    <a:lstStyle/>
                    <a:p>
                      <a:pPr marL="0" marR="0" algn="ctr">
                        <a:spcBef>
                          <a:spcPts val="0"/>
                        </a:spcBef>
                        <a:spcAft>
                          <a:spcPts val="0"/>
                        </a:spcAft>
                      </a:pPr>
                      <a:r>
                        <a:rPr lang="en-US" sz="1800" dirty="0">
                          <a:effectLst/>
                          <a:latin typeface="+mj-lt"/>
                          <a:ea typeface="Times New Roman" panose="02020603050405020304" pitchFamily="18" charset="0"/>
                        </a:rPr>
                        <a:t>1.6</a:t>
                      </a:r>
                    </a:p>
                  </a:txBody>
                  <a:tcPr marL="68580" marR="68580" marT="0" marB="0"/>
                </a:tc>
                <a:extLst>
                  <a:ext uri="{0D108BD9-81ED-4DB2-BD59-A6C34878D82A}">
                    <a16:rowId xmlns:a16="http://schemas.microsoft.com/office/drawing/2014/main" val="2409603774"/>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6"/>
          <p:cNvSpPr txBox="1">
            <a:spLocks noGrp="1"/>
          </p:cNvSpPr>
          <p:nvPr>
            <p:ph type="title"/>
          </p:nvPr>
        </p:nvSpPr>
        <p:spPr>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MODELING A PRICE FLOOR</a:t>
            </a:r>
            <a:endParaRPr dirty="0">
              <a:latin typeface="+mn-lt"/>
            </a:endParaRPr>
          </a:p>
        </p:txBody>
      </p:sp>
      <p:pic>
        <p:nvPicPr>
          <p:cNvPr id="2" name="Picture 1" descr="A graph shows the effects of a government imposed price ceiling on rent in the market for apartments.&#10;The x-axis is labeled Quantity of apartments (millions) and shows markings from 1.6 to 2.4 in increments of 0.2 million apartments. The y-axis is labeled Monthly rent (per apartment) and shows markings from 600 to 1,400 dollars in increments of 200 dollars. An upward sloping linear supply curve intersects a downward sloping linear demand curve at the equilibrium point:&#10;• E (2.0, 1,000)&#10;A horizontal line labeled Price ceiling extends from 800 dollars on the y-axis and intersects the supply and demand curve below the equilibrium point, where the quantity supplied is less than the quantity demanded. The price ceiling intersects the curves as follows:&#10;• Supply at point A (1.8, 800)&#10;• Demand at point B (2.2, 800).&#10;The horizontal distance between point A and point B is labeled Housing shortage of 400,000 apartments caused by price ceiling.">
            <a:extLst>
              <a:ext uri="{FF2B5EF4-FFF2-40B4-BE49-F238E27FC236}">
                <a16:creationId xmlns:a16="http://schemas.microsoft.com/office/drawing/2014/main" id="{90FA8EE4-31B7-5652-C5E0-0B7D47B65B57}"/>
              </a:ext>
            </a:extLst>
          </p:cNvPr>
          <p:cNvPicPr>
            <a:picLocks noChangeAspect="1"/>
          </p:cNvPicPr>
          <p:nvPr/>
        </p:nvPicPr>
        <p:blipFill>
          <a:blip r:embed="rId3"/>
          <a:stretch>
            <a:fillRect/>
          </a:stretch>
        </p:blipFill>
        <p:spPr>
          <a:xfrm>
            <a:off x="9448398" y="1803395"/>
            <a:ext cx="464353" cy="288930"/>
          </a:xfrm>
          <a:prstGeom prst="rect">
            <a:avLst/>
          </a:prstGeom>
        </p:spPr>
      </p:pic>
      <p:pic>
        <p:nvPicPr>
          <p:cNvPr id="9" name="Google Shape;212;p22">
            <a:extLst>
              <a:ext uri="{FF2B5EF4-FFF2-40B4-BE49-F238E27FC236}">
                <a16:creationId xmlns:a16="http://schemas.microsoft.com/office/drawing/2014/main" id="{5691E09A-4017-7EC7-01AF-7046B0F22FAF}"/>
              </a:ex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1897930" y="1562053"/>
            <a:ext cx="5477398" cy="5190966"/>
          </a:xfrm>
          <a:prstGeom prst="rect">
            <a:avLst/>
          </a:prstGeom>
          <a:noFill/>
          <a:ln>
            <a:noFill/>
          </a:ln>
        </p:spPr>
      </p:pic>
      <p:cxnSp>
        <p:nvCxnSpPr>
          <p:cNvPr id="11" name="Straight Arrow Connector 10">
            <a:extLst>
              <a:ext uri="{FF2B5EF4-FFF2-40B4-BE49-F238E27FC236}">
                <a16:creationId xmlns:a16="http://schemas.microsoft.com/office/drawing/2014/main" id="{542BC279-310A-201E-1471-9C5F2D40D4B8}"/>
              </a:ext>
            </a:extLst>
          </p:cNvPr>
          <p:cNvCxnSpPr>
            <a:cxnSpLocks/>
          </p:cNvCxnSpPr>
          <p:nvPr/>
        </p:nvCxnSpPr>
        <p:spPr>
          <a:xfrm flipV="1">
            <a:off x="4923692" y="1852001"/>
            <a:ext cx="2977662" cy="15359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CE80FA1-7EE6-C678-25E7-4DE389283381}"/>
              </a:ext>
            </a:extLst>
          </p:cNvPr>
          <p:cNvSpPr txBox="1"/>
          <p:nvPr/>
        </p:nvSpPr>
        <p:spPr>
          <a:xfrm>
            <a:off x="6899920" y="1562053"/>
            <a:ext cx="3012831" cy="307777"/>
          </a:xfrm>
          <a:prstGeom prst="rect">
            <a:avLst/>
          </a:prstGeom>
          <a:noFill/>
        </p:spPr>
        <p:txBody>
          <a:bodyPr wrap="square" rtlCol="0">
            <a:spAutoFit/>
          </a:bodyPr>
          <a:lstStyle/>
          <a:p>
            <a:pPr algn="ctr"/>
            <a:r>
              <a:rPr lang="en-US" b="1" dirty="0"/>
              <a:t>DWL=(1.20-0.85)*(10-9)/2=0.175</a:t>
            </a:r>
          </a:p>
        </p:txBody>
      </p:sp>
      <p:cxnSp>
        <p:nvCxnSpPr>
          <p:cNvPr id="15" name="Straight Connector 14">
            <a:extLst>
              <a:ext uri="{FF2B5EF4-FFF2-40B4-BE49-F238E27FC236}">
                <a16:creationId xmlns:a16="http://schemas.microsoft.com/office/drawing/2014/main" id="{1A45E652-C420-F216-C389-F6D33B825A42}"/>
              </a:ext>
            </a:extLst>
          </p:cNvPr>
          <p:cNvCxnSpPr/>
          <p:nvPr/>
        </p:nvCxnSpPr>
        <p:spPr>
          <a:xfrm flipH="1">
            <a:off x="2910094" y="4009292"/>
            <a:ext cx="1872921"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19E6526-0465-5047-5E30-046DE5DE8A34}"/>
              </a:ext>
            </a:extLst>
          </p:cNvPr>
          <p:cNvSpPr txBox="1"/>
          <p:nvPr/>
        </p:nvSpPr>
        <p:spPr>
          <a:xfrm>
            <a:off x="2286000" y="3886200"/>
            <a:ext cx="744415" cy="307777"/>
          </a:xfrm>
          <a:prstGeom prst="rect">
            <a:avLst/>
          </a:prstGeom>
          <a:noFill/>
        </p:spPr>
        <p:txBody>
          <a:bodyPr wrap="square" rtlCol="0">
            <a:spAutoFit/>
          </a:bodyPr>
          <a:lstStyle/>
          <a:p>
            <a:pPr algn="ctr"/>
            <a:r>
              <a:rPr lang="en-US" b="1" dirty="0"/>
              <a:t>0.85</a:t>
            </a:r>
          </a:p>
        </p:txBody>
      </p:sp>
      <p:sp>
        <p:nvSpPr>
          <p:cNvPr id="16" name="Left Brace 15">
            <a:extLst>
              <a:ext uri="{FF2B5EF4-FFF2-40B4-BE49-F238E27FC236}">
                <a16:creationId xmlns:a16="http://schemas.microsoft.com/office/drawing/2014/main" id="{C6155D7B-EEFD-A254-3F67-78E99CA496EB}"/>
              </a:ext>
            </a:extLst>
          </p:cNvPr>
          <p:cNvSpPr/>
          <p:nvPr/>
        </p:nvSpPr>
        <p:spPr>
          <a:xfrm>
            <a:off x="2168769" y="2930769"/>
            <a:ext cx="117231" cy="126320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19">
            <a:extLst>
              <a:ext uri="{FF2B5EF4-FFF2-40B4-BE49-F238E27FC236}">
                <a16:creationId xmlns:a16="http://schemas.microsoft.com/office/drawing/2014/main" id="{2E4A73F8-2F7E-270A-CAFE-095B944A2178}"/>
              </a:ext>
            </a:extLst>
          </p:cNvPr>
          <p:cNvSpPr txBox="1"/>
          <p:nvPr/>
        </p:nvSpPr>
        <p:spPr>
          <a:xfrm>
            <a:off x="867505" y="3343538"/>
            <a:ext cx="1383326" cy="369332"/>
          </a:xfrm>
          <a:prstGeom prst="rect">
            <a:avLst/>
          </a:prstGeom>
          <a:noFill/>
        </p:spPr>
        <p:txBody>
          <a:bodyPr wrap="square" rtlCol="0">
            <a:spAutoFit/>
          </a:bodyPr>
          <a:lstStyle/>
          <a:p>
            <a:pPr algn="ctr"/>
            <a:r>
              <a:rPr lang="en-US" sz="1800" b="1" dirty="0"/>
              <a:t>[1.20-0.85]</a:t>
            </a:r>
          </a:p>
        </p:txBody>
      </p:sp>
      <p:sp>
        <p:nvSpPr>
          <p:cNvPr id="21" name="Left Brace 20">
            <a:extLst>
              <a:ext uri="{FF2B5EF4-FFF2-40B4-BE49-F238E27FC236}">
                <a16:creationId xmlns:a16="http://schemas.microsoft.com/office/drawing/2014/main" id="{E79A5D03-7EE7-6084-E3A0-89D93D5CCA22}"/>
              </a:ext>
            </a:extLst>
          </p:cNvPr>
          <p:cNvSpPr/>
          <p:nvPr/>
        </p:nvSpPr>
        <p:spPr>
          <a:xfrm rot="16200000">
            <a:off x="4981460" y="4407283"/>
            <a:ext cx="95483" cy="49237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a:extLst>
              <a:ext uri="{FF2B5EF4-FFF2-40B4-BE49-F238E27FC236}">
                <a16:creationId xmlns:a16="http://schemas.microsoft.com/office/drawing/2014/main" id="{00EAE714-64E3-4DD4-0A22-8F4466307157}"/>
              </a:ext>
            </a:extLst>
          </p:cNvPr>
          <p:cNvSpPr txBox="1"/>
          <p:nvPr/>
        </p:nvSpPr>
        <p:spPr>
          <a:xfrm>
            <a:off x="4337537" y="4821296"/>
            <a:ext cx="1383326" cy="369332"/>
          </a:xfrm>
          <a:prstGeom prst="rect">
            <a:avLst/>
          </a:prstGeom>
          <a:noFill/>
        </p:spPr>
        <p:txBody>
          <a:bodyPr wrap="square" rtlCol="0">
            <a:spAutoFit/>
          </a:bodyPr>
          <a:lstStyle/>
          <a:p>
            <a:pPr algn="ctr"/>
            <a:r>
              <a:rPr lang="en-US" sz="1800" b="1" dirty="0"/>
              <a:t>[10-9]</a:t>
            </a:r>
          </a:p>
        </p:txBody>
      </p:sp>
    </p:spTree>
    <p:extLst>
      <p:ext uri="{BB962C8B-B14F-4D97-AF65-F5344CB8AC3E}">
        <p14:creationId xmlns:p14="http://schemas.microsoft.com/office/powerpoint/2010/main" val="319756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p:bldP spid="16" grpId="0" animBg="1"/>
      <p:bldP spid="20" grpId="0"/>
      <p:bldP spid="21" grpId="0" animBg="1"/>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6"/>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Quota</a:t>
            </a:r>
            <a:endParaRPr dirty="0">
              <a:latin typeface="+mn-lt"/>
            </a:endParaRPr>
          </a:p>
        </p:txBody>
      </p:sp>
      <p:pic>
        <p:nvPicPr>
          <p:cNvPr id="2" name="Picture 1" descr="A graph shows the effects of a government imposed price ceiling on rent in the market for apartments.&#10;The x-axis is labeled Quantity of apartments (millions) and shows markings from 1.6 to 2.4 in increments of 0.2 million apartments. The y-axis is labeled Monthly rent (per apartment) and shows markings from 600 to 1,400 dollars in increments of 200 dollars. An upward sloping linear supply curve intersects a downward sloping linear demand curve at the equilibrium point:&#10;• E (2.0, 1,000)&#10;A horizontal line labeled Price ceiling extends from 800 dollars on the y-axis and intersects the supply and demand curve below the equilibrium point, where the quantity supplied is less than the quantity demanded. The price ceiling intersects the curves as follows:&#10;• Supply at point A (1.8, 800)&#10;• Demand at point B (2.2, 800).&#10;The horizontal distance between point A and point B is labeled Housing shortage of 400,000 apartments caused by price ceiling.">
            <a:extLst>
              <a:ext uri="{FF2B5EF4-FFF2-40B4-BE49-F238E27FC236}">
                <a16:creationId xmlns:a16="http://schemas.microsoft.com/office/drawing/2014/main" id="{90FA8EE4-31B7-5652-C5E0-0B7D47B65B57}"/>
              </a:ext>
            </a:extLst>
          </p:cNvPr>
          <p:cNvPicPr>
            <a:picLocks noChangeAspect="1"/>
          </p:cNvPicPr>
          <p:nvPr/>
        </p:nvPicPr>
        <p:blipFill>
          <a:blip r:embed="rId3"/>
          <a:stretch>
            <a:fillRect/>
          </a:stretch>
        </p:blipFill>
        <p:spPr>
          <a:xfrm>
            <a:off x="9448398" y="1803395"/>
            <a:ext cx="464353" cy="288930"/>
          </a:xfrm>
          <a:prstGeom prst="rect">
            <a:avLst/>
          </a:prstGeom>
        </p:spPr>
      </p:pic>
      <p:pic>
        <p:nvPicPr>
          <p:cNvPr id="5" name="Google Shape;276;p32" descr="A graph shows the effect of a quota on the market for taxi rides.&#10;The table has three columns labeled Fare (per ride), Quantity of rides (millions per year) demanded, and Quantity of rides (millions per year) supplied. The data in the table are listed as follows:&#10;• Fare, 7.00 dollars; Quantity demanded, 6; Quantity supplied, 14.&#10;• Fare, 6.50 dollars; Quantity demanded, 7; Quantity supplied, 13.&#10;• Fare, 6.00 dollars; Quantity demanded, 8 (highlighted); Quantity supplied, 12.&#10;• Fare, 5.50 dollars; Quantity demanded, 9; Quantity supplied, 11.&#10;• Fare, 5.00 dollars; Quantity demanded, 10; Quantity supplied, 10.&#10;• Fare, 4.50 dollars; Quantity demanded, 11; Quantity supplied, 9.&#10;• Fare, 4.00 dollars; Quantity demanded, 12; Quantity supplied, 8 (highlighted).&#10;• Fare, 3.50 dollars; Quantity demanded, 13; Quantity supplied, 7.&#10;• Fare, 3.00 dollars; Quantity demanded, 14; Quantity supplied, 6.&#10;The x-axis is labeled Quantity of rides (millions per year) and shows markings from 6 to 14 in increments of 1 million rides. The y-axis is labeled Fare (per ride) and shows markings from 3.00 to 7.00 dollars in increments on 0.50 dollars. An upward sloping linear supply curve intersects a downward sloping linear demand curve at the equilibrium point:&#10;• E (10, 5.00)&#10;A vertical line labeled Quota extends from the 8 million rides per year on the x-axis, which is less than the equilibrium of 10 million rides per year. The quota line intersects the supply curve at a lower price than the demand curve.&#10;The curves pass through the coordinates:&#10;• Supply, (14, 3.00); Demand, (14, 7.00).&#10;• Supply, (13, 6.50); Demand, (13, 3.50).&#10;• Supply, (12, 6.00); Demand, (12, 4.00).&#10;• Supply, (11, 5.50); Demand, (11, 4.50).&#10;• Point E, (10, 5.00).&#10;• Supply, (9, 4.50); Demand, (9, 5.50).&#10;• Point B, Supply, (8, 4.00);&#10;• Point A, Demand, (8, 6.00).&#10;• Supply, (7, 3.50); Demand, (7, 6.50).&#10;• Supply, (6, 3.00); Demand, (6, 7.00).&#10;The vertical distance between point A at (8, 6.00) and point B at (8, 4.00) is labeled The wedge. The shaded triangular area labeled Deadweight loss is bounded by the points:&#10;• Point A, supply at (8, 6.00).&#10;• Point B, demand at (8, 4.00).&#10;• Equilibrium, E at (10, 5.00).">
            <a:extLst>
              <a:ext uri="{FF2B5EF4-FFF2-40B4-BE49-F238E27FC236}">
                <a16:creationId xmlns:a16="http://schemas.microsoft.com/office/drawing/2014/main" id="{3280E711-3C28-0095-A67E-01F86AB3DA11}"/>
              </a:ext>
            </a:extLst>
          </p:cNvPr>
          <p:cNvPicPr preferRelativeResize="0">
            <a:picLocks/>
          </p:cNvPicPr>
          <p:nvPr/>
        </p:nvPicPr>
        <p:blipFill rotWithShape="1">
          <a:blip r:embed="rId4">
            <a:alphaModFix/>
          </a:blip>
          <a:srcRect/>
          <a:stretch/>
        </p:blipFill>
        <p:spPr>
          <a:xfrm>
            <a:off x="472164" y="2400753"/>
            <a:ext cx="9440587" cy="4081302"/>
          </a:xfrm>
          <a:prstGeom prst="rect">
            <a:avLst/>
          </a:prstGeom>
          <a:noFill/>
          <a:ln>
            <a:noFill/>
          </a:ln>
        </p:spPr>
      </p:pic>
      <p:cxnSp>
        <p:nvCxnSpPr>
          <p:cNvPr id="4" name="Straight Arrow Connector 3">
            <a:extLst>
              <a:ext uri="{FF2B5EF4-FFF2-40B4-BE49-F238E27FC236}">
                <a16:creationId xmlns:a16="http://schemas.microsoft.com/office/drawing/2014/main" id="{7EBDD74A-6E32-98EA-E685-3474117A389C}"/>
              </a:ext>
            </a:extLst>
          </p:cNvPr>
          <p:cNvCxnSpPr/>
          <p:nvPr/>
        </p:nvCxnSpPr>
        <p:spPr>
          <a:xfrm flipV="1">
            <a:off x="3880338" y="1803395"/>
            <a:ext cx="1254370" cy="13149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5FB8893-A2E5-EBEA-0FDD-20F16530815F}"/>
              </a:ext>
            </a:extLst>
          </p:cNvPr>
          <p:cNvSpPr txBox="1"/>
          <p:nvPr/>
        </p:nvSpPr>
        <p:spPr>
          <a:xfrm>
            <a:off x="5134708" y="1578528"/>
            <a:ext cx="2602523" cy="369332"/>
          </a:xfrm>
          <a:prstGeom prst="rect">
            <a:avLst/>
          </a:prstGeom>
          <a:noFill/>
        </p:spPr>
        <p:txBody>
          <a:bodyPr wrap="square" rtlCol="0">
            <a:spAutoFit/>
          </a:bodyPr>
          <a:lstStyle/>
          <a:p>
            <a:r>
              <a:rPr lang="en-US" sz="1800" b="1" dirty="0"/>
              <a:t>(6-4)*(10-8)/2=2</a:t>
            </a:r>
          </a:p>
        </p:txBody>
      </p:sp>
    </p:spTree>
    <p:extLst>
      <p:ext uri="{BB962C8B-B14F-4D97-AF65-F5344CB8AC3E}">
        <p14:creationId xmlns:p14="http://schemas.microsoft.com/office/powerpoint/2010/main" val="2168480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KRUGMAN">
  <a:themeElements>
    <a:clrScheme name="Macmillan Learning Brand Colors">
      <a:dk1>
        <a:srgbClr val="000000"/>
      </a:dk1>
      <a:lt1>
        <a:srgbClr val="FFFFFF"/>
      </a:lt1>
      <a:dk2>
        <a:srgbClr val="DA1B2C"/>
      </a:dk2>
      <a:lt2>
        <a:srgbClr val="FFFFFE"/>
      </a:lt2>
      <a:accent1>
        <a:srgbClr val="4E4E4E"/>
      </a:accent1>
      <a:accent2>
        <a:srgbClr val="999999"/>
      </a:accent2>
      <a:accent3>
        <a:srgbClr val="CCCCCC"/>
      </a:accent3>
      <a:accent4>
        <a:srgbClr val="E6E6E6"/>
      </a:accent4>
      <a:accent5>
        <a:srgbClr val="DA1B2C"/>
      </a:accent5>
      <a:accent6>
        <a:srgbClr val="A90F1E"/>
      </a:accent6>
      <a:hlink>
        <a:srgbClr val="0000FF"/>
      </a:hlink>
      <a:folHlink>
        <a:srgbClr val="4C4C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623</TotalTime>
  <Words>1076</Words>
  <Application>Microsoft Office PowerPoint</Application>
  <PresentationFormat>Custom</PresentationFormat>
  <Paragraphs>173</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Helvetica Neue</vt:lpstr>
      <vt:lpstr>Noto Sans Symbols</vt:lpstr>
      <vt:lpstr>Segoe UI</vt:lpstr>
      <vt:lpstr>Times New Roman</vt:lpstr>
      <vt:lpstr>KRUGMAN</vt:lpstr>
      <vt:lpstr>Review Session Midterm #1 Chapters 1-5</vt:lpstr>
      <vt:lpstr>Important Dates</vt:lpstr>
      <vt:lpstr>Important Dates</vt:lpstr>
      <vt:lpstr>Midterm #1</vt:lpstr>
      <vt:lpstr>Midterm #1 – Scantron answer sheet</vt:lpstr>
      <vt:lpstr>When does the quantity supplied change?</vt:lpstr>
      <vt:lpstr>When does the quantity demanded change?</vt:lpstr>
      <vt:lpstr>Graphically</vt:lpstr>
      <vt:lpstr>Changes in demand </vt:lpstr>
      <vt:lpstr>Comparative vs Absolute Advantage</vt:lpstr>
      <vt:lpstr>Comparative Advantage</vt:lpstr>
      <vt:lpstr>Comparative Advantage</vt:lpstr>
      <vt:lpstr>Consumer Surplus and Producer Surplus</vt:lpstr>
      <vt:lpstr>Exercise – CS, PS and TS</vt:lpstr>
      <vt:lpstr>Exercise – CS, PS and TS</vt:lpstr>
      <vt:lpstr>Production Possibility Frontier (PPF)</vt:lpstr>
      <vt:lpstr>MODELING A PRICE CEILING</vt:lpstr>
      <vt:lpstr>MODELING A PRICE FLOOR</vt:lpstr>
      <vt:lpstr>Quota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Price Controls and Quotas: Meddling with Markets</dc:title>
  <dc:creator>Krugman</dc:creator>
  <cp:lastModifiedBy>Espinola-Arredondo, Ana Fabiola</cp:lastModifiedBy>
  <cp:revision>33</cp:revision>
  <dcterms:modified xsi:type="dcterms:W3CDTF">2024-09-13T18:44:18Z</dcterms:modified>
</cp:coreProperties>
</file>