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6"/>
  </p:notesMasterIdLst>
  <p:sldIdLst>
    <p:sldId id="256" r:id="rId2"/>
    <p:sldId id="257" r:id="rId3"/>
    <p:sldId id="288" r:id="rId4"/>
    <p:sldId id="258" r:id="rId5"/>
    <p:sldId id="299" r:id="rId6"/>
    <p:sldId id="300" r:id="rId7"/>
    <p:sldId id="259" r:id="rId8"/>
    <p:sldId id="289" r:id="rId9"/>
    <p:sldId id="260" r:id="rId10"/>
    <p:sldId id="261" r:id="rId11"/>
    <p:sldId id="262" r:id="rId12"/>
    <p:sldId id="295" r:id="rId13"/>
    <p:sldId id="296" r:id="rId14"/>
    <p:sldId id="263" r:id="rId15"/>
    <p:sldId id="264" r:id="rId16"/>
    <p:sldId id="265" r:id="rId17"/>
    <p:sldId id="266" r:id="rId18"/>
    <p:sldId id="267" r:id="rId19"/>
    <p:sldId id="268" r:id="rId20"/>
    <p:sldId id="269" r:id="rId21"/>
    <p:sldId id="270" r:id="rId22"/>
    <p:sldId id="271" r:id="rId23"/>
    <p:sldId id="272" r:id="rId24"/>
    <p:sldId id="301" r:id="rId25"/>
    <p:sldId id="273" r:id="rId26"/>
    <p:sldId id="274" r:id="rId27"/>
    <p:sldId id="297" r:id="rId28"/>
    <p:sldId id="298" r:id="rId29"/>
    <p:sldId id="275" r:id="rId30"/>
    <p:sldId id="276" r:id="rId31"/>
    <p:sldId id="277" r:id="rId32"/>
    <p:sldId id="278" r:id="rId33"/>
    <p:sldId id="279" r:id="rId34"/>
    <p:sldId id="280" r:id="rId35"/>
    <p:sldId id="309" r:id="rId36"/>
    <p:sldId id="302" r:id="rId37"/>
    <p:sldId id="281" r:id="rId38"/>
    <p:sldId id="303" r:id="rId39"/>
    <p:sldId id="304" r:id="rId40"/>
    <p:sldId id="305" r:id="rId41"/>
    <p:sldId id="282" r:id="rId42"/>
    <p:sldId id="283" r:id="rId43"/>
    <p:sldId id="290" r:id="rId44"/>
    <p:sldId id="284" r:id="rId45"/>
    <p:sldId id="285" r:id="rId46"/>
    <p:sldId id="308" r:id="rId47"/>
    <p:sldId id="286" r:id="rId48"/>
    <p:sldId id="287" r:id="rId49"/>
    <p:sldId id="306" r:id="rId50"/>
    <p:sldId id="307" r:id="rId51"/>
    <p:sldId id="291" r:id="rId52"/>
    <p:sldId id="292" r:id="rId53"/>
    <p:sldId id="293" r:id="rId54"/>
    <p:sldId id="294" r:id="rId55"/>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gV3AXfhDNdC+nlwepxshO/s9LvN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 initials="CE" lastIdx="2" clrIdx="0">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E0B05F-FCF8-41FA-AB31-E49F22696248}">
  <a:tblStyle styleId="{BCE0B05F-FCF8-41FA-AB31-E49F22696248}"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1878" y="120"/>
      </p:cViewPr>
      <p:guideLst>
        <p:guide orient="horz" pos="2448"/>
        <p:guide pos="3168"/>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customschemas.google.com/relationships/presentationmetadata" Target="meta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D9135973-8CA0-4CDC-97C2-ACA6F447F232}"/>
    <pc:docChg chg="undo redo custSel addSld delSld modSld sldOrd">
      <pc:chgData name="Espinola-Arredondo, Ana Fabiola" userId="2389861a-9b00-4e05-a52a-bbe4d3cfc079" providerId="ADAL" clId="{D9135973-8CA0-4CDC-97C2-ACA6F447F232}" dt="2024-09-10T19:34:20.508" v="949"/>
      <pc:docMkLst>
        <pc:docMk/>
      </pc:docMkLst>
      <pc:sldChg chg="modSp mod">
        <pc:chgData name="Espinola-Arredondo, Ana Fabiola" userId="2389861a-9b00-4e05-a52a-bbe4d3cfc079" providerId="ADAL" clId="{D9135973-8CA0-4CDC-97C2-ACA6F447F232}" dt="2024-08-30T18:56:19.406" v="361" actId="207"/>
        <pc:sldMkLst>
          <pc:docMk/>
          <pc:sldMk cId="0" sldId="257"/>
        </pc:sldMkLst>
        <pc:spChg chg="mod">
          <ac:chgData name="Espinola-Arredondo, Ana Fabiola" userId="2389861a-9b00-4e05-a52a-bbe4d3cfc079" providerId="ADAL" clId="{D9135973-8CA0-4CDC-97C2-ACA6F447F232}" dt="2024-08-30T18:52:57.023" v="338" actId="1076"/>
          <ac:spMkLst>
            <pc:docMk/>
            <pc:sldMk cId="0" sldId="257"/>
            <ac:spMk id="50" creationId="{00000000-0000-0000-0000-000000000000}"/>
          </ac:spMkLst>
        </pc:spChg>
        <pc:spChg chg="mod">
          <ac:chgData name="Espinola-Arredondo, Ana Fabiola" userId="2389861a-9b00-4e05-a52a-bbe4d3cfc079" providerId="ADAL" clId="{D9135973-8CA0-4CDC-97C2-ACA6F447F232}" dt="2024-08-30T18:56:19.406" v="361" actId="207"/>
          <ac:spMkLst>
            <pc:docMk/>
            <pc:sldMk cId="0" sldId="257"/>
            <ac:spMk id="51" creationId="{00000000-0000-0000-0000-000000000000}"/>
          </ac:spMkLst>
        </pc:spChg>
      </pc:sldChg>
      <pc:sldChg chg="addSp modSp mod">
        <pc:chgData name="Espinola-Arredondo, Ana Fabiola" userId="2389861a-9b00-4e05-a52a-bbe4d3cfc079" providerId="ADAL" clId="{D9135973-8CA0-4CDC-97C2-ACA6F447F232}" dt="2024-09-03T22:15:51.053" v="401" actId="6549"/>
        <pc:sldMkLst>
          <pc:docMk/>
          <pc:sldMk cId="0" sldId="263"/>
        </pc:sldMkLst>
        <pc:spChg chg="add mod">
          <ac:chgData name="Espinola-Arredondo, Ana Fabiola" userId="2389861a-9b00-4e05-a52a-bbe4d3cfc079" providerId="ADAL" clId="{D9135973-8CA0-4CDC-97C2-ACA6F447F232}" dt="2024-09-03T22:15:51.053" v="401" actId="6549"/>
          <ac:spMkLst>
            <pc:docMk/>
            <pc:sldMk cId="0" sldId="263"/>
            <ac:spMk id="2" creationId="{AFBDE722-6EC4-4E8E-8E2A-685353A222F4}"/>
          </ac:spMkLst>
        </pc:spChg>
      </pc:sldChg>
      <pc:sldChg chg="modSp add mod">
        <pc:chgData name="Espinola-Arredondo, Ana Fabiola" userId="2389861a-9b00-4e05-a52a-bbe4d3cfc079" providerId="ADAL" clId="{D9135973-8CA0-4CDC-97C2-ACA6F447F232}" dt="2024-08-30T18:54:38.953" v="353" actId="14100"/>
        <pc:sldMkLst>
          <pc:docMk/>
          <pc:sldMk cId="1776355734" sldId="288"/>
        </pc:sldMkLst>
        <pc:spChg chg="mod">
          <ac:chgData name="Espinola-Arredondo, Ana Fabiola" userId="2389861a-9b00-4e05-a52a-bbe4d3cfc079" providerId="ADAL" clId="{D9135973-8CA0-4CDC-97C2-ACA6F447F232}" dt="2024-08-30T18:54:38.953" v="353" actId="14100"/>
          <ac:spMkLst>
            <pc:docMk/>
            <pc:sldMk cId="1776355734" sldId="288"/>
            <ac:spMk id="51" creationId="{00000000-0000-0000-0000-000000000000}"/>
          </ac:spMkLst>
        </pc:spChg>
      </pc:sldChg>
      <pc:sldChg chg="modSp mod">
        <pc:chgData name="Espinola-Arredondo, Ana Fabiola" userId="2389861a-9b00-4e05-a52a-bbe4d3cfc079" providerId="ADAL" clId="{D9135973-8CA0-4CDC-97C2-ACA6F447F232}" dt="2024-09-05T19:41:30.058" v="946" actId="14100"/>
        <pc:sldMkLst>
          <pc:docMk/>
          <pc:sldMk cId="2294010210" sldId="289"/>
        </pc:sldMkLst>
        <pc:picChg chg="mod">
          <ac:chgData name="Espinola-Arredondo, Ana Fabiola" userId="2389861a-9b00-4e05-a52a-bbe4d3cfc079" providerId="ADAL" clId="{D9135973-8CA0-4CDC-97C2-ACA6F447F232}" dt="2024-09-05T19:41:30.058" v="946" actId="14100"/>
          <ac:picMkLst>
            <pc:docMk/>
            <pc:sldMk cId="2294010210" sldId="289"/>
            <ac:picMk id="6" creationId="{04201EB1-62C9-4FEA-B435-E8BB7FE1BD5A}"/>
          </ac:picMkLst>
        </pc:picChg>
      </pc:sldChg>
      <pc:sldChg chg="addSp delSp modSp new mod">
        <pc:chgData name="Espinola-Arredondo, Ana Fabiola" userId="2389861a-9b00-4e05-a52a-bbe4d3cfc079" providerId="ADAL" clId="{D9135973-8CA0-4CDC-97C2-ACA6F447F232}" dt="2024-09-03T22:12:11.052" v="377" actId="14100"/>
        <pc:sldMkLst>
          <pc:docMk/>
          <pc:sldMk cId="3286108982" sldId="295"/>
        </pc:sldMkLst>
        <pc:spChg chg="del">
          <ac:chgData name="Espinola-Arredondo, Ana Fabiola" userId="2389861a-9b00-4e05-a52a-bbe4d3cfc079" providerId="ADAL" clId="{D9135973-8CA0-4CDC-97C2-ACA6F447F232}" dt="2024-09-03T22:10:31.686" v="365" actId="478"/>
          <ac:spMkLst>
            <pc:docMk/>
            <pc:sldMk cId="3286108982" sldId="295"/>
            <ac:spMk id="2" creationId="{EFA1907B-6BD3-3AF4-D36D-D68F6577DAB1}"/>
          </ac:spMkLst>
        </pc:spChg>
        <pc:spChg chg="del">
          <ac:chgData name="Espinola-Arredondo, Ana Fabiola" userId="2389861a-9b00-4e05-a52a-bbe4d3cfc079" providerId="ADAL" clId="{D9135973-8CA0-4CDC-97C2-ACA6F447F232}" dt="2024-09-03T22:10:29.750" v="364" actId="478"/>
          <ac:spMkLst>
            <pc:docMk/>
            <pc:sldMk cId="3286108982" sldId="295"/>
            <ac:spMk id="3" creationId="{FA18540E-1F2C-5EAC-9700-58BA5CE6D6DA}"/>
          </ac:spMkLst>
        </pc:spChg>
        <pc:spChg chg="add mod">
          <ac:chgData name="Espinola-Arredondo, Ana Fabiola" userId="2389861a-9b00-4e05-a52a-bbe4d3cfc079" providerId="ADAL" clId="{D9135973-8CA0-4CDC-97C2-ACA6F447F232}" dt="2024-09-03T22:10:47.645" v="371" actId="6549"/>
          <ac:spMkLst>
            <pc:docMk/>
            <pc:sldMk cId="3286108982" sldId="295"/>
            <ac:spMk id="5" creationId="{887700D4-FB73-D3BF-9FF5-AC489F81443A}"/>
          </ac:spMkLst>
        </pc:spChg>
        <pc:spChg chg="add mod">
          <ac:chgData name="Espinola-Arredondo, Ana Fabiola" userId="2389861a-9b00-4e05-a52a-bbe4d3cfc079" providerId="ADAL" clId="{D9135973-8CA0-4CDC-97C2-ACA6F447F232}" dt="2024-09-03T22:10:40.793" v="369" actId="27636"/>
          <ac:spMkLst>
            <pc:docMk/>
            <pc:sldMk cId="3286108982" sldId="295"/>
            <ac:spMk id="6" creationId="{E3469FE1-526D-E4F0-9F16-444257C76DC5}"/>
          </ac:spMkLst>
        </pc:spChg>
        <pc:picChg chg="add del">
          <ac:chgData name="Espinola-Arredondo, Ana Fabiola" userId="2389861a-9b00-4e05-a52a-bbe4d3cfc079" providerId="ADAL" clId="{D9135973-8CA0-4CDC-97C2-ACA6F447F232}" dt="2024-09-03T22:10:39.707" v="367"/>
          <ac:picMkLst>
            <pc:docMk/>
            <pc:sldMk cId="3286108982" sldId="295"/>
            <ac:picMk id="4" creationId="{AC01E649-331A-95C2-DB93-71BDB70F7580}"/>
          </ac:picMkLst>
        </pc:picChg>
        <pc:picChg chg="add mod">
          <ac:chgData name="Espinola-Arredondo, Ana Fabiola" userId="2389861a-9b00-4e05-a52a-bbe4d3cfc079" providerId="ADAL" clId="{D9135973-8CA0-4CDC-97C2-ACA6F447F232}" dt="2024-09-03T22:12:11.052" v="377" actId="14100"/>
          <ac:picMkLst>
            <pc:docMk/>
            <pc:sldMk cId="3286108982" sldId="295"/>
            <ac:picMk id="7" creationId="{58239F39-1DC5-8876-CC13-CDC04BFD28D6}"/>
          </ac:picMkLst>
        </pc:picChg>
      </pc:sldChg>
      <pc:sldChg chg="addSp delSp modSp new mod">
        <pc:chgData name="Espinola-Arredondo, Ana Fabiola" userId="2389861a-9b00-4e05-a52a-bbe4d3cfc079" providerId="ADAL" clId="{D9135973-8CA0-4CDC-97C2-ACA6F447F232}" dt="2024-09-03T22:12:04.517" v="376" actId="14100"/>
        <pc:sldMkLst>
          <pc:docMk/>
          <pc:sldMk cId="91110957" sldId="296"/>
        </pc:sldMkLst>
        <pc:spChg chg="del">
          <ac:chgData name="Espinola-Arredondo, Ana Fabiola" userId="2389861a-9b00-4e05-a52a-bbe4d3cfc079" providerId="ADAL" clId="{D9135973-8CA0-4CDC-97C2-ACA6F447F232}" dt="2024-09-03T22:10:53.146" v="372" actId="478"/>
          <ac:spMkLst>
            <pc:docMk/>
            <pc:sldMk cId="91110957" sldId="296"/>
            <ac:spMk id="2" creationId="{CDA8A6A6-CA2E-CCB4-FAD1-DEBB2FE8F340}"/>
          </ac:spMkLst>
        </pc:spChg>
        <pc:spChg chg="del">
          <ac:chgData name="Espinola-Arredondo, Ana Fabiola" userId="2389861a-9b00-4e05-a52a-bbe4d3cfc079" providerId="ADAL" clId="{D9135973-8CA0-4CDC-97C2-ACA6F447F232}" dt="2024-09-03T22:10:54.396" v="373" actId="478"/>
          <ac:spMkLst>
            <pc:docMk/>
            <pc:sldMk cId="91110957" sldId="296"/>
            <ac:spMk id="3" creationId="{1647D1B4-2ED8-3833-306C-38C7B297F6A9}"/>
          </ac:spMkLst>
        </pc:spChg>
        <pc:spChg chg="add mod">
          <ac:chgData name="Espinola-Arredondo, Ana Fabiola" userId="2389861a-9b00-4e05-a52a-bbe4d3cfc079" providerId="ADAL" clId="{D9135973-8CA0-4CDC-97C2-ACA6F447F232}" dt="2024-09-03T22:11:14.396" v="374"/>
          <ac:spMkLst>
            <pc:docMk/>
            <pc:sldMk cId="91110957" sldId="296"/>
            <ac:spMk id="4" creationId="{A2C19076-E50A-E747-8DE1-4BE40108F4F5}"/>
          </ac:spMkLst>
        </pc:spChg>
        <pc:spChg chg="add mod">
          <ac:chgData name="Espinola-Arredondo, Ana Fabiola" userId="2389861a-9b00-4e05-a52a-bbe4d3cfc079" providerId="ADAL" clId="{D9135973-8CA0-4CDC-97C2-ACA6F447F232}" dt="2024-09-03T22:11:14.488" v="375" actId="27636"/>
          <ac:spMkLst>
            <pc:docMk/>
            <pc:sldMk cId="91110957" sldId="296"/>
            <ac:spMk id="5" creationId="{A3F2DFD5-938C-4FF2-98AB-E117C58DB947}"/>
          </ac:spMkLst>
        </pc:spChg>
        <pc:picChg chg="add mod">
          <ac:chgData name="Espinola-Arredondo, Ana Fabiola" userId="2389861a-9b00-4e05-a52a-bbe4d3cfc079" providerId="ADAL" clId="{D9135973-8CA0-4CDC-97C2-ACA6F447F232}" dt="2024-09-03T22:12:04.517" v="376" actId="14100"/>
          <ac:picMkLst>
            <pc:docMk/>
            <pc:sldMk cId="91110957" sldId="296"/>
            <ac:picMk id="6" creationId="{93916059-3868-7F04-50BA-70C0F1FD8A40}"/>
          </ac:picMkLst>
        </pc:picChg>
      </pc:sldChg>
      <pc:sldChg chg="addSp delSp modSp add mod delAnim modAnim">
        <pc:chgData name="Espinola-Arredondo, Ana Fabiola" userId="2389861a-9b00-4e05-a52a-bbe4d3cfc079" providerId="ADAL" clId="{D9135973-8CA0-4CDC-97C2-ACA6F447F232}" dt="2024-09-04T21:51:43.153" v="849" actId="6549"/>
        <pc:sldMkLst>
          <pc:docMk/>
          <pc:sldMk cId="2298509367" sldId="297"/>
        </pc:sldMkLst>
        <pc:spChg chg="del">
          <ac:chgData name="Espinola-Arredondo, Ana Fabiola" userId="2389861a-9b00-4e05-a52a-bbe4d3cfc079" providerId="ADAL" clId="{D9135973-8CA0-4CDC-97C2-ACA6F447F232}" dt="2024-09-03T22:29:45.657" v="412" actId="478"/>
          <ac:spMkLst>
            <pc:docMk/>
            <pc:sldMk cId="2298509367" sldId="297"/>
            <ac:spMk id="3" creationId="{34E08814-D744-63A1-F58A-6B64ECDCA19B}"/>
          </ac:spMkLst>
        </pc:spChg>
        <pc:spChg chg="add del mod">
          <ac:chgData name="Espinola-Arredondo, Ana Fabiola" userId="2389861a-9b00-4e05-a52a-bbe4d3cfc079" providerId="ADAL" clId="{D9135973-8CA0-4CDC-97C2-ACA6F447F232}" dt="2024-09-03T22:30:36.094" v="418" actId="478"/>
          <ac:spMkLst>
            <pc:docMk/>
            <pc:sldMk cId="2298509367" sldId="297"/>
            <ac:spMk id="4" creationId="{559B218B-C069-8398-799F-12C2826A448A}"/>
          </ac:spMkLst>
        </pc:spChg>
        <pc:spChg chg="add del mod">
          <ac:chgData name="Espinola-Arredondo, Ana Fabiola" userId="2389861a-9b00-4e05-a52a-bbe4d3cfc079" providerId="ADAL" clId="{D9135973-8CA0-4CDC-97C2-ACA6F447F232}" dt="2024-09-03T22:29:50.456" v="413" actId="478"/>
          <ac:spMkLst>
            <pc:docMk/>
            <pc:sldMk cId="2298509367" sldId="297"/>
            <ac:spMk id="6" creationId="{8476401E-F97F-1B43-7D3C-7CD6DC989866}"/>
          </ac:spMkLst>
        </pc:spChg>
        <pc:spChg chg="add mod">
          <ac:chgData name="Espinola-Arredondo, Ana Fabiola" userId="2389861a-9b00-4e05-a52a-bbe4d3cfc079" providerId="ADAL" clId="{D9135973-8CA0-4CDC-97C2-ACA6F447F232}" dt="2024-09-04T21:51:43.153" v="849" actId="6549"/>
          <ac:spMkLst>
            <pc:docMk/>
            <pc:sldMk cId="2298509367" sldId="297"/>
            <ac:spMk id="7" creationId="{6094FAF7-109C-C512-5F6E-26C56B7660F0}"/>
          </ac:spMkLst>
        </pc:spChg>
        <pc:spChg chg="mod">
          <ac:chgData name="Espinola-Arredondo, Ana Fabiola" userId="2389861a-9b00-4e05-a52a-bbe4d3cfc079" providerId="ADAL" clId="{D9135973-8CA0-4CDC-97C2-ACA6F447F232}" dt="2024-09-03T22:34:31.705" v="466" actId="14100"/>
          <ac:spMkLst>
            <pc:docMk/>
            <pc:sldMk cId="2298509367" sldId="297"/>
            <ac:spMk id="169" creationId="{00000000-0000-0000-0000-000000000000}"/>
          </ac:spMkLst>
        </pc:spChg>
        <pc:spChg chg="del mod">
          <ac:chgData name="Espinola-Arredondo, Ana Fabiola" userId="2389861a-9b00-4e05-a52a-bbe4d3cfc079" providerId="ADAL" clId="{D9135973-8CA0-4CDC-97C2-ACA6F447F232}" dt="2024-09-03T22:30:39.434" v="419"/>
          <ac:spMkLst>
            <pc:docMk/>
            <pc:sldMk cId="2298509367" sldId="297"/>
            <ac:spMk id="170" creationId="{00000000-0000-0000-0000-000000000000}"/>
          </ac:spMkLst>
        </pc:spChg>
        <pc:picChg chg="add del mod">
          <ac:chgData name="Espinola-Arredondo, Ana Fabiola" userId="2389861a-9b00-4e05-a52a-bbe4d3cfc079" providerId="ADAL" clId="{D9135973-8CA0-4CDC-97C2-ACA6F447F232}" dt="2024-09-03T22:30:18.068" v="416" actId="478"/>
          <ac:picMkLst>
            <pc:docMk/>
            <pc:sldMk cId="2298509367" sldId="297"/>
            <ac:picMk id="13" creationId="{AB04BBE2-BF13-F424-65C2-B2E2DCBC52BB}"/>
          </ac:picMkLst>
        </pc:picChg>
        <pc:picChg chg="del">
          <ac:chgData name="Espinola-Arredondo, Ana Fabiola" userId="2389861a-9b00-4e05-a52a-bbe4d3cfc079" providerId="ADAL" clId="{D9135973-8CA0-4CDC-97C2-ACA6F447F232}" dt="2024-09-03T22:29:41.783" v="411" actId="478"/>
          <ac:picMkLst>
            <pc:docMk/>
            <pc:sldMk cId="2298509367" sldId="297"/>
            <ac:picMk id="172" creationId="{00000000-0000-0000-0000-000000000000}"/>
          </ac:picMkLst>
        </pc:picChg>
        <pc:picChg chg="del mod">
          <ac:chgData name="Espinola-Arredondo, Ana Fabiola" userId="2389861a-9b00-4e05-a52a-bbe4d3cfc079" providerId="ADAL" clId="{D9135973-8CA0-4CDC-97C2-ACA6F447F232}" dt="2024-09-03T22:29:39.421" v="410" actId="21"/>
          <ac:picMkLst>
            <pc:docMk/>
            <pc:sldMk cId="2298509367" sldId="297"/>
            <ac:picMk id="173" creationId="{00000000-0000-0000-0000-000000000000}"/>
          </ac:picMkLst>
        </pc:picChg>
        <pc:picChg chg="del">
          <ac:chgData name="Espinola-Arredondo, Ana Fabiola" userId="2389861a-9b00-4e05-a52a-bbe4d3cfc079" providerId="ADAL" clId="{D9135973-8CA0-4CDC-97C2-ACA6F447F232}" dt="2024-09-03T22:29:33.907" v="408" actId="478"/>
          <ac:picMkLst>
            <pc:docMk/>
            <pc:sldMk cId="2298509367" sldId="297"/>
            <ac:picMk id="174" creationId="{00000000-0000-0000-0000-000000000000}"/>
          </ac:picMkLst>
        </pc:picChg>
        <pc:picChg chg="del">
          <ac:chgData name="Espinola-Arredondo, Ana Fabiola" userId="2389861a-9b00-4e05-a52a-bbe4d3cfc079" providerId="ADAL" clId="{D9135973-8CA0-4CDC-97C2-ACA6F447F232}" dt="2024-09-03T22:29:31.801" v="407" actId="478"/>
          <ac:picMkLst>
            <pc:docMk/>
            <pc:sldMk cId="2298509367" sldId="297"/>
            <ac:picMk id="175" creationId="{00000000-0000-0000-0000-000000000000}"/>
          </ac:picMkLst>
        </pc:picChg>
      </pc:sldChg>
      <pc:sldChg chg="addSp delSp modSp add mod modAnim">
        <pc:chgData name="Espinola-Arredondo, Ana Fabiola" userId="2389861a-9b00-4e05-a52a-bbe4d3cfc079" providerId="ADAL" clId="{D9135973-8CA0-4CDC-97C2-ACA6F447F232}" dt="2024-09-03T22:50:43.411" v="671"/>
        <pc:sldMkLst>
          <pc:docMk/>
          <pc:sldMk cId="2292649408" sldId="298"/>
        </pc:sldMkLst>
        <pc:spChg chg="mod">
          <ac:chgData name="Espinola-Arredondo, Ana Fabiola" userId="2389861a-9b00-4e05-a52a-bbe4d3cfc079" providerId="ADAL" clId="{D9135973-8CA0-4CDC-97C2-ACA6F447F232}" dt="2024-09-03T22:38:18.816" v="516" actId="1076"/>
          <ac:spMkLst>
            <pc:docMk/>
            <pc:sldMk cId="2292649408" sldId="298"/>
            <ac:spMk id="7" creationId="{6094FAF7-109C-C512-5F6E-26C56B7660F0}"/>
          </ac:spMkLst>
        </pc:spChg>
        <pc:spChg chg="add mod">
          <ac:chgData name="Espinola-Arredondo, Ana Fabiola" userId="2389861a-9b00-4e05-a52a-bbe4d3cfc079" providerId="ADAL" clId="{D9135973-8CA0-4CDC-97C2-ACA6F447F232}" dt="2024-09-03T22:39:13.868" v="526" actId="1038"/>
          <ac:spMkLst>
            <pc:docMk/>
            <pc:sldMk cId="2292649408" sldId="298"/>
            <ac:spMk id="8" creationId="{0884C8D6-BB43-CDD3-5DC9-3E59FB7CA88C}"/>
          </ac:spMkLst>
        </pc:spChg>
        <pc:spChg chg="add mod">
          <ac:chgData name="Espinola-Arredondo, Ana Fabiola" userId="2389861a-9b00-4e05-a52a-bbe4d3cfc079" providerId="ADAL" clId="{D9135973-8CA0-4CDC-97C2-ACA6F447F232}" dt="2024-09-03T22:36:19.227" v="496" actId="14100"/>
          <ac:spMkLst>
            <pc:docMk/>
            <pc:sldMk cId="2292649408" sldId="298"/>
            <ac:spMk id="10" creationId="{2B2E9EBF-0994-CCFD-528D-CD5D66A1626E}"/>
          </ac:spMkLst>
        </pc:spChg>
        <pc:spChg chg="add mod">
          <ac:chgData name="Espinola-Arredondo, Ana Fabiola" userId="2389861a-9b00-4e05-a52a-bbe4d3cfc079" providerId="ADAL" clId="{D9135973-8CA0-4CDC-97C2-ACA6F447F232}" dt="2024-09-03T22:41:45.758" v="554" actId="1076"/>
          <ac:spMkLst>
            <pc:docMk/>
            <pc:sldMk cId="2292649408" sldId="298"/>
            <ac:spMk id="20" creationId="{233D48F7-1BFD-7786-995F-D686F93D079A}"/>
          </ac:spMkLst>
        </pc:spChg>
        <pc:spChg chg="add mod">
          <ac:chgData name="Espinola-Arredondo, Ana Fabiola" userId="2389861a-9b00-4e05-a52a-bbe4d3cfc079" providerId="ADAL" clId="{D9135973-8CA0-4CDC-97C2-ACA6F447F232}" dt="2024-09-03T22:37:46.721" v="512" actId="20577"/>
          <ac:spMkLst>
            <pc:docMk/>
            <pc:sldMk cId="2292649408" sldId="298"/>
            <ac:spMk id="21" creationId="{3A227D1B-C94D-CA17-6168-1AAAC2E61D4F}"/>
          </ac:spMkLst>
        </pc:spChg>
        <pc:spChg chg="add mod">
          <ac:chgData name="Espinola-Arredondo, Ana Fabiola" userId="2389861a-9b00-4e05-a52a-bbe4d3cfc079" providerId="ADAL" clId="{D9135973-8CA0-4CDC-97C2-ACA6F447F232}" dt="2024-09-03T22:40:03.260" v="533" actId="1076"/>
          <ac:spMkLst>
            <pc:docMk/>
            <pc:sldMk cId="2292649408" sldId="298"/>
            <ac:spMk id="22" creationId="{6DE813FB-9414-6E7C-B2E2-753F9763C28D}"/>
          </ac:spMkLst>
        </pc:spChg>
        <pc:spChg chg="add mod">
          <ac:chgData name="Espinola-Arredondo, Ana Fabiola" userId="2389861a-9b00-4e05-a52a-bbe4d3cfc079" providerId="ADAL" clId="{D9135973-8CA0-4CDC-97C2-ACA6F447F232}" dt="2024-09-03T22:40:42.628" v="541" actId="14100"/>
          <ac:spMkLst>
            <pc:docMk/>
            <pc:sldMk cId="2292649408" sldId="298"/>
            <ac:spMk id="23" creationId="{2A772AE1-9042-76A1-49CF-9AE8A048D35B}"/>
          </ac:spMkLst>
        </pc:spChg>
        <pc:spChg chg="add mod">
          <ac:chgData name="Espinola-Arredondo, Ana Fabiola" userId="2389861a-9b00-4e05-a52a-bbe4d3cfc079" providerId="ADAL" clId="{D9135973-8CA0-4CDC-97C2-ACA6F447F232}" dt="2024-09-03T22:47:07.716" v="633" actId="1076"/>
          <ac:spMkLst>
            <pc:docMk/>
            <pc:sldMk cId="2292649408" sldId="298"/>
            <ac:spMk id="24" creationId="{E1DBFF39-479C-F26C-CD87-F9ECAE7E7A45}"/>
          </ac:spMkLst>
        </pc:spChg>
        <pc:spChg chg="add mod">
          <ac:chgData name="Espinola-Arredondo, Ana Fabiola" userId="2389861a-9b00-4e05-a52a-bbe4d3cfc079" providerId="ADAL" clId="{D9135973-8CA0-4CDC-97C2-ACA6F447F232}" dt="2024-09-03T22:41:06.631" v="546" actId="20577"/>
          <ac:spMkLst>
            <pc:docMk/>
            <pc:sldMk cId="2292649408" sldId="298"/>
            <ac:spMk id="26" creationId="{FDB601D3-6FBF-6232-557C-1770D4252011}"/>
          </ac:spMkLst>
        </pc:spChg>
        <pc:spChg chg="add mod">
          <ac:chgData name="Espinola-Arredondo, Ana Fabiola" userId="2389861a-9b00-4e05-a52a-bbe4d3cfc079" providerId="ADAL" clId="{D9135973-8CA0-4CDC-97C2-ACA6F447F232}" dt="2024-09-03T22:42:19.966" v="565" actId="1076"/>
          <ac:spMkLst>
            <pc:docMk/>
            <pc:sldMk cId="2292649408" sldId="298"/>
            <ac:spMk id="27" creationId="{EEF143FE-B62D-7629-2B30-AB676D55C27E}"/>
          </ac:spMkLst>
        </pc:spChg>
        <pc:spChg chg="add mod">
          <ac:chgData name="Espinola-Arredondo, Ana Fabiola" userId="2389861a-9b00-4e05-a52a-bbe4d3cfc079" providerId="ADAL" clId="{D9135973-8CA0-4CDC-97C2-ACA6F447F232}" dt="2024-09-03T22:43:26.447" v="581" actId="403"/>
          <ac:spMkLst>
            <pc:docMk/>
            <pc:sldMk cId="2292649408" sldId="298"/>
            <ac:spMk id="37" creationId="{ABFFBBE9-F847-452F-7250-92ED201136E7}"/>
          </ac:spMkLst>
        </pc:spChg>
        <pc:spChg chg="add mod">
          <ac:chgData name="Espinola-Arredondo, Ana Fabiola" userId="2389861a-9b00-4e05-a52a-bbe4d3cfc079" providerId="ADAL" clId="{D9135973-8CA0-4CDC-97C2-ACA6F447F232}" dt="2024-09-03T22:44:13.853" v="587" actId="20577"/>
          <ac:spMkLst>
            <pc:docMk/>
            <pc:sldMk cId="2292649408" sldId="298"/>
            <ac:spMk id="38" creationId="{719C8929-8283-08AD-DE94-2573820D3ED3}"/>
          </ac:spMkLst>
        </pc:spChg>
        <pc:spChg chg="add mod">
          <ac:chgData name="Espinola-Arredondo, Ana Fabiola" userId="2389861a-9b00-4e05-a52a-bbe4d3cfc079" providerId="ADAL" clId="{D9135973-8CA0-4CDC-97C2-ACA6F447F232}" dt="2024-09-03T22:44:52.750" v="601" actId="20577"/>
          <ac:spMkLst>
            <pc:docMk/>
            <pc:sldMk cId="2292649408" sldId="298"/>
            <ac:spMk id="40" creationId="{CF002F0B-C6B4-ED76-F446-1295CCDEFF48}"/>
          </ac:spMkLst>
        </pc:spChg>
        <pc:spChg chg="add mod">
          <ac:chgData name="Espinola-Arredondo, Ana Fabiola" userId="2389861a-9b00-4e05-a52a-bbe4d3cfc079" providerId="ADAL" clId="{D9135973-8CA0-4CDC-97C2-ACA6F447F232}" dt="2024-09-03T22:45:39.774" v="627" actId="207"/>
          <ac:spMkLst>
            <pc:docMk/>
            <pc:sldMk cId="2292649408" sldId="298"/>
            <ac:spMk id="41" creationId="{A733E1C9-D2D5-623D-FEAF-40A91352BAC2}"/>
          </ac:spMkLst>
        </pc:spChg>
        <pc:spChg chg="add mod">
          <ac:chgData name="Espinola-Arredondo, Ana Fabiola" userId="2389861a-9b00-4e05-a52a-bbe4d3cfc079" providerId="ADAL" clId="{D9135973-8CA0-4CDC-97C2-ACA6F447F232}" dt="2024-09-03T22:47:10.176" v="634" actId="20577"/>
          <ac:spMkLst>
            <pc:docMk/>
            <pc:sldMk cId="2292649408" sldId="298"/>
            <ac:spMk id="42" creationId="{DF3356A8-7F10-FB40-E9D5-31B9DDBAEF48}"/>
          </ac:spMkLst>
        </pc:spChg>
        <pc:spChg chg="add mod">
          <ac:chgData name="Espinola-Arredondo, Ana Fabiola" userId="2389861a-9b00-4e05-a52a-bbe4d3cfc079" providerId="ADAL" clId="{D9135973-8CA0-4CDC-97C2-ACA6F447F232}" dt="2024-09-03T22:47:30.380" v="639" actId="20577"/>
          <ac:spMkLst>
            <pc:docMk/>
            <pc:sldMk cId="2292649408" sldId="298"/>
            <ac:spMk id="43" creationId="{D988794A-306A-7ED0-4063-D5D9D10697D0}"/>
          </ac:spMkLst>
        </pc:spChg>
        <pc:spChg chg="add mod">
          <ac:chgData name="Espinola-Arredondo, Ana Fabiola" userId="2389861a-9b00-4e05-a52a-bbe4d3cfc079" providerId="ADAL" clId="{D9135973-8CA0-4CDC-97C2-ACA6F447F232}" dt="2024-09-03T22:47:47.764" v="646" actId="20577"/>
          <ac:spMkLst>
            <pc:docMk/>
            <pc:sldMk cId="2292649408" sldId="298"/>
            <ac:spMk id="44" creationId="{F4CCDE6F-A11E-56A4-B6CF-F9BDF084B30B}"/>
          </ac:spMkLst>
        </pc:spChg>
        <pc:spChg chg="add del mod">
          <ac:chgData name="Espinola-Arredondo, Ana Fabiola" userId="2389861a-9b00-4e05-a52a-bbe4d3cfc079" providerId="ADAL" clId="{D9135973-8CA0-4CDC-97C2-ACA6F447F232}" dt="2024-09-03T22:48:05.783" v="650" actId="478"/>
          <ac:spMkLst>
            <pc:docMk/>
            <pc:sldMk cId="2292649408" sldId="298"/>
            <ac:spMk id="45" creationId="{067B9D73-E6D3-6E7D-DE76-9EA43C83752B}"/>
          </ac:spMkLst>
        </pc:spChg>
        <pc:spChg chg="add mod">
          <ac:chgData name="Espinola-Arredondo, Ana Fabiola" userId="2389861a-9b00-4e05-a52a-bbe4d3cfc079" providerId="ADAL" clId="{D9135973-8CA0-4CDC-97C2-ACA6F447F232}" dt="2024-09-03T22:48:28.381" v="663" actId="20577"/>
          <ac:spMkLst>
            <pc:docMk/>
            <pc:sldMk cId="2292649408" sldId="298"/>
            <ac:spMk id="46" creationId="{1F773C26-91B1-D81F-9801-6956249D8F6A}"/>
          </ac:spMkLst>
        </pc:spChg>
        <pc:picChg chg="add del mod">
          <ac:chgData name="Espinola-Arredondo, Ana Fabiola" userId="2389861a-9b00-4e05-a52a-bbe4d3cfc079" providerId="ADAL" clId="{D9135973-8CA0-4CDC-97C2-ACA6F447F232}" dt="2024-09-03T22:37:26.951" v="506" actId="478"/>
          <ac:picMkLst>
            <pc:docMk/>
            <pc:sldMk cId="2292649408" sldId="298"/>
            <ac:picMk id="18" creationId="{7EEC2AB2-8CE0-BFA3-53EE-2C34E3600BA6}"/>
          </ac:picMkLst>
        </pc:picChg>
        <pc:picChg chg="add del mod">
          <ac:chgData name="Espinola-Arredondo, Ana Fabiola" userId="2389861a-9b00-4e05-a52a-bbe4d3cfc079" providerId="ADAL" clId="{D9135973-8CA0-4CDC-97C2-ACA6F447F232}" dt="2024-09-03T22:44:27.629" v="590" actId="478"/>
          <ac:picMkLst>
            <pc:docMk/>
            <pc:sldMk cId="2292649408" sldId="298"/>
            <ac:picMk id="35" creationId="{8A860315-306F-EAEA-DD60-93A5818436BB}"/>
          </ac:picMkLst>
        </pc:picChg>
        <pc:cxnChg chg="add">
          <ac:chgData name="Espinola-Arredondo, Ana Fabiola" userId="2389861a-9b00-4e05-a52a-bbe4d3cfc079" providerId="ADAL" clId="{D9135973-8CA0-4CDC-97C2-ACA6F447F232}" dt="2024-09-03T22:35:39.979" v="476" actId="11529"/>
          <ac:cxnSpMkLst>
            <pc:docMk/>
            <pc:sldMk cId="2292649408" sldId="298"/>
            <ac:cxnSpMk id="4" creationId="{C6890995-1B26-005F-9E3F-A697BECB908F}"/>
          </ac:cxnSpMkLst>
        </pc:cxnChg>
        <pc:cxnChg chg="add mod">
          <ac:chgData name="Espinola-Arredondo, Ana Fabiola" userId="2389861a-9b00-4e05-a52a-bbe4d3cfc079" providerId="ADAL" clId="{D9135973-8CA0-4CDC-97C2-ACA6F447F232}" dt="2024-09-03T22:36:41.493" v="499" actId="1076"/>
          <ac:cxnSpMkLst>
            <pc:docMk/>
            <pc:sldMk cId="2292649408" sldId="298"/>
            <ac:cxnSpMk id="6" creationId="{62D9F485-A94B-119E-6244-45680D9BC553}"/>
          </ac:cxnSpMkLst>
        </pc:cxnChg>
        <pc:cxnChg chg="add mod">
          <ac:chgData name="Espinola-Arredondo, Ana Fabiola" userId="2389861a-9b00-4e05-a52a-bbe4d3cfc079" providerId="ADAL" clId="{D9135973-8CA0-4CDC-97C2-ACA6F447F232}" dt="2024-09-03T22:39:47.256" v="531" actId="13822"/>
          <ac:cxnSpMkLst>
            <pc:docMk/>
            <pc:sldMk cId="2292649408" sldId="298"/>
            <ac:cxnSpMk id="11" creationId="{EAD6B271-6519-E866-8D95-CDC777D2ADD7}"/>
          </ac:cxnSpMkLst>
        </pc:cxnChg>
        <pc:cxnChg chg="add mod">
          <ac:chgData name="Espinola-Arredondo, Ana Fabiola" userId="2389861a-9b00-4e05-a52a-bbe4d3cfc079" providerId="ADAL" clId="{D9135973-8CA0-4CDC-97C2-ACA6F447F232}" dt="2024-09-03T22:41:41.715" v="553" actId="14100"/>
          <ac:cxnSpMkLst>
            <pc:docMk/>
            <pc:sldMk cId="2292649408" sldId="298"/>
            <ac:cxnSpMk id="13" creationId="{B6CCDBB8-3B03-03B3-37F4-0A9A8F9A2B83}"/>
          </ac:cxnSpMkLst>
        </pc:cxnChg>
        <pc:cxnChg chg="add mod">
          <ac:chgData name="Espinola-Arredondo, Ana Fabiola" userId="2389861a-9b00-4e05-a52a-bbe4d3cfc079" providerId="ADAL" clId="{D9135973-8CA0-4CDC-97C2-ACA6F447F232}" dt="2024-09-03T22:42:00.610" v="558" actId="14100"/>
          <ac:cxnSpMkLst>
            <pc:docMk/>
            <pc:sldMk cId="2292649408" sldId="298"/>
            <ac:cxnSpMk id="15" creationId="{4A00B4A6-1CCA-32B1-8A6D-6C94A2FD1D1C}"/>
          </ac:cxnSpMkLst>
        </pc:cxnChg>
        <pc:cxnChg chg="add mod">
          <ac:chgData name="Espinola-Arredondo, Ana Fabiola" userId="2389861a-9b00-4e05-a52a-bbe4d3cfc079" providerId="ADAL" clId="{D9135973-8CA0-4CDC-97C2-ACA6F447F232}" dt="2024-09-03T22:42:05.022" v="560" actId="14100"/>
          <ac:cxnSpMkLst>
            <pc:docMk/>
            <pc:sldMk cId="2292649408" sldId="298"/>
            <ac:cxnSpMk id="17" creationId="{D27EFC29-7C72-CF4B-C9C8-060538185520}"/>
          </ac:cxnSpMkLst>
        </pc:cxnChg>
        <pc:cxnChg chg="add mod">
          <ac:chgData name="Espinola-Arredondo, Ana Fabiola" userId="2389861a-9b00-4e05-a52a-bbe4d3cfc079" providerId="ADAL" clId="{D9135973-8CA0-4CDC-97C2-ACA6F447F232}" dt="2024-09-03T22:41:49.676" v="555" actId="14100"/>
          <ac:cxnSpMkLst>
            <pc:docMk/>
            <pc:sldMk cId="2292649408" sldId="298"/>
            <ac:cxnSpMk id="28" creationId="{4DB2F229-93A8-7031-26C8-BCC0FFB1CC2A}"/>
          </ac:cxnSpMkLst>
        </pc:cxnChg>
        <pc:cxnChg chg="add mod">
          <ac:chgData name="Espinola-Arredondo, Ana Fabiola" userId="2389861a-9b00-4e05-a52a-bbe4d3cfc079" providerId="ADAL" clId="{D9135973-8CA0-4CDC-97C2-ACA6F447F232}" dt="2024-09-03T22:42:15.500" v="563" actId="14100"/>
          <ac:cxnSpMkLst>
            <pc:docMk/>
            <pc:sldMk cId="2292649408" sldId="298"/>
            <ac:cxnSpMk id="34" creationId="{AB54CE72-068F-4C8B-325A-EFA8E836681A}"/>
          </ac:cxnSpMkLst>
        </pc:cxnChg>
        <pc:cxnChg chg="add del mod">
          <ac:chgData name="Espinola-Arredondo, Ana Fabiola" userId="2389861a-9b00-4e05-a52a-bbe4d3cfc079" providerId="ADAL" clId="{D9135973-8CA0-4CDC-97C2-ACA6F447F232}" dt="2024-09-03T22:42:38.499" v="567" actId="478"/>
          <ac:cxnSpMkLst>
            <pc:docMk/>
            <pc:sldMk cId="2292649408" sldId="298"/>
            <ac:cxnSpMk id="36" creationId="{293C9A7A-9A6E-645C-CB5D-2901DE56D39E}"/>
          </ac:cxnSpMkLst>
        </pc:cxnChg>
      </pc:sldChg>
      <pc:sldChg chg="addSp delSp modSp new mod modAnim">
        <pc:chgData name="Espinola-Arredondo, Ana Fabiola" userId="2389861a-9b00-4e05-a52a-bbe4d3cfc079" providerId="ADAL" clId="{D9135973-8CA0-4CDC-97C2-ACA6F447F232}" dt="2024-09-04T19:23:01.579" v="826" actId="20577"/>
        <pc:sldMkLst>
          <pc:docMk/>
          <pc:sldMk cId="3703219343" sldId="299"/>
        </pc:sldMkLst>
        <pc:spChg chg="mod">
          <ac:chgData name="Espinola-Arredondo, Ana Fabiola" userId="2389861a-9b00-4e05-a52a-bbe4d3cfc079" providerId="ADAL" clId="{D9135973-8CA0-4CDC-97C2-ACA6F447F232}" dt="2024-09-04T19:03:50.241" v="787" actId="1076"/>
          <ac:spMkLst>
            <pc:docMk/>
            <pc:sldMk cId="3703219343" sldId="299"/>
            <ac:spMk id="2" creationId="{61882B30-E80E-E47F-FC1A-DEEBB33A1E99}"/>
          </ac:spMkLst>
        </pc:spChg>
        <pc:spChg chg="del">
          <ac:chgData name="Espinola-Arredondo, Ana Fabiola" userId="2389861a-9b00-4e05-a52a-bbe4d3cfc079" providerId="ADAL" clId="{D9135973-8CA0-4CDC-97C2-ACA6F447F232}" dt="2024-09-04T18:59:29.772" v="690" actId="478"/>
          <ac:spMkLst>
            <pc:docMk/>
            <pc:sldMk cId="3703219343" sldId="299"/>
            <ac:spMk id="3" creationId="{2045D98E-F735-5E6D-8675-16EA94F6BE23}"/>
          </ac:spMkLst>
        </pc:spChg>
        <pc:spChg chg="add mod">
          <ac:chgData name="Espinola-Arredondo, Ana Fabiola" userId="2389861a-9b00-4e05-a52a-bbe4d3cfc079" providerId="ADAL" clId="{D9135973-8CA0-4CDC-97C2-ACA6F447F232}" dt="2024-09-04T19:23:01.579" v="826" actId="20577"/>
          <ac:spMkLst>
            <pc:docMk/>
            <pc:sldMk cId="3703219343" sldId="299"/>
            <ac:spMk id="4" creationId="{5DDCE10D-4226-B2DF-2F22-E0C5C3DCA160}"/>
          </ac:spMkLst>
        </pc:spChg>
        <pc:spChg chg="add del mod">
          <ac:chgData name="Espinola-Arredondo, Ana Fabiola" userId="2389861a-9b00-4e05-a52a-bbe4d3cfc079" providerId="ADAL" clId="{D9135973-8CA0-4CDC-97C2-ACA6F447F232}" dt="2024-09-04T19:03:43.047" v="785" actId="478"/>
          <ac:spMkLst>
            <pc:docMk/>
            <pc:sldMk cId="3703219343" sldId="299"/>
            <ac:spMk id="5" creationId="{867DA8CA-D2C1-A82E-8844-D6039112FC13}"/>
          </ac:spMkLst>
        </pc:spChg>
        <pc:spChg chg="add mod">
          <ac:chgData name="Espinola-Arredondo, Ana Fabiola" userId="2389861a-9b00-4e05-a52a-bbe4d3cfc079" providerId="ADAL" clId="{D9135973-8CA0-4CDC-97C2-ACA6F447F232}" dt="2024-09-04T19:03:54.505" v="789" actId="1076"/>
          <ac:spMkLst>
            <pc:docMk/>
            <pc:sldMk cId="3703219343" sldId="299"/>
            <ac:spMk id="6" creationId="{50491087-060E-F84A-FB84-997A4A54A116}"/>
          </ac:spMkLst>
        </pc:spChg>
        <pc:picChg chg="add mod">
          <ac:chgData name="Espinola-Arredondo, Ana Fabiola" userId="2389861a-9b00-4e05-a52a-bbe4d3cfc079" providerId="ADAL" clId="{D9135973-8CA0-4CDC-97C2-ACA6F447F232}" dt="2024-09-04T19:04:04.995" v="794" actId="14100"/>
          <ac:picMkLst>
            <pc:docMk/>
            <pc:sldMk cId="3703219343" sldId="299"/>
            <ac:picMk id="8" creationId="{DC897B2A-B79B-C98B-6D09-4EAD95388528}"/>
          </ac:picMkLst>
        </pc:picChg>
      </pc:sldChg>
      <pc:sldChg chg="addSp delSp modSp add mod delAnim modAnim">
        <pc:chgData name="Espinola-Arredondo, Ana Fabiola" userId="2389861a-9b00-4e05-a52a-bbe4d3cfc079" providerId="ADAL" clId="{D9135973-8CA0-4CDC-97C2-ACA6F447F232}" dt="2024-09-04T19:25:50.541" v="847"/>
        <pc:sldMkLst>
          <pc:docMk/>
          <pc:sldMk cId="4102390687" sldId="300"/>
        </pc:sldMkLst>
        <pc:spChg chg="mod">
          <ac:chgData name="Espinola-Arredondo, Ana Fabiola" userId="2389861a-9b00-4e05-a52a-bbe4d3cfc079" providerId="ADAL" clId="{D9135973-8CA0-4CDC-97C2-ACA6F447F232}" dt="2024-09-04T19:24:45.852" v="833" actId="20577"/>
          <ac:spMkLst>
            <pc:docMk/>
            <pc:sldMk cId="4102390687" sldId="300"/>
            <ac:spMk id="4" creationId="{5DDCE10D-4226-B2DF-2F22-E0C5C3DCA160}"/>
          </ac:spMkLst>
        </pc:spChg>
        <pc:spChg chg="del mod">
          <ac:chgData name="Espinola-Arredondo, Ana Fabiola" userId="2389861a-9b00-4e05-a52a-bbe4d3cfc079" providerId="ADAL" clId="{D9135973-8CA0-4CDC-97C2-ACA6F447F232}" dt="2024-09-04T19:24:42.073" v="829" actId="478"/>
          <ac:spMkLst>
            <pc:docMk/>
            <pc:sldMk cId="4102390687" sldId="300"/>
            <ac:spMk id="6" creationId="{50491087-060E-F84A-FB84-997A4A54A116}"/>
          </ac:spMkLst>
        </pc:spChg>
        <pc:spChg chg="add mod">
          <ac:chgData name="Espinola-Arredondo, Ana Fabiola" userId="2389861a-9b00-4e05-a52a-bbe4d3cfc079" providerId="ADAL" clId="{D9135973-8CA0-4CDC-97C2-ACA6F447F232}" dt="2024-09-04T19:25:42.718" v="846" actId="20577"/>
          <ac:spMkLst>
            <pc:docMk/>
            <pc:sldMk cId="4102390687" sldId="300"/>
            <ac:spMk id="9" creationId="{0D7A8AB8-B3AF-1A0B-4189-2F473A6545EB}"/>
          </ac:spMkLst>
        </pc:spChg>
        <pc:picChg chg="add mod">
          <ac:chgData name="Espinola-Arredondo, Ana Fabiola" userId="2389861a-9b00-4e05-a52a-bbe4d3cfc079" providerId="ADAL" clId="{D9135973-8CA0-4CDC-97C2-ACA6F447F232}" dt="2024-09-04T19:24:55.764" v="837" actId="1076"/>
          <ac:picMkLst>
            <pc:docMk/>
            <pc:sldMk cId="4102390687" sldId="300"/>
            <ac:picMk id="5" creationId="{52A990B4-9B1D-1DEC-D0CF-2779762D9F05}"/>
          </ac:picMkLst>
        </pc:picChg>
        <pc:picChg chg="del">
          <ac:chgData name="Espinola-Arredondo, Ana Fabiola" userId="2389861a-9b00-4e05-a52a-bbe4d3cfc079" providerId="ADAL" clId="{D9135973-8CA0-4CDC-97C2-ACA6F447F232}" dt="2024-09-04T19:24:36.802" v="827" actId="478"/>
          <ac:picMkLst>
            <pc:docMk/>
            <pc:sldMk cId="4102390687" sldId="300"/>
            <ac:picMk id="8" creationId="{DC897B2A-B79B-C98B-6D09-4EAD95388528}"/>
          </ac:picMkLst>
        </pc:picChg>
      </pc:sldChg>
      <pc:sldChg chg="addSp delSp modSp add mod delAnim">
        <pc:chgData name="Espinola-Arredondo, Ana Fabiola" userId="2389861a-9b00-4e05-a52a-bbe4d3cfc079" providerId="ADAL" clId="{D9135973-8CA0-4CDC-97C2-ACA6F447F232}" dt="2024-09-05T19:29:09.203" v="873" actId="14100"/>
        <pc:sldMkLst>
          <pc:docMk/>
          <pc:sldMk cId="426259156" sldId="301"/>
        </pc:sldMkLst>
        <pc:spChg chg="del">
          <ac:chgData name="Espinola-Arredondo, Ana Fabiola" userId="2389861a-9b00-4e05-a52a-bbe4d3cfc079" providerId="ADAL" clId="{D9135973-8CA0-4CDC-97C2-ACA6F447F232}" dt="2024-09-05T19:24:09.335" v="854" actId="478"/>
          <ac:spMkLst>
            <pc:docMk/>
            <pc:sldMk cId="426259156" sldId="301"/>
            <ac:spMk id="4" creationId="{2614C277-E670-6201-9309-61BBB56D7707}"/>
          </ac:spMkLst>
        </pc:spChg>
        <pc:spChg chg="add del mod">
          <ac:chgData name="Espinola-Arredondo, Ana Fabiola" userId="2389861a-9b00-4e05-a52a-bbe4d3cfc079" providerId="ADAL" clId="{D9135973-8CA0-4CDC-97C2-ACA6F447F232}" dt="2024-09-05T19:24:11.340" v="855" actId="478"/>
          <ac:spMkLst>
            <pc:docMk/>
            <pc:sldMk cId="426259156" sldId="301"/>
            <ac:spMk id="5" creationId="{E0EF4408-E3AC-A935-784A-3E2DBB746386}"/>
          </ac:spMkLst>
        </pc:spChg>
        <pc:spChg chg="mod">
          <ac:chgData name="Espinola-Arredondo, Ana Fabiola" userId="2389861a-9b00-4e05-a52a-bbe4d3cfc079" providerId="ADAL" clId="{D9135973-8CA0-4CDC-97C2-ACA6F447F232}" dt="2024-09-05T19:26:39.575" v="869" actId="1076"/>
          <ac:spMkLst>
            <pc:docMk/>
            <pc:sldMk cId="426259156" sldId="301"/>
            <ac:spMk id="150" creationId="{00000000-0000-0000-0000-000000000000}"/>
          </ac:spMkLst>
        </pc:spChg>
        <pc:picChg chg="add del mod">
          <ac:chgData name="Espinola-Arredondo, Ana Fabiola" userId="2389861a-9b00-4e05-a52a-bbe4d3cfc079" providerId="ADAL" clId="{D9135973-8CA0-4CDC-97C2-ACA6F447F232}" dt="2024-09-05T19:26:01.071" v="859" actId="478"/>
          <ac:picMkLst>
            <pc:docMk/>
            <pc:sldMk cId="426259156" sldId="301"/>
            <ac:picMk id="6" creationId="{13E3DFBF-504E-4A1F-9F6B-F7220D907F61}"/>
          </ac:picMkLst>
        </pc:picChg>
        <pc:picChg chg="add mod">
          <ac:chgData name="Espinola-Arredondo, Ana Fabiola" userId="2389861a-9b00-4e05-a52a-bbe4d3cfc079" providerId="ADAL" clId="{D9135973-8CA0-4CDC-97C2-ACA6F447F232}" dt="2024-09-05T19:29:09.203" v="873" actId="14100"/>
          <ac:picMkLst>
            <pc:docMk/>
            <pc:sldMk cId="426259156" sldId="301"/>
            <ac:picMk id="8" creationId="{1EBBF05F-280B-2472-0E51-DC0685A804ED}"/>
          </ac:picMkLst>
        </pc:picChg>
        <pc:picChg chg="del">
          <ac:chgData name="Espinola-Arredondo, Ana Fabiola" userId="2389861a-9b00-4e05-a52a-bbe4d3cfc079" providerId="ADAL" clId="{D9135973-8CA0-4CDC-97C2-ACA6F447F232}" dt="2024-09-05T19:24:06.129" v="853" actId="478"/>
          <ac:picMkLst>
            <pc:docMk/>
            <pc:sldMk cId="426259156" sldId="301"/>
            <ac:picMk id="152" creationId="{00000000-0000-0000-0000-000000000000}"/>
          </ac:picMkLst>
        </pc:picChg>
        <pc:picChg chg="del">
          <ac:chgData name="Espinola-Arredondo, Ana Fabiola" userId="2389861a-9b00-4e05-a52a-bbe4d3cfc079" providerId="ADAL" clId="{D9135973-8CA0-4CDC-97C2-ACA6F447F232}" dt="2024-09-05T19:24:02.688" v="852" actId="478"/>
          <ac:picMkLst>
            <pc:docMk/>
            <pc:sldMk cId="426259156" sldId="301"/>
            <ac:picMk id="153" creationId="{00000000-0000-0000-0000-000000000000}"/>
          </ac:picMkLst>
        </pc:picChg>
        <pc:picChg chg="del">
          <ac:chgData name="Espinola-Arredondo, Ana Fabiola" userId="2389861a-9b00-4e05-a52a-bbe4d3cfc079" providerId="ADAL" clId="{D9135973-8CA0-4CDC-97C2-ACA6F447F232}" dt="2024-09-05T19:24:00.782" v="851" actId="478"/>
          <ac:picMkLst>
            <pc:docMk/>
            <pc:sldMk cId="426259156" sldId="301"/>
            <ac:picMk id="154" creationId="{00000000-0000-0000-0000-000000000000}"/>
          </ac:picMkLst>
        </pc:picChg>
      </pc:sldChg>
      <pc:sldChg chg="addSp delSp modSp new del mod">
        <pc:chgData name="Espinola-Arredondo, Ana Fabiola" userId="2389861a-9b00-4e05-a52a-bbe4d3cfc079" providerId="ADAL" clId="{D9135973-8CA0-4CDC-97C2-ACA6F447F232}" dt="2024-09-05T19:40:07.058" v="944" actId="2696"/>
        <pc:sldMkLst>
          <pc:docMk/>
          <pc:sldMk cId="960742906" sldId="302"/>
        </pc:sldMkLst>
        <pc:spChg chg="mod">
          <ac:chgData name="Espinola-Arredondo, Ana Fabiola" userId="2389861a-9b00-4e05-a52a-bbe4d3cfc079" providerId="ADAL" clId="{D9135973-8CA0-4CDC-97C2-ACA6F447F232}" dt="2024-09-05T19:39:50.591" v="935" actId="14100"/>
          <ac:spMkLst>
            <pc:docMk/>
            <pc:sldMk cId="960742906" sldId="302"/>
            <ac:spMk id="2" creationId="{283C9FA4-4BC3-2FA8-8C57-3CCD57D71C11}"/>
          </ac:spMkLst>
        </pc:spChg>
        <pc:spChg chg="add del">
          <ac:chgData name="Espinola-Arredondo, Ana Fabiola" userId="2389861a-9b00-4e05-a52a-bbe4d3cfc079" providerId="ADAL" clId="{D9135973-8CA0-4CDC-97C2-ACA6F447F232}" dt="2024-09-05T19:39:48.030" v="923" actId="478"/>
          <ac:spMkLst>
            <pc:docMk/>
            <pc:sldMk cId="960742906" sldId="302"/>
            <ac:spMk id="3" creationId="{6DF68C85-1C19-ADEE-79D8-D660E8911B9A}"/>
          </ac:spMkLst>
        </pc:spChg>
        <pc:picChg chg="add del mod">
          <ac:chgData name="Espinola-Arredondo, Ana Fabiola" userId="2389861a-9b00-4e05-a52a-bbe4d3cfc079" providerId="ADAL" clId="{D9135973-8CA0-4CDC-97C2-ACA6F447F232}" dt="2024-09-05T19:39:51.061" v="937" actId="478"/>
          <ac:picMkLst>
            <pc:docMk/>
            <pc:sldMk cId="960742906" sldId="302"/>
            <ac:picMk id="5" creationId="{EBA30417-439E-EEEE-DF69-52CB222348AA}"/>
          </ac:picMkLst>
        </pc:picChg>
        <pc:picChg chg="add del mod">
          <ac:chgData name="Espinola-Arredondo, Ana Fabiola" userId="2389861a-9b00-4e05-a52a-bbe4d3cfc079" providerId="ADAL" clId="{D9135973-8CA0-4CDC-97C2-ACA6F447F232}" dt="2024-09-05T19:40:00.467" v="943" actId="14100"/>
          <ac:picMkLst>
            <pc:docMk/>
            <pc:sldMk cId="960742906" sldId="302"/>
            <ac:picMk id="7" creationId="{6F65CB3B-C2A1-FBA3-9E2A-A3FE866C5835}"/>
          </ac:picMkLst>
        </pc:picChg>
      </pc:sldChg>
      <pc:sldChg chg="add">
        <pc:chgData name="Espinola-Arredondo, Ana Fabiola" userId="2389861a-9b00-4e05-a52a-bbe4d3cfc079" providerId="ADAL" clId="{D9135973-8CA0-4CDC-97C2-ACA6F447F232}" dt="2024-09-05T19:40:35.310" v="945"/>
        <pc:sldMkLst>
          <pc:docMk/>
          <pc:sldMk cId="1494625938" sldId="302"/>
        </pc:sldMkLst>
      </pc:sldChg>
      <pc:sldChg chg="add ord">
        <pc:chgData name="Espinola-Arredondo, Ana Fabiola" userId="2389861a-9b00-4e05-a52a-bbe4d3cfc079" providerId="ADAL" clId="{D9135973-8CA0-4CDC-97C2-ACA6F447F232}" dt="2024-09-10T19:34:20.508" v="949"/>
        <pc:sldMkLst>
          <pc:docMk/>
          <pc:sldMk cId="2111225681" sldId="309"/>
        </pc:sldMkLst>
      </pc:sldChg>
    </pc:docChg>
  </pc:docChgLst>
  <pc:docChgLst>
    <pc:chgData name="Espinola-Arredondo, Ana Fabiola" userId="2389861a-9b00-4e05-a52a-bbe4d3cfc079" providerId="ADAL" clId="{F94F8FD6-BAC4-4FD5-BB58-5F56091EF24E}"/>
    <pc:docChg chg="custSel addSld modSld">
      <pc:chgData name="Espinola-Arredondo, Ana Fabiola" userId="2389861a-9b00-4e05-a52a-bbe4d3cfc079" providerId="ADAL" clId="{F94F8FD6-BAC4-4FD5-BB58-5F56091EF24E}" dt="2024-09-09T20:16:59.968" v="364" actId="1076"/>
      <pc:docMkLst>
        <pc:docMk/>
      </pc:docMkLst>
      <pc:sldChg chg="modSp mod">
        <pc:chgData name="Espinola-Arredondo, Ana Fabiola" userId="2389861a-9b00-4e05-a52a-bbe4d3cfc079" providerId="ADAL" clId="{F94F8FD6-BAC4-4FD5-BB58-5F56091EF24E}" dt="2024-09-07T23:12:36.394" v="255" actId="14100"/>
        <pc:sldMkLst>
          <pc:docMk/>
          <pc:sldMk cId="0" sldId="284"/>
        </pc:sldMkLst>
        <pc:spChg chg="mod">
          <ac:chgData name="Espinola-Arredondo, Ana Fabiola" userId="2389861a-9b00-4e05-a52a-bbe4d3cfc079" providerId="ADAL" clId="{F94F8FD6-BAC4-4FD5-BB58-5F56091EF24E}" dt="2024-09-07T23:12:36.394" v="255" actId="14100"/>
          <ac:spMkLst>
            <pc:docMk/>
            <pc:sldMk cId="0" sldId="284"/>
            <ac:spMk id="241" creationId="{00000000-0000-0000-0000-000000000000}"/>
          </ac:spMkLst>
        </pc:spChg>
      </pc:sldChg>
      <pc:sldChg chg="modSp mod">
        <pc:chgData name="Espinola-Arredondo, Ana Fabiola" userId="2389861a-9b00-4e05-a52a-bbe4d3cfc079" providerId="ADAL" clId="{F94F8FD6-BAC4-4FD5-BB58-5F56091EF24E}" dt="2024-09-07T23:30:07.987" v="263" actId="14100"/>
        <pc:sldMkLst>
          <pc:docMk/>
          <pc:sldMk cId="0" sldId="286"/>
        </pc:sldMkLst>
        <pc:spChg chg="mod">
          <ac:chgData name="Espinola-Arredondo, Ana Fabiola" userId="2389861a-9b00-4e05-a52a-bbe4d3cfc079" providerId="ADAL" clId="{F94F8FD6-BAC4-4FD5-BB58-5F56091EF24E}" dt="2024-09-07T23:30:07.987" v="263" actId="14100"/>
          <ac:spMkLst>
            <pc:docMk/>
            <pc:sldMk cId="0" sldId="286"/>
            <ac:spMk id="253" creationId="{00000000-0000-0000-0000-000000000000}"/>
          </ac:spMkLst>
        </pc:spChg>
      </pc:sldChg>
      <pc:sldChg chg="modSp mod">
        <pc:chgData name="Espinola-Arredondo, Ana Fabiola" userId="2389861a-9b00-4e05-a52a-bbe4d3cfc079" providerId="ADAL" clId="{F94F8FD6-BAC4-4FD5-BB58-5F56091EF24E}" dt="2024-09-09T20:16:34.135" v="362" actId="1076"/>
        <pc:sldMkLst>
          <pc:docMk/>
          <pc:sldMk cId="0" sldId="287"/>
        </pc:sldMkLst>
        <pc:spChg chg="mod">
          <ac:chgData name="Espinola-Arredondo, Ana Fabiola" userId="2389861a-9b00-4e05-a52a-bbe4d3cfc079" providerId="ADAL" clId="{F94F8FD6-BAC4-4FD5-BB58-5F56091EF24E}" dt="2024-09-09T20:16:34.135" v="362" actId="1076"/>
          <ac:spMkLst>
            <pc:docMk/>
            <pc:sldMk cId="0" sldId="287"/>
            <ac:spMk id="258" creationId="{00000000-0000-0000-0000-000000000000}"/>
          </ac:spMkLst>
        </pc:spChg>
      </pc:sldChg>
      <pc:sldChg chg="addSp modSp new mod modAnim">
        <pc:chgData name="Espinola-Arredondo, Ana Fabiola" userId="2389861a-9b00-4e05-a52a-bbe4d3cfc079" providerId="ADAL" clId="{F94F8FD6-BAC4-4FD5-BB58-5F56091EF24E}" dt="2024-08-31T00:11:47.653" v="58"/>
        <pc:sldMkLst>
          <pc:docMk/>
          <pc:sldMk cId="2294010210" sldId="289"/>
        </pc:sldMkLst>
        <pc:spChg chg="mod">
          <ac:chgData name="Espinola-Arredondo, Ana Fabiola" userId="2389861a-9b00-4e05-a52a-bbe4d3cfc079" providerId="ADAL" clId="{F94F8FD6-BAC4-4FD5-BB58-5F56091EF24E}" dt="2024-08-30T23:59:09.184" v="46" actId="1076"/>
          <ac:spMkLst>
            <pc:docMk/>
            <pc:sldMk cId="2294010210" sldId="289"/>
            <ac:spMk id="2" creationId="{DF77ED61-4701-4DD3-9DC4-00C2EC613EE5}"/>
          </ac:spMkLst>
        </pc:spChg>
        <pc:spChg chg="mod">
          <ac:chgData name="Espinola-Arredondo, Ana Fabiola" userId="2389861a-9b00-4e05-a52a-bbe4d3cfc079" providerId="ADAL" clId="{F94F8FD6-BAC4-4FD5-BB58-5F56091EF24E}" dt="2024-08-30T23:59:51.392" v="54" actId="20577"/>
          <ac:spMkLst>
            <pc:docMk/>
            <pc:sldMk cId="2294010210" sldId="289"/>
            <ac:spMk id="3" creationId="{F2E24F8B-D6ED-4586-AC1E-D6115FC7570F}"/>
          </ac:spMkLst>
        </pc:spChg>
        <pc:picChg chg="add mod">
          <ac:chgData name="Espinola-Arredondo, Ana Fabiola" userId="2389861a-9b00-4e05-a52a-bbe4d3cfc079" providerId="ADAL" clId="{F94F8FD6-BAC4-4FD5-BB58-5F56091EF24E}" dt="2024-08-30T23:59:18.256" v="49" actId="14100"/>
          <ac:picMkLst>
            <pc:docMk/>
            <pc:sldMk cId="2294010210" sldId="289"/>
            <ac:picMk id="5" creationId="{5942125D-D90A-475B-B120-568298143173}"/>
          </ac:picMkLst>
        </pc:picChg>
        <pc:picChg chg="add mod">
          <ac:chgData name="Espinola-Arredondo, Ana Fabiola" userId="2389861a-9b00-4e05-a52a-bbe4d3cfc079" providerId="ADAL" clId="{F94F8FD6-BAC4-4FD5-BB58-5F56091EF24E}" dt="2024-08-31T00:11:43.559" v="57" actId="1076"/>
          <ac:picMkLst>
            <pc:docMk/>
            <pc:sldMk cId="2294010210" sldId="289"/>
            <ac:picMk id="6" creationId="{04201EB1-62C9-4FEA-B435-E8BB7FE1BD5A}"/>
          </ac:picMkLst>
        </pc:picChg>
      </pc:sldChg>
      <pc:sldChg chg="addSp delSp modSp add mod">
        <pc:chgData name="Espinola-Arredondo, Ana Fabiola" userId="2389861a-9b00-4e05-a52a-bbe4d3cfc079" providerId="ADAL" clId="{F94F8FD6-BAC4-4FD5-BB58-5F56091EF24E}" dt="2024-08-31T00:18:03.262" v="79" actId="14100"/>
        <pc:sldMkLst>
          <pc:docMk/>
          <pc:sldMk cId="3235092910" sldId="290"/>
        </pc:sldMkLst>
        <pc:spChg chg="add del mod">
          <ac:chgData name="Espinola-Arredondo, Ana Fabiola" userId="2389861a-9b00-4e05-a52a-bbe4d3cfc079" providerId="ADAL" clId="{F94F8FD6-BAC4-4FD5-BB58-5F56091EF24E}" dt="2024-08-31T00:15:20.931" v="61" actId="478"/>
          <ac:spMkLst>
            <pc:docMk/>
            <pc:sldMk cId="3235092910" sldId="290"/>
            <ac:spMk id="3" creationId="{13009545-BA20-425E-8B69-FDA1046011C3}"/>
          </ac:spMkLst>
        </pc:spChg>
        <pc:spChg chg="del">
          <ac:chgData name="Espinola-Arredondo, Ana Fabiola" userId="2389861a-9b00-4e05-a52a-bbe4d3cfc079" providerId="ADAL" clId="{F94F8FD6-BAC4-4FD5-BB58-5F56091EF24E}" dt="2024-08-31T00:15:17.944" v="60" actId="478"/>
          <ac:spMkLst>
            <pc:docMk/>
            <pc:sldMk cId="3235092910" sldId="290"/>
            <ac:spMk id="235" creationId="{00000000-0000-0000-0000-000000000000}"/>
          </ac:spMkLst>
        </pc:spChg>
        <pc:picChg chg="add mod">
          <ac:chgData name="Espinola-Arredondo, Ana Fabiola" userId="2389861a-9b00-4e05-a52a-bbe4d3cfc079" providerId="ADAL" clId="{F94F8FD6-BAC4-4FD5-BB58-5F56091EF24E}" dt="2024-08-31T00:18:03.262" v="79" actId="14100"/>
          <ac:picMkLst>
            <pc:docMk/>
            <pc:sldMk cId="3235092910" sldId="290"/>
            <ac:picMk id="4" creationId="{61FC5133-05F3-40F3-884D-EB4407622383}"/>
          </ac:picMkLst>
        </pc:picChg>
        <pc:picChg chg="add del mod">
          <ac:chgData name="Espinola-Arredondo, Ana Fabiola" userId="2389861a-9b00-4e05-a52a-bbe4d3cfc079" providerId="ADAL" clId="{F94F8FD6-BAC4-4FD5-BB58-5F56091EF24E}" dt="2024-08-31T00:17:39.015" v="71" actId="478"/>
          <ac:picMkLst>
            <pc:docMk/>
            <pc:sldMk cId="3235092910" sldId="290"/>
            <ac:picMk id="5" creationId="{77C90A68-59B6-4BF5-BAB0-BF205800E70D}"/>
          </ac:picMkLst>
        </pc:picChg>
        <pc:picChg chg="add del">
          <ac:chgData name="Espinola-Arredondo, Ana Fabiola" userId="2389861a-9b00-4e05-a52a-bbe4d3cfc079" providerId="ADAL" clId="{F94F8FD6-BAC4-4FD5-BB58-5F56091EF24E}" dt="2024-08-31T00:17:11.546" v="69" actId="478"/>
          <ac:picMkLst>
            <pc:docMk/>
            <pc:sldMk cId="3235092910" sldId="290"/>
            <ac:picMk id="6" creationId="{31D7AEAE-1A02-4C8F-A6FC-102678ADD14D}"/>
          </ac:picMkLst>
        </pc:picChg>
        <pc:picChg chg="add mod">
          <ac:chgData name="Espinola-Arredondo, Ana Fabiola" userId="2389861a-9b00-4e05-a52a-bbe4d3cfc079" providerId="ADAL" clId="{F94F8FD6-BAC4-4FD5-BB58-5F56091EF24E}" dt="2024-08-31T00:17:57.458" v="78" actId="14100"/>
          <ac:picMkLst>
            <pc:docMk/>
            <pc:sldMk cId="3235092910" sldId="290"/>
            <ac:picMk id="7" creationId="{0340297E-A48B-4BBF-9774-112C4C05EB90}"/>
          </ac:picMkLst>
        </pc:picChg>
      </pc:sldChg>
      <pc:sldChg chg="addSp delSp modSp add mod">
        <pc:chgData name="Espinola-Arredondo, Ana Fabiola" userId="2389861a-9b00-4e05-a52a-bbe4d3cfc079" providerId="ADAL" clId="{F94F8FD6-BAC4-4FD5-BB58-5F56091EF24E}" dt="2024-08-31T00:25:31.691" v="102" actId="14100"/>
        <pc:sldMkLst>
          <pc:docMk/>
          <pc:sldMk cId="3855383585" sldId="291"/>
        </pc:sldMkLst>
        <pc:spChg chg="add mod">
          <ac:chgData name="Espinola-Arredondo, Ana Fabiola" userId="2389861a-9b00-4e05-a52a-bbe4d3cfc079" providerId="ADAL" clId="{F94F8FD6-BAC4-4FD5-BB58-5F56091EF24E}" dt="2024-08-31T00:25:31.691" v="102" actId="14100"/>
          <ac:spMkLst>
            <pc:docMk/>
            <pc:sldMk cId="3855383585" sldId="291"/>
            <ac:spMk id="3" creationId="{C5E26A49-B442-4C0B-A092-5D4F8D89B16A}"/>
          </ac:spMkLst>
        </pc:spChg>
        <pc:spChg chg="add del">
          <ac:chgData name="Espinola-Arredondo, Ana Fabiola" userId="2389861a-9b00-4e05-a52a-bbe4d3cfc079" providerId="ADAL" clId="{F94F8FD6-BAC4-4FD5-BB58-5F56091EF24E}" dt="2024-08-31T00:24:18.495" v="89" actId="478"/>
          <ac:spMkLst>
            <pc:docMk/>
            <pc:sldMk cId="3855383585" sldId="291"/>
            <ac:spMk id="4" creationId="{0BC87A22-1E2A-4ADC-94D6-92BA615CD1D1}"/>
          </ac:spMkLst>
        </pc:spChg>
        <pc:spChg chg="add del">
          <ac:chgData name="Espinola-Arredondo, Ana Fabiola" userId="2389861a-9b00-4e05-a52a-bbe4d3cfc079" providerId="ADAL" clId="{F94F8FD6-BAC4-4FD5-BB58-5F56091EF24E}" dt="2024-08-31T00:24:29.861" v="91" actId="478"/>
          <ac:spMkLst>
            <pc:docMk/>
            <pc:sldMk cId="3855383585" sldId="291"/>
            <ac:spMk id="5" creationId="{B97FD706-CC03-47BB-8DEC-AAC28FF6E35B}"/>
          </ac:spMkLst>
        </pc:spChg>
        <pc:spChg chg="add del">
          <ac:chgData name="Espinola-Arredondo, Ana Fabiola" userId="2389861a-9b00-4e05-a52a-bbe4d3cfc079" providerId="ADAL" clId="{F94F8FD6-BAC4-4FD5-BB58-5F56091EF24E}" dt="2024-08-31T00:24:35.230" v="93" actId="478"/>
          <ac:spMkLst>
            <pc:docMk/>
            <pc:sldMk cId="3855383585" sldId="291"/>
            <ac:spMk id="6" creationId="{13CFC41C-8D5B-4C90-A8BF-2C3C4EACB59A}"/>
          </ac:spMkLst>
        </pc:spChg>
        <pc:spChg chg="add del">
          <ac:chgData name="Espinola-Arredondo, Ana Fabiola" userId="2389861a-9b00-4e05-a52a-bbe4d3cfc079" providerId="ADAL" clId="{F94F8FD6-BAC4-4FD5-BB58-5F56091EF24E}" dt="2024-08-31T00:24:50.996" v="95" actId="478"/>
          <ac:spMkLst>
            <pc:docMk/>
            <pc:sldMk cId="3855383585" sldId="291"/>
            <ac:spMk id="7" creationId="{B6A07EC8-0938-43F1-8E26-5F6E91224291}"/>
          </ac:spMkLst>
        </pc:spChg>
        <pc:spChg chg="add">
          <ac:chgData name="Espinola-Arredondo, Ana Fabiola" userId="2389861a-9b00-4e05-a52a-bbe4d3cfc079" providerId="ADAL" clId="{F94F8FD6-BAC4-4FD5-BB58-5F56091EF24E}" dt="2024-08-31T00:25:01.077" v="96"/>
          <ac:spMkLst>
            <pc:docMk/>
            <pc:sldMk cId="3855383585" sldId="291"/>
            <ac:spMk id="8" creationId="{31CB75B3-6EEE-4153-AF21-357753C9A040}"/>
          </ac:spMkLst>
        </pc:spChg>
        <pc:spChg chg="del">
          <ac:chgData name="Espinola-Arredondo, Ana Fabiola" userId="2389861a-9b00-4e05-a52a-bbe4d3cfc079" providerId="ADAL" clId="{F94F8FD6-BAC4-4FD5-BB58-5F56091EF24E}" dt="2024-08-31T00:22:39.477" v="81" actId="478"/>
          <ac:spMkLst>
            <pc:docMk/>
            <pc:sldMk cId="3855383585" sldId="291"/>
            <ac:spMk id="259" creationId="{00000000-0000-0000-0000-000000000000}"/>
          </ac:spMkLst>
        </pc:spChg>
        <pc:picChg chg="add mod">
          <ac:chgData name="Espinola-Arredondo, Ana Fabiola" userId="2389861a-9b00-4e05-a52a-bbe4d3cfc079" providerId="ADAL" clId="{F94F8FD6-BAC4-4FD5-BB58-5F56091EF24E}" dt="2024-08-31T00:25:25.613" v="100" actId="14100"/>
          <ac:picMkLst>
            <pc:docMk/>
            <pc:sldMk cId="3855383585" sldId="291"/>
            <ac:picMk id="10" creationId="{E90F238F-5472-4CA9-AE61-BCCA79202634}"/>
          </ac:picMkLst>
        </pc:picChg>
        <pc:picChg chg="add mod">
          <ac:chgData name="Espinola-Arredondo, Ana Fabiola" userId="2389861a-9b00-4e05-a52a-bbe4d3cfc079" providerId="ADAL" clId="{F94F8FD6-BAC4-4FD5-BB58-5F56091EF24E}" dt="2024-08-31T00:23:53.447" v="87" actId="14100"/>
          <ac:picMkLst>
            <pc:docMk/>
            <pc:sldMk cId="3855383585" sldId="291"/>
            <ac:picMk id="1026" creationId="{63B90BC5-9005-47C7-B9C2-D76584194EFE}"/>
          </ac:picMkLst>
        </pc:picChg>
      </pc:sldChg>
      <pc:sldChg chg="addSp delSp modSp add mod">
        <pc:chgData name="Espinola-Arredondo, Ana Fabiola" userId="2389861a-9b00-4e05-a52a-bbe4d3cfc079" providerId="ADAL" clId="{F94F8FD6-BAC4-4FD5-BB58-5F56091EF24E}" dt="2024-08-31T00:27:41.370" v="119" actId="1076"/>
        <pc:sldMkLst>
          <pc:docMk/>
          <pc:sldMk cId="213656309" sldId="292"/>
        </pc:sldMkLst>
        <pc:spChg chg="mod">
          <ac:chgData name="Espinola-Arredondo, Ana Fabiola" userId="2389861a-9b00-4e05-a52a-bbe4d3cfc079" providerId="ADAL" clId="{F94F8FD6-BAC4-4FD5-BB58-5F56091EF24E}" dt="2024-08-31T00:26:06.462" v="106" actId="12"/>
          <ac:spMkLst>
            <pc:docMk/>
            <pc:sldMk cId="213656309" sldId="292"/>
            <ac:spMk id="3" creationId="{C5E26A49-B442-4C0B-A092-5D4F8D89B16A}"/>
          </ac:spMkLst>
        </pc:spChg>
        <pc:picChg chg="add del mod">
          <ac:chgData name="Espinola-Arredondo, Ana Fabiola" userId="2389861a-9b00-4e05-a52a-bbe4d3cfc079" providerId="ADAL" clId="{F94F8FD6-BAC4-4FD5-BB58-5F56091EF24E}" dt="2024-08-31T00:27:30.630" v="114" actId="478"/>
          <ac:picMkLst>
            <pc:docMk/>
            <pc:sldMk cId="213656309" sldId="292"/>
            <ac:picMk id="2" creationId="{67FB339F-6FEF-41B3-9BBA-F84C36F40956}"/>
          </ac:picMkLst>
        </pc:picChg>
        <pc:picChg chg="add mod">
          <ac:chgData name="Espinola-Arredondo, Ana Fabiola" userId="2389861a-9b00-4e05-a52a-bbe4d3cfc079" providerId="ADAL" clId="{F94F8FD6-BAC4-4FD5-BB58-5F56091EF24E}" dt="2024-08-31T00:27:19.177" v="113" actId="1076"/>
          <ac:picMkLst>
            <pc:docMk/>
            <pc:sldMk cId="213656309" sldId="292"/>
            <ac:picMk id="4" creationId="{FF395B98-6835-4E44-9B94-5B1B699581DF}"/>
          </ac:picMkLst>
        </pc:picChg>
        <pc:picChg chg="add mod">
          <ac:chgData name="Espinola-Arredondo, Ana Fabiola" userId="2389861a-9b00-4e05-a52a-bbe4d3cfc079" providerId="ADAL" clId="{F94F8FD6-BAC4-4FD5-BB58-5F56091EF24E}" dt="2024-08-31T00:27:41.370" v="119" actId="1076"/>
          <ac:picMkLst>
            <pc:docMk/>
            <pc:sldMk cId="213656309" sldId="292"/>
            <ac:picMk id="5" creationId="{89AC677C-9448-4A16-9C12-9A94C4C35038}"/>
          </ac:picMkLst>
        </pc:picChg>
        <pc:picChg chg="del">
          <ac:chgData name="Espinola-Arredondo, Ana Fabiola" userId="2389861a-9b00-4e05-a52a-bbe4d3cfc079" providerId="ADAL" clId="{F94F8FD6-BAC4-4FD5-BB58-5F56091EF24E}" dt="2024-08-31T00:26:10.735" v="108" actId="478"/>
          <ac:picMkLst>
            <pc:docMk/>
            <pc:sldMk cId="213656309" sldId="292"/>
            <ac:picMk id="10" creationId="{E90F238F-5472-4CA9-AE61-BCCA79202634}"/>
          </ac:picMkLst>
        </pc:picChg>
        <pc:picChg chg="del">
          <ac:chgData name="Espinola-Arredondo, Ana Fabiola" userId="2389861a-9b00-4e05-a52a-bbe4d3cfc079" providerId="ADAL" clId="{F94F8FD6-BAC4-4FD5-BB58-5F56091EF24E}" dt="2024-08-31T00:26:10.093" v="107" actId="478"/>
          <ac:picMkLst>
            <pc:docMk/>
            <pc:sldMk cId="213656309" sldId="292"/>
            <ac:picMk id="1026" creationId="{63B90BC5-9005-47C7-B9C2-D76584194EFE}"/>
          </ac:picMkLst>
        </pc:picChg>
      </pc:sldChg>
      <pc:sldChg chg="addSp delSp modSp add mod">
        <pc:chgData name="Espinola-Arredondo, Ana Fabiola" userId="2389861a-9b00-4e05-a52a-bbe4d3cfc079" providerId="ADAL" clId="{F94F8FD6-BAC4-4FD5-BB58-5F56091EF24E}" dt="2024-08-31T00:44:15.052" v="139" actId="1076"/>
        <pc:sldMkLst>
          <pc:docMk/>
          <pc:sldMk cId="4123204826" sldId="293"/>
        </pc:sldMkLst>
        <pc:spChg chg="mod">
          <ac:chgData name="Espinola-Arredondo, Ana Fabiola" userId="2389861a-9b00-4e05-a52a-bbe4d3cfc079" providerId="ADAL" clId="{F94F8FD6-BAC4-4FD5-BB58-5F56091EF24E}" dt="2024-08-31T00:40:35.269" v="121"/>
          <ac:spMkLst>
            <pc:docMk/>
            <pc:sldMk cId="4123204826" sldId="293"/>
            <ac:spMk id="3" creationId="{C5E26A49-B442-4C0B-A092-5D4F8D89B16A}"/>
          </ac:spMkLst>
        </pc:spChg>
        <pc:picChg chg="add del mod">
          <ac:chgData name="Espinola-Arredondo, Ana Fabiola" userId="2389861a-9b00-4e05-a52a-bbe4d3cfc079" providerId="ADAL" clId="{F94F8FD6-BAC4-4FD5-BB58-5F56091EF24E}" dt="2024-08-31T00:44:05.142" v="133" actId="478"/>
          <ac:picMkLst>
            <pc:docMk/>
            <pc:sldMk cId="4123204826" sldId="293"/>
            <ac:picMk id="2" creationId="{EE8E3A54-8B3F-419B-BA0C-0CE403F50FBF}"/>
          </ac:picMkLst>
        </pc:picChg>
        <pc:picChg chg="del">
          <ac:chgData name="Espinola-Arredondo, Ana Fabiola" userId="2389861a-9b00-4e05-a52a-bbe4d3cfc079" providerId="ADAL" clId="{F94F8FD6-BAC4-4FD5-BB58-5F56091EF24E}" dt="2024-08-31T00:40:39.253" v="123" actId="478"/>
          <ac:picMkLst>
            <pc:docMk/>
            <pc:sldMk cId="4123204826" sldId="293"/>
            <ac:picMk id="4" creationId="{FF395B98-6835-4E44-9B94-5B1B699581DF}"/>
          </ac:picMkLst>
        </pc:picChg>
        <pc:picChg chg="del">
          <ac:chgData name="Espinola-Arredondo, Ana Fabiola" userId="2389861a-9b00-4e05-a52a-bbe4d3cfc079" providerId="ADAL" clId="{F94F8FD6-BAC4-4FD5-BB58-5F56091EF24E}" dt="2024-08-31T00:40:37.573" v="122" actId="478"/>
          <ac:picMkLst>
            <pc:docMk/>
            <pc:sldMk cId="4123204826" sldId="293"/>
            <ac:picMk id="5" creationId="{89AC677C-9448-4A16-9C12-9A94C4C35038}"/>
          </ac:picMkLst>
        </pc:picChg>
        <pc:picChg chg="add del mod">
          <ac:chgData name="Espinola-Arredondo, Ana Fabiola" userId="2389861a-9b00-4e05-a52a-bbe4d3cfc079" providerId="ADAL" clId="{F94F8FD6-BAC4-4FD5-BB58-5F56091EF24E}" dt="2024-08-31T00:44:09.604" v="136" actId="478"/>
          <ac:picMkLst>
            <pc:docMk/>
            <pc:sldMk cId="4123204826" sldId="293"/>
            <ac:picMk id="6" creationId="{8AAAF45F-4D24-4833-9752-0E42CD47A187}"/>
          </ac:picMkLst>
        </pc:picChg>
        <pc:picChg chg="add mod">
          <ac:chgData name="Espinola-Arredondo, Ana Fabiola" userId="2389861a-9b00-4e05-a52a-bbe4d3cfc079" providerId="ADAL" clId="{F94F8FD6-BAC4-4FD5-BB58-5F56091EF24E}" dt="2024-08-31T00:44:15.052" v="139" actId="1076"/>
          <ac:picMkLst>
            <pc:docMk/>
            <pc:sldMk cId="4123204826" sldId="293"/>
            <ac:picMk id="7" creationId="{1C03314F-359F-4986-8094-E54906511DBF}"/>
          </ac:picMkLst>
        </pc:picChg>
      </pc:sldChg>
      <pc:sldChg chg="addSp delSp modSp add mod">
        <pc:chgData name="Espinola-Arredondo, Ana Fabiola" userId="2389861a-9b00-4e05-a52a-bbe4d3cfc079" providerId="ADAL" clId="{F94F8FD6-BAC4-4FD5-BB58-5F56091EF24E}" dt="2024-08-31T00:46:16.290" v="149" actId="14100"/>
        <pc:sldMkLst>
          <pc:docMk/>
          <pc:sldMk cId="3832336516" sldId="294"/>
        </pc:sldMkLst>
        <pc:spChg chg="mod">
          <ac:chgData name="Espinola-Arredondo, Ana Fabiola" userId="2389861a-9b00-4e05-a52a-bbe4d3cfc079" providerId="ADAL" clId="{F94F8FD6-BAC4-4FD5-BB58-5F56091EF24E}" dt="2024-08-31T00:44:47.461" v="142"/>
          <ac:spMkLst>
            <pc:docMk/>
            <pc:sldMk cId="3832336516" sldId="294"/>
            <ac:spMk id="3" creationId="{C5E26A49-B442-4C0B-A092-5D4F8D89B16A}"/>
          </ac:spMkLst>
        </pc:spChg>
        <pc:picChg chg="add mod">
          <ac:chgData name="Espinola-Arredondo, Ana Fabiola" userId="2389861a-9b00-4e05-a52a-bbe4d3cfc079" providerId="ADAL" clId="{F94F8FD6-BAC4-4FD5-BB58-5F56091EF24E}" dt="2024-08-31T00:46:16.290" v="149" actId="14100"/>
          <ac:picMkLst>
            <pc:docMk/>
            <pc:sldMk cId="3832336516" sldId="294"/>
            <ac:picMk id="2" creationId="{15A1EEEF-D2E2-49EE-84BD-85FB152F0D2E}"/>
          </ac:picMkLst>
        </pc:picChg>
        <pc:picChg chg="del">
          <ac:chgData name="Espinola-Arredondo, Ana Fabiola" userId="2389861a-9b00-4e05-a52a-bbe4d3cfc079" providerId="ADAL" clId="{F94F8FD6-BAC4-4FD5-BB58-5F56091EF24E}" dt="2024-08-31T00:44:49.725" v="143" actId="478"/>
          <ac:picMkLst>
            <pc:docMk/>
            <pc:sldMk cId="3832336516" sldId="294"/>
            <ac:picMk id="7" creationId="{1C03314F-359F-4986-8094-E54906511DBF}"/>
          </ac:picMkLst>
        </pc:picChg>
      </pc:sldChg>
      <pc:sldChg chg="addSp modSp add mod">
        <pc:chgData name="Espinola-Arredondo, Ana Fabiola" userId="2389861a-9b00-4e05-a52a-bbe4d3cfc079" providerId="ADAL" clId="{F94F8FD6-BAC4-4FD5-BB58-5F56091EF24E}" dt="2024-09-07T22:59:16.139" v="185" actId="1076"/>
        <pc:sldMkLst>
          <pc:docMk/>
          <pc:sldMk cId="1841056302" sldId="303"/>
        </pc:sldMkLst>
        <pc:spChg chg="mod">
          <ac:chgData name="Espinola-Arredondo, Ana Fabiola" userId="2389861a-9b00-4e05-a52a-bbe4d3cfc079" providerId="ADAL" clId="{F94F8FD6-BAC4-4FD5-BB58-5F56091EF24E}" dt="2024-09-07T22:58:05.536" v="179" actId="20577"/>
          <ac:spMkLst>
            <pc:docMk/>
            <pc:sldMk cId="1841056302" sldId="303"/>
            <ac:spMk id="223" creationId="{00000000-0000-0000-0000-000000000000}"/>
          </ac:spMkLst>
        </pc:spChg>
        <pc:picChg chg="add mod">
          <ac:chgData name="Espinola-Arredondo, Ana Fabiola" userId="2389861a-9b00-4e05-a52a-bbe4d3cfc079" providerId="ADAL" clId="{F94F8FD6-BAC4-4FD5-BB58-5F56091EF24E}" dt="2024-09-07T22:59:16.139" v="185" actId="1076"/>
          <ac:picMkLst>
            <pc:docMk/>
            <pc:sldMk cId="1841056302" sldId="303"/>
            <ac:picMk id="2" creationId="{ABBAA37E-8E14-4FE6-9A7C-E26BBBA3C64D}"/>
          </ac:picMkLst>
        </pc:picChg>
      </pc:sldChg>
      <pc:sldChg chg="addSp delSp modSp add mod">
        <pc:chgData name="Espinola-Arredondo, Ana Fabiola" userId="2389861a-9b00-4e05-a52a-bbe4d3cfc079" providerId="ADAL" clId="{F94F8FD6-BAC4-4FD5-BB58-5F56091EF24E}" dt="2024-09-07T23:04:20.899" v="228" actId="14100"/>
        <pc:sldMkLst>
          <pc:docMk/>
          <pc:sldMk cId="200946923" sldId="304"/>
        </pc:sldMkLst>
        <pc:spChg chg="mod">
          <ac:chgData name="Espinola-Arredondo, Ana Fabiola" userId="2389861a-9b00-4e05-a52a-bbe4d3cfc079" providerId="ADAL" clId="{F94F8FD6-BAC4-4FD5-BB58-5F56091EF24E}" dt="2024-09-07T23:04:18.281" v="227" actId="1076"/>
          <ac:spMkLst>
            <pc:docMk/>
            <pc:sldMk cId="200946923" sldId="304"/>
            <ac:spMk id="223" creationId="{00000000-0000-0000-0000-000000000000}"/>
          </ac:spMkLst>
        </pc:spChg>
        <pc:picChg chg="del">
          <ac:chgData name="Espinola-Arredondo, Ana Fabiola" userId="2389861a-9b00-4e05-a52a-bbe4d3cfc079" providerId="ADAL" clId="{F94F8FD6-BAC4-4FD5-BB58-5F56091EF24E}" dt="2024-09-07T23:01:01.058" v="192" actId="478"/>
          <ac:picMkLst>
            <pc:docMk/>
            <pc:sldMk cId="200946923" sldId="304"/>
            <ac:picMk id="2" creationId="{ABBAA37E-8E14-4FE6-9A7C-E26BBBA3C64D}"/>
          </ac:picMkLst>
        </pc:picChg>
        <pc:picChg chg="add mod">
          <ac:chgData name="Espinola-Arredondo, Ana Fabiola" userId="2389861a-9b00-4e05-a52a-bbe4d3cfc079" providerId="ADAL" clId="{F94F8FD6-BAC4-4FD5-BB58-5F56091EF24E}" dt="2024-09-07T23:04:20.899" v="228" actId="14100"/>
          <ac:picMkLst>
            <pc:docMk/>
            <pc:sldMk cId="200946923" sldId="304"/>
            <ac:picMk id="3" creationId="{552AEC34-D08A-42EC-A7B7-0EB02B572C71}"/>
          </ac:picMkLst>
        </pc:picChg>
      </pc:sldChg>
      <pc:sldChg chg="addSp delSp modSp add mod">
        <pc:chgData name="Espinola-Arredondo, Ana Fabiola" userId="2389861a-9b00-4e05-a52a-bbe4d3cfc079" providerId="ADAL" clId="{F94F8FD6-BAC4-4FD5-BB58-5F56091EF24E}" dt="2024-09-07T23:11:25.336" v="253" actId="20577"/>
        <pc:sldMkLst>
          <pc:docMk/>
          <pc:sldMk cId="648264180" sldId="305"/>
        </pc:sldMkLst>
        <pc:spChg chg="mod">
          <ac:chgData name="Espinola-Arredondo, Ana Fabiola" userId="2389861a-9b00-4e05-a52a-bbe4d3cfc079" providerId="ADAL" clId="{F94F8FD6-BAC4-4FD5-BB58-5F56091EF24E}" dt="2024-09-07T23:11:25.336" v="253" actId="20577"/>
          <ac:spMkLst>
            <pc:docMk/>
            <pc:sldMk cId="648264180" sldId="305"/>
            <ac:spMk id="223" creationId="{00000000-0000-0000-0000-000000000000}"/>
          </ac:spMkLst>
        </pc:spChg>
        <pc:picChg chg="add del mod">
          <ac:chgData name="Espinola-Arredondo, Ana Fabiola" userId="2389861a-9b00-4e05-a52a-bbe4d3cfc079" providerId="ADAL" clId="{F94F8FD6-BAC4-4FD5-BB58-5F56091EF24E}" dt="2024-09-07T23:11:16.299" v="248" actId="478"/>
          <ac:picMkLst>
            <pc:docMk/>
            <pc:sldMk cId="648264180" sldId="305"/>
            <ac:picMk id="2" creationId="{02667FFF-7C9E-4002-823F-49041378BF5D}"/>
          </ac:picMkLst>
        </pc:picChg>
        <pc:picChg chg="del">
          <ac:chgData name="Espinola-Arredondo, Ana Fabiola" userId="2389861a-9b00-4e05-a52a-bbe4d3cfc079" providerId="ADAL" clId="{F94F8FD6-BAC4-4FD5-BB58-5F56091EF24E}" dt="2024-09-07T23:09:52.885" v="243" actId="478"/>
          <ac:picMkLst>
            <pc:docMk/>
            <pc:sldMk cId="648264180" sldId="305"/>
            <ac:picMk id="3" creationId="{552AEC34-D08A-42EC-A7B7-0EB02B572C71}"/>
          </ac:picMkLst>
        </pc:picChg>
        <pc:picChg chg="add mod">
          <ac:chgData name="Espinola-Arredondo, Ana Fabiola" userId="2389861a-9b00-4e05-a52a-bbe4d3cfc079" providerId="ADAL" clId="{F94F8FD6-BAC4-4FD5-BB58-5F56091EF24E}" dt="2024-09-07T23:11:23.773" v="252" actId="1076"/>
          <ac:picMkLst>
            <pc:docMk/>
            <pc:sldMk cId="648264180" sldId="305"/>
            <ac:picMk id="4" creationId="{E293168A-BD9E-44BE-A779-2ECE0FEB5311}"/>
          </ac:picMkLst>
        </pc:picChg>
      </pc:sldChg>
      <pc:sldChg chg="addSp modSp add mod">
        <pc:chgData name="Espinola-Arredondo, Ana Fabiola" userId="2389861a-9b00-4e05-a52a-bbe4d3cfc079" providerId="ADAL" clId="{F94F8FD6-BAC4-4FD5-BB58-5F56091EF24E}" dt="2024-09-09T20:16:59.968" v="364" actId="1076"/>
        <pc:sldMkLst>
          <pc:docMk/>
          <pc:sldMk cId="2424671228" sldId="306"/>
        </pc:sldMkLst>
        <pc:spChg chg="mod">
          <ac:chgData name="Espinola-Arredondo, Ana Fabiola" userId="2389861a-9b00-4e05-a52a-bbe4d3cfc079" providerId="ADAL" clId="{F94F8FD6-BAC4-4FD5-BB58-5F56091EF24E}" dt="2024-09-08T14:42:00.325" v="274" actId="1076"/>
          <ac:spMkLst>
            <pc:docMk/>
            <pc:sldMk cId="2424671228" sldId="306"/>
            <ac:spMk id="258" creationId="{00000000-0000-0000-0000-000000000000}"/>
          </ac:spMkLst>
        </pc:spChg>
        <pc:spChg chg="mod">
          <ac:chgData name="Espinola-Arredondo, Ana Fabiola" userId="2389861a-9b00-4e05-a52a-bbe4d3cfc079" providerId="ADAL" clId="{F94F8FD6-BAC4-4FD5-BB58-5F56091EF24E}" dt="2024-09-09T20:16:59.968" v="364" actId="1076"/>
          <ac:spMkLst>
            <pc:docMk/>
            <pc:sldMk cId="2424671228" sldId="306"/>
            <ac:spMk id="259" creationId="{00000000-0000-0000-0000-000000000000}"/>
          </ac:spMkLst>
        </pc:spChg>
        <pc:picChg chg="add mod">
          <ac:chgData name="Espinola-Arredondo, Ana Fabiola" userId="2389861a-9b00-4e05-a52a-bbe4d3cfc079" providerId="ADAL" clId="{F94F8FD6-BAC4-4FD5-BB58-5F56091EF24E}" dt="2024-09-08T14:45:21.814" v="288" actId="14100"/>
          <ac:picMkLst>
            <pc:docMk/>
            <pc:sldMk cId="2424671228" sldId="306"/>
            <ac:picMk id="3" creationId="{AD11E27F-C97C-4A44-AF83-18BFA2568663}"/>
          </ac:picMkLst>
        </pc:picChg>
      </pc:sldChg>
      <pc:sldChg chg="addSp delSp modSp add mod">
        <pc:chgData name="Espinola-Arredondo, Ana Fabiola" userId="2389861a-9b00-4e05-a52a-bbe4d3cfc079" providerId="ADAL" clId="{F94F8FD6-BAC4-4FD5-BB58-5F56091EF24E}" dt="2024-09-08T14:44:02.160" v="285" actId="14100"/>
        <pc:sldMkLst>
          <pc:docMk/>
          <pc:sldMk cId="527418636" sldId="307"/>
        </pc:sldMkLst>
        <pc:spChg chg="mod">
          <ac:chgData name="Espinola-Arredondo, Ana Fabiola" userId="2389861a-9b00-4e05-a52a-bbe4d3cfc079" providerId="ADAL" clId="{F94F8FD6-BAC4-4FD5-BB58-5F56091EF24E}" dt="2024-09-08T14:43:56.208" v="283" actId="1076"/>
          <ac:spMkLst>
            <pc:docMk/>
            <pc:sldMk cId="527418636" sldId="307"/>
            <ac:spMk id="259" creationId="{00000000-0000-0000-0000-000000000000}"/>
          </ac:spMkLst>
        </pc:spChg>
        <pc:picChg chg="del">
          <ac:chgData name="Espinola-Arredondo, Ana Fabiola" userId="2389861a-9b00-4e05-a52a-bbe4d3cfc079" providerId="ADAL" clId="{F94F8FD6-BAC4-4FD5-BB58-5F56091EF24E}" dt="2024-09-08T14:43:43.182" v="280" actId="478"/>
          <ac:picMkLst>
            <pc:docMk/>
            <pc:sldMk cId="527418636" sldId="307"/>
            <ac:picMk id="3" creationId="{AD11E27F-C97C-4A44-AF83-18BFA2568663}"/>
          </ac:picMkLst>
        </pc:picChg>
        <pc:picChg chg="add mod">
          <ac:chgData name="Espinola-Arredondo, Ana Fabiola" userId="2389861a-9b00-4e05-a52a-bbe4d3cfc079" providerId="ADAL" clId="{F94F8FD6-BAC4-4FD5-BB58-5F56091EF24E}" dt="2024-09-08T14:44:02.160" v="285" actId="14100"/>
          <ac:picMkLst>
            <pc:docMk/>
            <pc:sldMk cId="527418636" sldId="307"/>
            <ac:picMk id="4" creationId="{06C0A914-96E9-4B2E-8046-74F1345DE5AA}"/>
          </ac:picMkLst>
        </pc:picChg>
      </pc:sldChg>
      <pc:sldChg chg="modSp add mod">
        <pc:chgData name="Espinola-Arredondo, Ana Fabiola" userId="2389861a-9b00-4e05-a52a-bbe4d3cfc079" providerId="ADAL" clId="{F94F8FD6-BAC4-4FD5-BB58-5F56091EF24E}" dt="2024-09-09T20:15:34.251" v="361" actId="1076"/>
        <pc:sldMkLst>
          <pc:docMk/>
          <pc:sldMk cId="1509192361" sldId="308"/>
        </pc:sldMkLst>
        <pc:spChg chg="mod">
          <ac:chgData name="Espinola-Arredondo, Ana Fabiola" userId="2389861a-9b00-4e05-a52a-bbe4d3cfc079" providerId="ADAL" clId="{F94F8FD6-BAC4-4FD5-BB58-5F56091EF24E}" dt="2024-09-09T20:07:26.515" v="292" actId="1076"/>
          <ac:spMkLst>
            <pc:docMk/>
            <pc:sldMk cId="1509192361" sldId="308"/>
            <ac:spMk id="246" creationId="{00000000-0000-0000-0000-000000000000}"/>
          </ac:spMkLst>
        </pc:spChg>
        <pc:spChg chg="mod">
          <ac:chgData name="Espinola-Arredondo, Ana Fabiola" userId="2389861a-9b00-4e05-a52a-bbe4d3cfc079" providerId="ADAL" clId="{F94F8FD6-BAC4-4FD5-BB58-5F56091EF24E}" dt="2024-09-09T20:15:34.251" v="361" actId="1076"/>
          <ac:spMkLst>
            <pc:docMk/>
            <pc:sldMk cId="1509192361" sldId="308"/>
            <ac:spMk id="24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9453086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 name="Google Shape;41;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a:solidFill>
                  <a:srgbClr val="242424"/>
                </a:solidFill>
                <a:effectLst/>
                <a:latin typeface="Segoe UI" panose="020F0502020204030204" pitchFamily="34" charset="0"/>
              </a:rPr>
              <a:t>Cover Credits: Currency Exchange Stock Chart: </a:t>
            </a:r>
            <a:r>
              <a:rPr lang="en-US" b="0" i="0" err="1">
                <a:solidFill>
                  <a:srgbClr val="242424"/>
                </a:solidFill>
                <a:effectLst/>
                <a:latin typeface="Segoe UI" panose="020F0502020204030204" pitchFamily="34" charset="0"/>
              </a:rPr>
              <a:t>cemagraphics</a:t>
            </a:r>
            <a:r>
              <a:rPr lang="en-US" b="0" i="0">
                <a:solidFill>
                  <a:srgbClr val="242424"/>
                </a:solidFill>
                <a:effectLst/>
                <a:latin typeface="Segoe UI" panose="020F0502020204030204" pitchFamily="34" charset="0"/>
              </a:rPr>
              <a:t>/Getty Images, Social Media Montage: SEAN GLADWELL/Getty Images, Circuit Pattern: </a:t>
            </a:r>
            <a:r>
              <a:rPr lang="en-US" b="0" i="0" err="1">
                <a:solidFill>
                  <a:srgbClr val="242424"/>
                </a:solidFill>
                <a:effectLst/>
                <a:latin typeface="Segoe UI" panose="020F0502020204030204" pitchFamily="34" charset="0"/>
              </a:rPr>
              <a:t>somsak</a:t>
            </a:r>
            <a:r>
              <a:rPr lang="en-US" b="0" i="0">
                <a:solidFill>
                  <a:srgbClr val="242424"/>
                </a:solidFill>
                <a:effectLst/>
                <a:latin typeface="Segoe UI" panose="020F0502020204030204" pitchFamily="34" charset="0"/>
              </a:rPr>
              <a:t> </a:t>
            </a:r>
            <a:r>
              <a:rPr lang="en-US" b="0" i="0" err="1">
                <a:solidFill>
                  <a:srgbClr val="242424"/>
                </a:solidFill>
                <a:effectLst/>
                <a:latin typeface="Segoe UI" panose="020F0502020204030204" pitchFamily="34" charset="0"/>
              </a:rPr>
              <a:t>Tangdamrongsub</a:t>
            </a:r>
            <a:r>
              <a:rPr lang="en-US" b="0" i="0">
                <a:solidFill>
                  <a:srgbClr val="242424"/>
                </a:solidFill>
                <a:effectLst/>
                <a:latin typeface="Segoe UI" panose="020F0502020204030204" pitchFamily="34" charset="0"/>
              </a:rPr>
              <a:t>/Getty Images, Cargo Containers: </a:t>
            </a:r>
            <a:r>
              <a:rPr lang="en-US" b="0" i="0" err="1">
                <a:solidFill>
                  <a:srgbClr val="242424"/>
                </a:solidFill>
                <a:effectLst/>
                <a:latin typeface="Segoe UI" panose="020F0502020204030204" pitchFamily="34" charset="0"/>
              </a:rPr>
              <a:t>urzine</a:t>
            </a:r>
            <a:r>
              <a:rPr lang="en-US" b="0" i="0">
                <a:solidFill>
                  <a:srgbClr val="242424"/>
                </a:solidFill>
                <a:effectLst/>
                <a:latin typeface="Segoe UI" panose="020F0502020204030204" pitchFamily="34" charset="0"/>
              </a:rPr>
              <a:t>/Getty Images</a:t>
            </a:r>
            <a:endParaRPr lang="en-US" sz="13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25"/>
              <a:buFont typeface="Calibri"/>
              <a:buNone/>
            </a:pPr>
            <a:endParaRPr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7304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 name="Google Shape;54;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 name="Google Shape;60;p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 name="Google Shape;66;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1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1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1708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2580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8192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2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2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3165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70998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43126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97616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p2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95239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42135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3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75852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4856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88635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2367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33989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2505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34"/>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34"/>
          <p:cNvSpPr>
            <a:spLocks noGrp="1"/>
          </p:cNvSpPr>
          <p:nvPr>
            <p:ph type="pic" idx="2"/>
          </p:nvPr>
        </p:nvSpPr>
        <p:spPr>
          <a:xfrm>
            <a:off x="152400" y="1920875"/>
            <a:ext cx="3794125" cy="5135563"/>
          </a:xfrm>
          <a:prstGeom prst="rect">
            <a:avLst/>
          </a:prstGeom>
          <a:noFill/>
          <a:ln>
            <a:noFill/>
          </a:ln>
        </p:spPr>
      </p:sp>
      <p:sp>
        <p:nvSpPr>
          <p:cNvPr id="21" name="Google Shape;21;p34"/>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3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5"/>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reserve="1" userDrawn="1">
  <p:cSld name="1_Title and Content 1">
    <p:spTree>
      <p:nvGrpSpPr>
        <p:cNvPr id="1" name="Shape 22"/>
        <p:cNvGrpSpPr/>
        <p:nvPr/>
      </p:nvGrpSpPr>
      <p:grpSpPr>
        <a:xfrm>
          <a:off x="0" y="0"/>
          <a:ext cx="0" cy="0"/>
          <a:chOff x="0" y="0"/>
          <a:chExt cx="0" cy="0"/>
        </a:xfrm>
      </p:grpSpPr>
      <p:sp>
        <p:nvSpPr>
          <p:cNvPr id="23" name="Google Shape;23;p3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5"/>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3" name="Content Placeholder 2">
            <a:extLst>
              <a:ext uri="{FF2B5EF4-FFF2-40B4-BE49-F238E27FC236}">
                <a16:creationId xmlns:a16="http://schemas.microsoft.com/office/drawing/2014/main" id="{D984BDF6-0975-87B9-2609-B9CE10FB068B}"/>
              </a:ext>
            </a:extLst>
          </p:cNvPr>
          <p:cNvSpPr>
            <a:spLocks noGrp="1"/>
          </p:cNvSpPr>
          <p:nvPr>
            <p:ph sz="quarter" idx="10"/>
          </p:nvPr>
        </p:nvSpPr>
        <p:spPr>
          <a:xfrm>
            <a:off x="3082925" y="519430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742800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Figure+Caption">
  <p:cSld name="2_Figure+Caption">
    <p:spTree>
      <p:nvGrpSpPr>
        <p:cNvPr id="1" name="Shape 25"/>
        <p:cNvGrpSpPr/>
        <p:nvPr/>
      </p:nvGrpSpPr>
      <p:grpSpPr>
        <a:xfrm>
          <a:off x="0" y="0"/>
          <a:ext cx="0" cy="0"/>
          <a:chOff x="0" y="0"/>
          <a:chExt cx="0" cy="0"/>
        </a:xfrm>
      </p:grpSpPr>
      <p:pic>
        <p:nvPicPr>
          <p:cNvPr id="26" name="Google Shape;26;p36"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27" name="Google Shape;27;p36"/>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8" name="Google Shape;28;p36"/>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9" name="Google Shape;29;p36"/>
          <p:cNvSpPr>
            <a:spLocks noGrp="1"/>
          </p:cNvSpPr>
          <p:nvPr>
            <p:ph type="pic" idx="2"/>
          </p:nvPr>
        </p:nvSpPr>
        <p:spPr>
          <a:xfrm>
            <a:off x="190500" y="5200650"/>
            <a:ext cx="3162300" cy="2114550"/>
          </a:xfrm>
          <a:prstGeom prst="rect">
            <a:avLst/>
          </a:prstGeom>
          <a:noFill/>
          <a:ln>
            <a:noFill/>
          </a:ln>
        </p:spPr>
      </p:sp>
      <p:sp>
        <p:nvSpPr>
          <p:cNvPr id="30" name="Google Shape;30;p36"/>
          <p:cNvSpPr>
            <a:spLocks noGrp="1"/>
          </p:cNvSpPr>
          <p:nvPr>
            <p:ph type="pic" idx="3"/>
          </p:nvPr>
        </p:nvSpPr>
        <p:spPr>
          <a:xfrm>
            <a:off x="6229350" y="5429250"/>
            <a:ext cx="3124200" cy="188595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_w_pictures">
  <p:cSld name="title_w_pictures">
    <p:spTree>
      <p:nvGrpSpPr>
        <p:cNvPr id="1" name="Shape 31"/>
        <p:cNvGrpSpPr/>
        <p:nvPr/>
      </p:nvGrpSpPr>
      <p:grpSpPr>
        <a:xfrm>
          <a:off x="0" y="0"/>
          <a:ext cx="0" cy="0"/>
          <a:chOff x="0" y="0"/>
          <a:chExt cx="0" cy="0"/>
        </a:xfrm>
      </p:grpSpPr>
      <p:sp>
        <p:nvSpPr>
          <p:cNvPr id="32" name="Google Shape;32;p37"/>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33" name="Google Shape;33;p37"/>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4" name="Google Shape;34;p37"/>
          <p:cNvSpPr txBox="1">
            <a:spLocks noGrp="1"/>
          </p:cNvSpPr>
          <p:nvPr>
            <p:ph type="body" idx="2"/>
          </p:nvPr>
        </p:nvSpPr>
        <p:spPr>
          <a:xfrm>
            <a:off x="364260" y="3588682"/>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_w_pictures">
  <p:cSld name="2_title_w_pictures">
    <p:spTree>
      <p:nvGrpSpPr>
        <p:cNvPr id="1" name="Shape 35"/>
        <p:cNvGrpSpPr/>
        <p:nvPr/>
      </p:nvGrpSpPr>
      <p:grpSpPr>
        <a:xfrm>
          <a:off x="0" y="0"/>
          <a:ext cx="0" cy="0"/>
          <a:chOff x="0" y="0"/>
          <a:chExt cx="0" cy="0"/>
        </a:xfrm>
      </p:grpSpPr>
      <p:cxnSp>
        <p:nvCxnSpPr>
          <p:cNvPr id="36" name="Google Shape;36;p38"/>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7" name="Google Shape;37;p38"/>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sp>
        <p:nvSpPr>
          <p:cNvPr id="38" name="Google Shape;38;p38"/>
          <p:cNvSpPr txBox="1">
            <a:spLocks noGrp="1"/>
          </p:cNvSpPr>
          <p:nvPr>
            <p:ph type="body" idx="2"/>
          </p:nvPr>
        </p:nvSpPr>
        <p:spPr>
          <a:xfrm>
            <a:off x="364260" y="3611880"/>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3" descr="MacLearn_logo_reverse.png"/>
          <p:cNvPicPr preferRelativeResize="0"/>
          <p:nvPr/>
        </p:nvPicPr>
        <p:blipFill rotWithShape="1">
          <a:blip r:embed="rId8">
            <a:alphaModFix/>
          </a:blip>
          <a:srcRect/>
          <a:stretch/>
        </p:blipFill>
        <p:spPr>
          <a:xfrm>
            <a:off x="228600" y="217571"/>
            <a:ext cx="1524000" cy="468227"/>
          </a:xfrm>
          <a:prstGeom prst="rect">
            <a:avLst/>
          </a:prstGeom>
          <a:noFill/>
          <a:ln>
            <a:noFill/>
          </a:ln>
        </p:spPr>
      </p:pic>
      <p:sp>
        <p:nvSpPr>
          <p:cNvPr id="11" name="Google Shape;11;p33"/>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33"/>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33"/>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Krugman, </a:t>
            </a:r>
            <a:r>
              <a:rPr lang="en-US" sz="1400" b="0" i="1" u="none" strike="noStrike" cap="none">
                <a:solidFill>
                  <a:schemeClr val="lt1"/>
                </a:solidFill>
                <a:latin typeface="Arial"/>
                <a:ea typeface="Arial"/>
                <a:cs typeface="Arial"/>
                <a:sym typeface="Arial"/>
              </a:rPr>
              <a:t>Economics</a:t>
            </a:r>
            <a:r>
              <a:rPr lang="en-US" sz="1400" b="0" i="0" u="none" strike="noStrike" cap="none">
                <a:solidFill>
                  <a:schemeClr val="lt1"/>
                </a:solidFill>
                <a:latin typeface="Arial"/>
                <a:ea typeface="Arial"/>
                <a:cs typeface="Arial"/>
                <a:sym typeface="Arial"/>
              </a:rPr>
              <a:t>, 6e, © 2020 Worth Publishers</a:t>
            </a:r>
            <a:endParaRPr/>
          </a:p>
        </p:txBody>
      </p:sp>
      <p:sp>
        <p:nvSpPr>
          <p:cNvPr id="14" name="Google Shape;14;p33"/>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15" name="Google Shape;15;p33"/>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Krugman, </a:t>
            </a:r>
            <a:r>
              <a:rPr lang="en-US" sz="1400" b="0" i="1" u="none" strike="noStrike" cap="none">
                <a:solidFill>
                  <a:schemeClr val="lt1"/>
                </a:solidFill>
                <a:latin typeface="Arial"/>
                <a:ea typeface="Arial"/>
                <a:cs typeface="Arial"/>
                <a:sym typeface="Arial"/>
              </a:rPr>
              <a:t>Economics</a:t>
            </a:r>
            <a:r>
              <a:rPr lang="en-US" sz="1400" b="0" i="0" u="none" strike="noStrike" cap="none">
                <a:solidFill>
                  <a:schemeClr val="lt1"/>
                </a:solidFill>
                <a:latin typeface="Arial"/>
                <a:ea typeface="Arial"/>
                <a:cs typeface="Arial"/>
                <a:sym typeface="Arial"/>
              </a:rPr>
              <a:t>, 7e, © 2024 Worth Publishers</a:t>
            </a:r>
            <a:endParaRPr/>
          </a:p>
        </p:txBody>
      </p:sp>
      <p:pic>
        <p:nvPicPr>
          <p:cNvPr id="16" name="Google Shape;16;p33" descr="MacLearn_logo_reverse.png"/>
          <p:cNvPicPr preferRelativeResize="0"/>
          <p:nvPr/>
        </p:nvPicPr>
        <p:blipFill rotWithShape="1">
          <a:blip r:embed="rId8">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milhasan.imon@wsu.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nam12.safelinks.protection.outlook.com/?url=https%3A%2F%2Fwsu.zoom.us%2Fj%2F94352018419&amp;data=05%7C02%7Canaespinola%40wsu.edu%7Cfc73d35894ea4ac3fb1108dcc39b0f90%7Cb52be471f7f147b4a8790c799bb53db5%7C0%7C0%7C638600317941449495%7CUnknown%7CTWFpbGZsb3d8eyJWIjoiMC4wLjAwMDAiLCJQIjoiV2luMzIiLCJBTiI6Ik1haWwiLCJXVCI6Mn0%3D%7C0%7C%7C%7C&amp;sdata=5oOut5tVKtPMbZpq5SA0Iz5F%2BIUTv6SCi%2BMbsA5UFWw%3D&amp;reserved=0" TargetMode="External"/><Relationship Id="rId5" Type="http://schemas.openxmlformats.org/officeDocument/2006/relationships/hyperlink" Target="mailto:zubaidur.rahman@wsu.edu" TargetMode="External"/><Relationship Id="rId4" Type="http://schemas.openxmlformats.org/officeDocument/2006/relationships/hyperlink" Target="mailto:r.rambikarison@wsu.edu"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kiplinger.com/investing/when-is-the-next-fed-meeting"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usatoday.com/story/news/nation-now/2016/10/07/thousands-gouging-complaints-after-hurricane-matthew-bottled-water-hotels-gas/91740840/"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s://www.newsweek.com/worst-examples-hurricane-harvey-price-gouging-657576"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life.com/nature/photos-great-lakes-pollution/"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52.xml.rels><?xml version="1.0" encoding="UTF-8" standalone="yes"?>
<Relationships xmlns="http://schemas.openxmlformats.org/package/2006/relationships"><Relationship Id="rId3" Type="http://schemas.openxmlformats.org/officeDocument/2006/relationships/hyperlink" Target="https://www.forbes.com/sites/georgkell/2022/12/05/from-emissions-cheater-to-climate-leader-vws-journey-from-dieselgate-to-embracing-e-mobility/?sh=85ded7668a55"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3" Type="http://schemas.openxmlformats.org/officeDocument/2006/relationships/hyperlink" Target="https://www.reuters.com/article/us-du-pont-lawsuit-west-virginia/dupont-settles-lawsuits-over-leak-of-chemical-used-to-make-teflon-idUSKBN15S18U"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hyperlink" Target="https://www.epa.gov/archive/epa/aboutepa/love-canal-tragedy.html"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1"/>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latin typeface="+mn-lt"/>
              </a:rPr>
              <a:t>Consumer and Producer Surplus</a:t>
            </a:r>
            <a:endParaRPr>
              <a:latin typeface="+mn-lt"/>
            </a:endParaRPr>
          </a:p>
        </p:txBody>
      </p:sp>
      <p:pic>
        <p:nvPicPr>
          <p:cNvPr id="45" name="Google Shape;45;p1" descr="Cover: Economics, Seventh Edition by Paul Krugman and Robin Wells.">
            <a:extLst>
              <a:ext uri="{C183D7F6-B498-43B3-948B-1728B52AA6E4}">
                <adec:decorative xmlns:adec="http://schemas.microsoft.com/office/drawing/2017/decorative" val="0"/>
              </a:ext>
            </a:extLst>
          </p:cNvPr>
          <p:cNvPicPr preferRelativeResize="0">
            <a:picLocks noGrp="1"/>
          </p:cNvPicPr>
          <p:nvPr>
            <p:ph type="pic" idx="2"/>
          </p:nvPr>
        </p:nvPicPr>
        <p:blipFill rotWithShape="1">
          <a:blip r:embed="rId3">
            <a:alphaModFix/>
          </a:blip>
          <a:srcRect l="2739" r="2739"/>
          <a:stretch/>
        </p:blipFill>
        <p:spPr>
          <a:xfrm>
            <a:off x="152400" y="1253203"/>
            <a:ext cx="4289765" cy="5806440"/>
          </a:xfrm>
          <a:prstGeom prst="rect">
            <a:avLst/>
          </a:prstGeom>
          <a:noFill/>
          <a:ln>
            <a:noFill/>
          </a:ln>
        </p:spPr>
      </p:pic>
      <p:sp>
        <p:nvSpPr>
          <p:cNvPr id="44" name="Google Shape;44;p1"/>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0"/>
              <a:buNone/>
            </a:pPr>
            <a:r>
              <a:rPr lang="en-US">
                <a:latin typeface="+mn-lt"/>
              </a:rPr>
              <a:t>4</a:t>
            </a:r>
            <a:endParaRPr>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Important!</a:t>
            </a:r>
            <a:endParaRPr>
              <a:latin typeface="+mn-lt"/>
            </a:endParaRPr>
          </a:p>
        </p:txBody>
      </p:sp>
      <p:sp>
        <p:nvSpPr>
          <p:cNvPr id="51" name="Google Shape;51;p2"/>
          <p:cNvSpPr txBox="1">
            <a:spLocks noGrp="1"/>
          </p:cNvSpPr>
          <p:nvPr>
            <p:ph type="body" idx="1"/>
          </p:nvPr>
        </p:nvSpPr>
        <p:spPr>
          <a:xfrm>
            <a:off x="0" y="815797"/>
            <a:ext cx="10058400" cy="6464234"/>
          </a:xfrm>
          <a:prstGeom prst="rect">
            <a:avLst/>
          </a:prstGeom>
          <a:noFill/>
          <a:ln>
            <a:noFill/>
          </a:ln>
        </p:spPr>
        <p:txBody>
          <a:bodyPr spcFirstLastPara="1" wrap="square" lIns="91425" tIns="91425" rIns="91425" bIns="91425" anchor="t" anchorCtr="0">
            <a:noAutofit/>
          </a:bodyPr>
          <a:lstStyle/>
          <a:p>
            <a:pPr marL="354013" lvl="0" indent="-354013" rtl="0">
              <a:lnSpc>
                <a:spcPct val="100000"/>
              </a:lnSpc>
              <a:spcBef>
                <a:spcPts val="0"/>
              </a:spcBef>
              <a:spcAft>
                <a:spcPts val="0"/>
              </a:spcAft>
              <a:buSzPct val="100000"/>
              <a:buFont typeface="Arial"/>
              <a:buChar char="•"/>
            </a:pPr>
            <a:r>
              <a:rPr lang="en-US" sz="2400">
                <a:latin typeface="+mn-lt"/>
              </a:rPr>
              <a:t>HW#3 (due on </a:t>
            </a:r>
            <a:r>
              <a:rPr lang="en-US" sz="2400" b="1">
                <a:latin typeface="+mn-lt"/>
              </a:rPr>
              <a:t>Wednesday September 11</a:t>
            </a:r>
            <a:r>
              <a:rPr lang="en-US" sz="2400" b="1" baseline="30000">
                <a:latin typeface="+mn-lt"/>
              </a:rPr>
              <a:t>th</a:t>
            </a:r>
            <a:r>
              <a:rPr lang="en-US" sz="2400">
                <a:latin typeface="+mn-lt"/>
              </a:rPr>
              <a:t>) is available. You can now start working on it.</a:t>
            </a:r>
            <a:endParaRPr sz="2400">
              <a:latin typeface="+mn-lt"/>
            </a:endParaRPr>
          </a:p>
          <a:p>
            <a:pPr marL="354013" lvl="0" indent="-354013" rtl="0">
              <a:lnSpc>
                <a:spcPct val="100000"/>
              </a:lnSpc>
              <a:spcBef>
                <a:spcPts val="1224"/>
              </a:spcBef>
              <a:spcAft>
                <a:spcPts val="0"/>
              </a:spcAft>
              <a:buSzPct val="100000"/>
              <a:buFont typeface="Arial"/>
              <a:buChar char="•"/>
            </a:pPr>
            <a:r>
              <a:rPr lang="en-US" sz="2400">
                <a:latin typeface="+mn-lt"/>
              </a:rPr>
              <a:t>Quiz #2 (CH1 and 2) is due on </a:t>
            </a:r>
            <a:r>
              <a:rPr lang="en-US" sz="2400" b="1">
                <a:latin typeface="+mn-lt"/>
              </a:rPr>
              <a:t>Sunday September 8</a:t>
            </a:r>
            <a:r>
              <a:rPr lang="en-US" sz="2400" b="1" baseline="30000">
                <a:latin typeface="+mn-lt"/>
              </a:rPr>
              <a:t>th</a:t>
            </a:r>
            <a:r>
              <a:rPr lang="en-US" sz="2400">
                <a:latin typeface="+mn-lt"/>
              </a:rPr>
              <a:t>. [12 questions, 1 hour]</a:t>
            </a:r>
          </a:p>
          <a:p>
            <a:pPr marL="354013" lvl="0" indent="-354013" rtl="0">
              <a:lnSpc>
                <a:spcPct val="100000"/>
              </a:lnSpc>
              <a:spcBef>
                <a:spcPts val="1224"/>
              </a:spcBef>
              <a:spcAft>
                <a:spcPts val="0"/>
              </a:spcAft>
              <a:buSzPct val="100000"/>
              <a:buFont typeface="Arial"/>
              <a:buChar char="•"/>
            </a:pPr>
            <a:r>
              <a:rPr lang="en-US" sz="2400">
                <a:latin typeface="+mn-lt"/>
              </a:rPr>
              <a:t>Remember that this class has two TAs:</a:t>
            </a:r>
          </a:p>
          <a:p>
            <a:pPr marL="811213" lvl="1" indent="-354013">
              <a:spcBef>
                <a:spcPts val="1224"/>
              </a:spcBef>
              <a:buSzPct val="100000"/>
              <a:buFont typeface="Arial"/>
              <a:buChar char="•"/>
            </a:pPr>
            <a:r>
              <a:rPr lang="en-US" sz="2200">
                <a:latin typeface="+mn-lt"/>
              </a:rPr>
              <a:t>Jamil (</a:t>
            </a:r>
            <a:r>
              <a:rPr lang="en-US" sz="2200">
                <a:latin typeface="+mn-lt"/>
                <a:hlinkClick r:id="rId3"/>
              </a:rPr>
              <a:t>amilhasan.imon@wsu.edu</a:t>
            </a:r>
            <a:r>
              <a:rPr lang="en-US" sz="2200">
                <a:latin typeface="+mn-lt"/>
              </a:rPr>
              <a:t>)  and </a:t>
            </a:r>
          </a:p>
          <a:p>
            <a:pPr marL="811213" lvl="1" indent="-354013">
              <a:spcBef>
                <a:spcPts val="1224"/>
              </a:spcBef>
              <a:buSzPct val="100000"/>
              <a:buFont typeface="Arial"/>
              <a:buChar char="•"/>
            </a:pPr>
            <a:r>
              <a:rPr lang="en-US" sz="2200">
                <a:latin typeface="+mn-lt"/>
              </a:rPr>
              <a:t>Romuald (</a:t>
            </a:r>
            <a:r>
              <a:rPr lang="en-US" sz="2200">
                <a:latin typeface="+mn-lt"/>
                <a:hlinkClick r:id="rId4"/>
              </a:rPr>
              <a:t>r.rambikarison@wsu.edu</a:t>
            </a:r>
            <a:r>
              <a:rPr lang="en-US" sz="2200">
                <a:latin typeface="+mn-lt"/>
              </a:rPr>
              <a:t>).</a:t>
            </a:r>
          </a:p>
          <a:p>
            <a:pPr marL="0" marR="0">
              <a:spcBef>
                <a:spcPts val="0"/>
              </a:spcBef>
              <a:spcAft>
                <a:spcPts val="0"/>
              </a:spcAft>
            </a:pPr>
            <a:endParaRPr lang="en-US" sz="2400">
              <a:latin typeface="+mn-lt"/>
            </a:endParaRPr>
          </a:p>
          <a:p>
            <a:pPr marL="0" marR="0">
              <a:spcBef>
                <a:spcPts val="0"/>
              </a:spcBef>
              <a:spcAft>
                <a:spcPts val="0"/>
              </a:spcAft>
            </a:pPr>
            <a:r>
              <a:rPr lang="en-US" sz="2400">
                <a:latin typeface="+mn-lt"/>
              </a:rPr>
              <a:t> Econ Help Desk: </a:t>
            </a:r>
            <a:r>
              <a:rPr lang="en-US" sz="2400" err="1">
                <a:latin typeface="+mn-lt"/>
              </a:rPr>
              <a:t>Zubaidur</a:t>
            </a:r>
            <a:r>
              <a:rPr lang="en-US" sz="2400">
                <a:latin typeface="+mn-lt"/>
              </a:rPr>
              <a:t> Rahman </a:t>
            </a:r>
            <a:r>
              <a:rPr lang="en-US" sz="2400">
                <a:solidFill>
                  <a:schemeClr val="tx1"/>
                </a:solidFill>
                <a:latin typeface="+mn-lt"/>
              </a:rPr>
              <a:t>(</a:t>
            </a:r>
            <a:r>
              <a:rPr lang="en-US" sz="2400">
                <a:solidFill>
                  <a:srgbClr val="0000FF"/>
                </a:solidFill>
                <a:latin typeface="+mn-lt"/>
                <a:hlinkClick r:id="rId5">
                  <a:extLst>
                    <a:ext uri="{A12FA001-AC4F-418D-AE19-62706E023703}">
                      <ahyp:hlinkClr xmlns:ahyp="http://schemas.microsoft.com/office/drawing/2018/hyperlinkcolor" val="tx"/>
                    </a:ext>
                  </a:extLst>
                </a:hlinkClick>
              </a:rPr>
              <a:t>zubaidur.rahman@wsu.edu</a:t>
            </a:r>
            <a:r>
              <a:rPr lang="en-US" sz="2400">
                <a:latin typeface="+mn-lt"/>
              </a:rPr>
              <a:t>).  Following hours (all over Zoom):</a:t>
            </a:r>
          </a:p>
          <a:p>
            <a:pPr marL="457200" lvl="1">
              <a:spcBef>
                <a:spcPts val="0"/>
              </a:spcBef>
            </a:pPr>
            <a:r>
              <a:rPr lang="en-US" sz="2200">
                <a:latin typeface="+mn-lt"/>
              </a:rPr>
              <a:t>Monday: 1.00 pm to 7.00 pm </a:t>
            </a:r>
          </a:p>
          <a:p>
            <a:pPr marL="457200" lvl="1">
              <a:spcBef>
                <a:spcPts val="0"/>
              </a:spcBef>
            </a:pPr>
            <a:r>
              <a:rPr lang="en-US" sz="2200">
                <a:latin typeface="+mn-lt"/>
              </a:rPr>
              <a:t>Tuesday:  3.00 pm to 7.00pm </a:t>
            </a:r>
          </a:p>
          <a:p>
            <a:pPr marL="457200" lvl="1">
              <a:spcBef>
                <a:spcPts val="0"/>
              </a:spcBef>
            </a:pPr>
            <a:r>
              <a:rPr lang="en-US" sz="2200">
                <a:latin typeface="+mn-lt"/>
              </a:rPr>
              <a:t>Wednesday: 1.00pm to 7.00pm</a:t>
            </a:r>
          </a:p>
          <a:p>
            <a:pPr marL="457200" lvl="1">
              <a:spcBef>
                <a:spcPts val="0"/>
              </a:spcBef>
            </a:pPr>
            <a:r>
              <a:rPr lang="en-US" sz="2200">
                <a:latin typeface="+mn-lt"/>
              </a:rPr>
              <a:t>Thursday:  3.00pm to 7.00pm</a:t>
            </a:r>
          </a:p>
          <a:p>
            <a:pPr marL="457200" lvl="1">
              <a:spcBef>
                <a:spcPts val="0"/>
              </a:spcBef>
            </a:pPr>
            <a:r>
              <a:rPr lang="en-US" sz="2200">
                <a:latin typeface="+mn-lt"/>
              </a:rPr>
              <a:t>Zoom link for Monday, Tuesday, Wednesday and Thursday</a:t>
            </a:r>
            <a:r>
              <a:rPr lang="en-US" sz="1600">
                <a:solidFill>
                  <a:srgbClr val="000000"/>
                </a:solidFill>
                <a:effectLst/>
                <a:latin typeface="Aptos" panose="020B0004020202020204" pitchFamily="34" charset="0"/>
                <a:ea typeface="Times New Roman" panose="02020603050405020304" pitchFamily="18" charset="0"/>
              </a:rPr>
              <a:t>: </a:t>
            </a:r>
            <a:r>
              <a:rPr lang="en-US" sz="2000" u="sng">
                <a:solidFill>
                  <a:srgbClr val="0000FF"/>
                </a:solidFill>
                <a:effectLst/>
                <a:latin typeface="Aptos" panose="020B0004020202020204" pitchFamily="34" charset="0"/>
                <a:ea typeface="Times New Roman" panose="02020603050405020304" pitchFamily="18" charset="0"/>
                <a:hlinkClick r:id="rId6" tooltip="Original URL: https://wsu.zoom.us/j/94352018419. Click or tap if you trust this link."/>
              </a:rPr>
              <a:t>https://wsu.zoom.us/j/94352018419</a:t>
            </a:r>
            <a:endParaRPr lang="en-US" sz="2000">
              <a:effectLst/>
              <a:latin typeface="Calibri" panose="020F0502020204030204" pitchFamily="34" charset="0"/>
              <a:ea typeface="Calibri" panose="020F0502020204030204" pitchFamily="34" charset="0"/>
            </a:endParaRPr>
          </a:p>
          <a:p>
            <a:pPr marL="354013" lvl="0" indent="-354013" rtl="0">
              <a:lnSpc>
                <a:spcPct val="100000"/>
              </a:lnSpc>
              <a:spcBef>
                <a:spcPts val="1224"/>
              </a:spcBef>
              <a:spcAft>
                <a:spcPts val="0"/>
              </a:spcAft>
              <a:buSzPct val="100000"/>
              <a:buFont typeface="Arial"/>
              <a:buChar char="•"/>
            </a:pPr>
            <a:endParaRPr sz="240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WHAT YOU WILL LEARN IN THIS CHAPTER</a:t>
            </a:r>
            <a:endParaRPr>
              <a:latin typeface="+mn-lt"/>
            </a:endParaRPr>
          </a:p>
        </p:txBody>
      </p:sp>
      <p:sp>
        <p:nvSpPr>
          <p:cNvPr id="51" name="Google Shape;51;p2"/>
          <p:cNvSpPr txBox="1">
            <a:spLocks noGrp="1"/>
          </p:cNvSpPr>
          <p:nvPr>
            <p:ph type="body" idx="1"/>
          </p:nvPr>
        </p:nvSpPr>
        <p:spPr>
          <a:xfrm>
            <a:off x="117582" y="1933291"/>
            <a:ext cx="9804186" cy="491298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ct val="100000"/>
              <a:buFont typeface="Arial"/>
              <a:buChar char="•"/>
            </a:pPr>
            <a:r>
              <a:rPr lang="en-US" sz="2400">
                <a:latin typeface="+mn-lt"/>
              </a:rPr>
              <a:t>What is consumer surplus?</a:t>
            </a:r>
            <a:endParaRPr sz="2400">
              <a:latin typeface="+mn-lt"/>
            </a:endParaRPr>
          </a:p>
          <a:p>
            <a:pPr marL="354013" lvl="0" indent="-354013" algn="l" rtl="0">
              <a:lnSpc>
                <a:spcPct val="100000"/>
              </a:lnSpc>
              <a:spcBef>
                <a:spcPts val="1224"/>
              </a:spcBef>
              <a:spcAft>
                <a:spcPts val="0"/>
              </a:spcAft>
              <a:buSzPct val="100000"/>
              <a:buFont typeface="Arial"/>
              <a:buChar char="•"/>
            </a:pPr>
            <a:r>
              <a:rPr lang="en-US" sz="2400">
                <a:latin typeface="+mn-lt"/>
              </a:rPr>
              <a:t>What is producer surplus?</a:t>
            </a:r>
            <a:endParaRPr sz="2400">
              <a:latin typeface="+mn-lt"/>
            </a:endParaRPr>
          </a:p>
          <a:p>
            <a:pPr marL="354013" lvl="0" indent="-354013" algn="l" rtl="0">
              <a:lnSpc>
                <a:spcPct val="100000"/>
              </a:lnSpc>
              <a:spcBef>
                <a:spcPts val="1224"/>
              </a:spcBef>
              <a:spcAft>
                <a:spcPts val="0"/>
              </a:spcAft>
              <a:buSzPct val="100000"/>
              <a:buFont typeface="Arial"/>
              <a:buChar char="•"/>
            </a:pPr>
            <a:r>
              <a:rPr lang="en-US" sz="2400">
                <a:latin typeface="+mn-lt"/>
              </a:rPr>
              <a:t>What is total surplus, and why is it used to illustrate the gains from trade in a market?</a:t>
            </a:r>
            <a:endParaRPr sz="2400">
              <a:latin typeface="+mn-lt"/>
            </a:endParaRPr>
          </a:p>
          <a:p>
            <a:pPr marL="354013" lvl="0" indent="-354013" algn="l" rtl="0">
              <a:lnSpc>
                <a:spcPct val="100000"/>
              </a:lnSpc>
              <a:spcBef>
                <a:spcPts val="1224"/>
              </a:spcBef>
              <a:spcAft>
                <a:spcPts val="0"/>
              </a:spcAft>
              <a:buSzPct val="100000"/>
              <a:buFont typeface="Arial"/>
              <a:buChar char="•"/>
            </a:pPr>
            <a:r>
              <a:rPr lang="en-US" sz="2400">
                <a:latin typeface="+mn-lt"/>
              </a:rPr>
              <a:t>What accounts for the importance of property rights and economic signals in a well-functioning market?</a:t>
            </a:r>
            <a:endParaRPr sz="2400">
              <a:latin typeface="+mn-lt"/>
            </a:endParaRPr>
          </a:p>
          <a:p>
            <a:pPr marL="354013" lvl="0" indent="-354013" algn="l" rtl="0">
              <a:lnSpc>
                <a:spcPct val="100000"/>
              </a:lnSpc>
              <a:spcBef>
                <a:spcPts val="1224"/>
              </a:spcBef>
              <a:spcAft>
                <a:spcPts val="0"/>
              </a:spcAft>
              <a:buSzPct val="100000"/>
              <a:buFont typeface="Arial"/>
              <a:buChar char="•"/>
            </a:pPr>
            <a:r>
              <a:rPr lang="en-US" sz="2400">
                <a:latin typeface="+mn-lt"/>
              </a:rPr>
              <a:t>Why can a market sometimes fail and be inefficient?</a:t>
            </a:r>
            <a:endParaRPr sz="2400">
              <a:latin typeface="+mn-lt"/>
            </a:endParaRPr>
          </a:p>
        </p:txBody>
      </p:sp>
    </p:spTree>
    <p:extLst>
      <p:ext uri="{BB962C8B-B14F-4D97-AF65-F5344CB8AC3E}">
        <p14:creationId xmlns:p14="http://schemas.microsoft.com/office/powerpoint/2010/main" val="1776355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MEASURING MARKET EFFICIENCY</a:t>
            </a:r>
            <a:endParaRPr>
              <a:latin typeface="+mn-lt"/>
            </a:endParaRPr>
          </a:p>
        </p:txBody>
      </p:sp>
      <p:sp>
        <p:nvSpPr>
          <p:cNvPr id="57" name="Google Shape;57;p3"/>
          <p:cNvSpPr txBox="1">
            <a:spLocks noGrp="1"/>
          </p:cNvSpPr>
          <p:nvPr>
            <p:ph type="body" idx="1"/>
          </p:nvPr>
        </p:nvSpPr>
        <p:spPr>
          <a:xfrm>
            <a:off x="117582" y="1942817"/>
            <a:ext cx="9804186" cy="3815046"/>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00000"/>
              <a:buNone/>
            </a:pPr>
            <a:r>
              <a:rPr lang="en-US">
                <a:latin typeface="+mn-lt"/>
              </a:rPr>
              <a:t>The analysis of </a:t>
            </a:r>
            <a:r>
              <a:rPr lang="en-US" b="1">
                <a:latin typeface="+mn-lt"/>
              </a:rPr>
              <a:t>consumer surplus </a:t>
            </a:r>
            <a:r>
              <a:rPr lang="en-US">
                <a:latin typeface="+mn-lt"/>
              </a:rPr>
              <a:t>and</a:t>
            </a:r>
            <a:r>
              <a:rPr lang="en-US" b="1">
                <a:latin typeface="+mn-lt"/>
              </a:rPr>
              <a:t> producer surplus </a:t>
            </a:r>
            <a:r>
              <a:rPr lang="en-US">
                <a:latin typeface="+mn-lt"/>
              </a:rPr>
              <a:t>helps us calculate</a:t>
            </a:r>
            <a:endParaRPr>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a:latin typeface="+mn-lt"/>
              </a:rPr>
              <a:t>How much benefit producers and consumers receive from the market, and</a:t>
            </a:r>
            <a:endParaRPr>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a:latin typeface="+mn-lt"/>
              </a:rPr>
              <a:t>How the welfare of consumers and producers is affected by changes in prices.</a:t>
            </a:r>
            <a:endParaRPr>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82B30-E80E-E47F-FC1A-DEEBB33A1E99}"/>
              </a:ext>
            </a:extLst>
          </p:cNvPr>
          <p:cNvSpPr>
            <a:spLocks noGrp="1"/>
          </p:cNvSpPr>
          <p:nvPr>
            <p:ph type="title"/>
          </p:nvPr>
        </p:nvSpPr>
        <p:spPr>
          <a:xfrm>
            <a:off x="0" y="0"/>
            <a:ext cx="10058400" cy="815797"/>
          </a:xfrm>
        </p:spPr>
        <p:txBody>
          <a:bodyPr/>
          <a:lstStyle/>
          <a:p>
            <a:r>
              <a:rPr lang="en-US"/>
              <a:t>Increase in price</a:t>
            </a:r>
          </a:p>
        </p:txBody>
      </p:sp>
      <p:sp>
        <p:nvSpPr>
          <p:cNvPr id="4" name="TextBox 3">
            <a:extLst>
              <a:ext uri="{FF2B5EF4-FFF2-40B4-BE49-F238E27FC236}">
                <a16:creationId xmlns:a16="http://schemas.microsoft.com/office/drawing/2014/main" id="{5DDCE10D-4226-B2DF-2F22-E0C5C3DCA160}"/>
              </a:ext>
            </a:extLst>
          </p:cNvPr>
          <p:cNvSpPr txBox="1"/>
          <p:nvPr/>
        </p:nvSpPr>
        <p:spPr>
          <a:xfrm>
            <a:off x="1325468" y="799204"/>
            <a:ext cx="7045518" cy="369332"/>
          </a:xfrm>
          <a:prstGeom prst="rect">
            <a:avLst/>
          </a:prstGeom>
          <a:noFill/>
        </p:spPr>
        <p:txBody>
          <a:bodyPr wrap="none" rtlCol="0">
            <a:spAutoFit/>
          </a:bodyPr>
          <a:lstStyle/>
          <a:p>
            <a:r>
              <a:rPr lang="en-US" sz="1800" b="1"/>
              <a:t>How do you feel when the price of your plan phone increases?</a:t>
            </a:r>
          </a:p>
        </p:txBody>
      </p:sp>
      <p:sp>
        <p:nvSpPr>
          <p:cNvPr id="6" name="TextBox 5">
            <a:extLst>
              <a:ext uri="{FF2B5EF4-FFF2-40B4-BE49-F238E27FC236}">
                <a16:creationId xmlns:a16="http://schemas.microsoft.com/office/drawing/2014/main" id="{50491087-060E-F84A-FB84-997A4A54A116}"/>
              </a:ext>
            </a:extLst>
          </p:cNvPr>
          <p:cNvSpPr txBox="1"/>
          <p:nvPr/>
        </p:nvSpPr>
        <p:spPr>
          <a:xfrm>
            <a:off x="722447" y="1264006"/>
            <a:ext cx="8405447" cy="646331"/>
          </a:xfrm>
          <a:prstGeom prst="rect">
            <a:avLst/>
          </a:prstGeom>
          <a:noFill/>
        </p:spPr>
        <p:txBody>
          <a:bodyPr wrap="square" rtlCol="0">
            <a:spAutoFit/>
          </a:bodyPr>
          <a:lstStyle/>
          <a:p>
            <a:r>
              <a:rPr lang="en-US" sz="1800" b="0" i="0">
                <a:solidFill>
                  <a:srgbClr val="000000"/>
                </a:solidFill>
                <a:effectLst/>
                <a:latin typeface="-apple-system"/>
              </a:rPr>
              <a:t>According to the U.S. Bureau of Labor Statistics, prices for wireless telephone services are 52.93% lower in 2024 versus 1997 (a $26.46 difference in value).</a:t>
            </a:r>
            <a:endParaRPr lang="en-US" sz="1800"/>
          </a:p>
        </p:txBody>
      </p:sp>
      <p:pic>
        <p:nvPicPr>
          <p:cNvPr id="8" name="Picture 7">
            <a:extLst>
              <a:ext uri="{FF2B5EF4-FFF2-40B4-BE49-F238E27FC236}">
                <a16:creationId xmlns:a16="http://schemas.microsoft.com/office/drawing/2014/main" id="{DC897B2A-B79B-C98B-6D09-4EAD95388528}"/>
              </a:ext>
            </a:extLst>
          </p:cNvPr>
          <p:cNvPicPr>
            <a:picLocks noChangeAspect="1"/>
          </p:cNvPicPr>
          <p:nvPr/>
        </p:nvPicPr>
        <p:blipFill>
          <a:blip r:embed="rId2"/>
          <a:stretch>
            <a:fillRect/>
          </a:stretch>
        </p:blipFill>
        <p:spPr>
          <a:xfrm>
            <a:off x="722447" y="1922009"/>
            <a:ext cx="8562229" cy="5334576"/>
          </a:xfrm>
          <a:prstGeom prst="rect">
            <a:avLst/>
          </a:prstGeom>
        </p:spPr>
      </p:pic>
    </p:spTree>
    <p:extLst>
      <p:ext uri="{BB962C8B-B14F-4D97-AF65-F5344CB8AC3E}">
        <p14:creationId xmlns:p14="http://schemas.microsoft.com/office/powerpoint/2010/main" val="370321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82B30-E80E-E47F-FC1A-DEEBB33A1E99}"/>
              </a:ext>
            </a:extLst>
          </p:cNvPr>
          <p:cNvSpPr>
            <a:spLocks noGrp="1"/>
          </p:cNvSpPr>
          <p:nvPr>
            <p:ph type="title"/>
          </p:nvPr>
        </p:nvSpPr>
        <p:spPr>
          <a:xfrm>
            <a:off x="0" y="0"/>
            <a:ext cx="10058400" cy="815797"/>
          </a:xfrm>
        </p:spPr>
        <p:txBody>
          <a:bodyPr/>
          <a:lstStyle/>
          <a:p>
            <a:r>
              <a:rPr lang="en-US"/>
              <a:t>Increase in price</a:t>
            </a:r>
          </a:p>
        </p:txBody>
      </p:sp>
      <p:sp>
        <p:nvSpPr>
          <p:cNvPr id="4" name="TextBox 3">
            <a:extLst>
              <a:ext uri="{FF2B5EF4-FFF2-40B4-BE49-F238E27FC236}">
                <a16:creationId xmlns:a16="http://schemas.microsoft.com/office/drawing/2014/main" id="{5DDCE10D-4226-B2DF-2F22-E0C5C3DCA160}"/>
              </a:ext>
            </a:extLst>
          </p:cNvPr>
          <p:cNvSpPr txBox="1"/>
          <p:nvPr/>
        </p:nvSpPr>
        <p:spPr>
          <a:xfrm>
            <a:off x="1325468" y="799204"/>
            <a:ext cx="5711820" cy="369332"/>
          </a:xfrm>
          <a:prstGeom prst="rect">
            <a:avLst/>
          </a:prstGeom>
          <a:noFill/>
        </p:spPr>
        <p:txBody>
          <a:bodyPr wrap="none" rtlCol="0">
            <a:spAutoFit/>
          </a:bodyPr>
          <a:lstStyle/>
          <a:p>
            <a:r>
              <a:rPr lang="en-US" sz="1800" b="1"/>
              <a:t>How do you feel when the price of milk increases?</a:t>
            </a:r>
          </a:p>
        </p:txBody>
      </p:sp>
      <p:pic>
        <p:nvPicPr>
          <p:cNvPr id="5" name="Picture 4">
            <a:extLst>
              <a:ext uri="{FF2B5EF4-FFF2-40B4-BE49-F238E27FC236}">
                <a16:creationId xmlns:a16="http://schemas.microsoft.com/office/drawing/2014/main" id="{52A990B4-9B1D-1DEC-D0CF-2779762D9F05}"/>
              </a:ext>
            </a:extLst>
          </p:cNvPr>
          <p:cNvPicPr>
            <a:picLocks noChangeAspect="1"/>
          </p:cNvPicPr>
          <p:nvPr/>
        </p:nvPicPr>
        <p:blipFill>
          <a:blip r:embed="rId2"/>
          <a:stretch>
            <a:fillRect/>
          </a:stretch>
        </p:blipFill>
        <p:spPr>
          <a:xfrm>
            <a:off x="908538" y="1736169"/>
            <a:ext cx="8241323" cy="5632636"/>
          </a:xfrm>
          <a:prstGeom prst="rect">
            <a:avLst/>
          </a:prstGeom>
        </p:spPr>
      </p:pic>
      <p:sp>
        <p:nvSpPr>
          <p:cNvPr id="9" name="TextBox 8">
            <a:extLst>
              <a:ext uri="{FF2B5EF4-FFF2-40B4-BE49-F238E27FC236}">
                <a16:creationId xmlns:a16="http://schemas.microsoft.com/office/drawing/2014/main" id="{0D7A8AB8-B3AF-1A0B-4189-2F473A6545EB}"/>
              </a:ext>
            </a:extLst>
          </p:cNvPr>
          <p:cNvSpPr txBox="1"/>
          <p:nvPr/>
        </p:nvSpPr>
        <p:spPr>
          <a:xfrm>
            <a:off x="339969" y="1264006"/>
            <a:ext cx="9519139" cy="461665"/>
          </a:xfrm>
          <a:prstGeom prst="rect">
            <a:avLst/>
          </a:prstGeom>
          <a:noFill/>
        </p:spPr>
        <p:txBody>
          <a:bodyPr wrap="square" rtlCol="0">
            <a:spAutoFit/>
          </a:bodyPr>
          <a:lstStyle/>
          <a:p>
            <a:r>
              <a:rPr lang="en-US" sz="2400">
                <a:latin typeface="-apple-system"/>
              </a:rPr>
              <a:t>Retail price of milk (fresh, whole, fortified) in the US from 1995 to 2023</a:t>
            </a:r>
            <a:endParaRPr lang="en-US" sz="2400"/>
          </a:p>
        </p:txBody>
      </p:sp>
    </p:spTree>
    <p:extLst>
      <p:ext uri="{BB962C8B-B14F-4D97-AF65-F5344CB8AC3E}">
        <p14:creationId xmlns:p14="http://schemas.microsoft.com/office/powerpoint/2010/main" val="410239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CONSUMER SURPLUS PART 1</a:t>
            </a:r>
            <a:endParaRPr>
              <a:latin typeface="+mn-lt"/>
            </a:endParaRPr>
          </a:p>
        </p:txBody>
      </p:sp>
      <p:sp>
        <p:nvSpPr>
          <p:cNvPr id="63" name="Google Shape;63;p4"/>
          <p:cNvSpPr txBox="1">
            <a:spLocks noGrp="1"/>
          </p:cNvSpPr>
          <p:nvPr>
            <p:ph type="body" idx="1"/>
          </p:nvPr>
        </p:nvSpPr>
        <p:spPr>
          <a:xfrm>
            <a:off x="117582" y="1771651"/>
            <a:ext cx="9804186" cy="4672012"/>
          </a:xfrm>
          <a:prstGeom prst="rect">
            <a:avLst/>
          </a:prstGeom>
          <a:noFill/>
          <a:ln>
            <a:noFill/>
          </a:ln>
        </p:spPr>
        <p:txBody>
          <a:bodyPr spcFirstLastPara="1" wrap="square" lIns="91425" tIns="91425" rIns="91425" bIns="91425" anchor="t" anchorCtr="0">
            <a:noAutofit/>
          </a:bodyPr>
          <a:lstStyle/>
          <a:p>
            <a:pPr marL="354013" lvl="0" indent="-354013" algn="l" rtl="0">
              <a:spcAft>
                <a:spcPts val="0"/>
              </a:spcAft>
              <a:buClr>
                <a:srgbClr val="4E4E4E"/>
              </a:buClr>
              <a:buSzPct val="100000"/>
              <a:buFont typeface="Arial"/>
              <a:buChar char="•"/>
            </a:pPr>
            <a:r>
              <a:rPr lang="en-US" sz="2600">
                <a:latin typeface="+mn-lt"/>
              </a:rPr>
              <a:t>A consumer’s </a:t>
            </a:r>
            <a:r>
              <a:rPr lang="en-US" sz="2600" b="1">
                <a:latin typeface="+mn-lt"/>
              </a:rPr>
              <a:t>willingness to pay for a good </a:t>
            </a:r>
            <a:r>
              <a:rPr lang="en-US" sz="2600">
                <a:latin typeface="+mn-lt"/>
              </a:rPr>
              <a:t>is the maximum price at </a:t>
            </a:r>
            <a:r>
              <a:rPr lang="en-US" sz="2600">
                <a:solidFill>
                  <a:schemeClr val="tx1"/>
                </a:solidFill>
                <a:latin typeface="+mn-lt"/>
              </a:rPr>
              <a:t>which they </a:t>
            </a:r>
            <a:r>
              <a:rPr lang="en-US" sz="2600">
                <a:latin typeface="+mn-lt"/>
              </a:rPr>
              <a:t>would buy that good.</a:t>
            </a:r>
          </a:p>
          <a:p>
            <a:pPr marL="354013" lvl="0" indent="-354013" algn="l" rtl="0">
              <a:spcAft>
                <a:spcPts val="0"/>
              </a:spcAft>
              <a:buClr>
                <a:srgbClr val="4E4E4E"/>
              </a:buClr>
              <a:buSzPct val="100000"/>
              <a:buFont typeface="Arial"/>
              <a:buChar char="•"/>
            </a:pPr>
            <a:r>
              <a:rPr lang="en-US" sz="2600" b="1">
                <a:latin typeface="+mn-lt"/>
              </a:rPr>
              <a:t>Individual consumer surplus:</a:t>
            </a:r>
            <a:r>
              <a:rPr lang="en-US" sz="2600">
                <a:latin typeface="+mn-lt"/>
              </a:rPr>
              <a:t> the gain to an individual buyer from the purchase of a good; the difference between the price paid and what the buyer is willing to pay.</a:t>
            </a:r>
          </a:p>
          <a:p>
            <a:pPr marL="354013" lvl="0" indent="-354013" algn="l" rtl="0">
              <a:spcAft>
                <a:spcPts val="0"/>
              </a:spcAft>
              <a:buClr>
                <a:srgbClr val="4E4E4E"/>
              </a:buClr>
              <a:buSzPct val="100000"/>
              <a:buFont typeface="Arial"/>
              <a:buChar char="•"/>
            </a:pPr>
            <a:r>
              <a:rPr lang="en-US" sz="2600" b="1">
                <a:latin typeface="+mn-lt"/>
              </a:rPr>
              <a:t>Total consumer surplus:</a:t>
            </a:r>
            <a:r>
              <a:rPr lang="en-US" sz="2600">
                <a:latin typeface="+mn-lt"/>
              </a:rPr>
              <a:t> the sum of individual consumer surpluses of all buyers in a market.</a:t>
            </a:r>
          </a:p>
          <a:p>
            <a:pPr marL="354013" lvl="0" indent="-354013" algn="l" rtl="0">
              <a:spcAft>
                <a:spcPts val="0"/>
              </a:spcAft>
              <a:buClr>
                <a:srgbClr val="4E4E4E"/>
              </a:buClr>
              <a:buSzPct val="100000"/>
              <a:buFont typeface="Arial"/>
              <a:buChar char="•"/>
            </a:pPr>
            <a:r>
              <a:rPr lang="en-US" sz="2600">
                <a:latin typeface="+mn-lt"/>
              </a:rPr>
              <a:t>Economists often use the term </a:t>
            </a:r>
            <a:r>
              <a:rPr lang="en-US" sz="2600" b="1">
                <a:latin typeface="+mn-lt"/>
              </a:rPr>
              <a:t>consumer surplus</a:t>
            </a:r>
            <a:r>
              <a:rPr lang="en-US" sz="2600">
                <a:latin typeface="+mn-lt"/>
              </a:rPr>
              <a:t> to refer to both individual and total consumer surplus.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7ED61-4701-4DD3-9DC4-00C2EC613EE5}"/>
              </a:ext>
            </a:extLst>
          </p:cNvPr>
          <p:cNvSpPr>
            <a:spLocks noGrp="1"/>
          </p:cNvSpPr>
          <p:nvPr>
            <p:ph type="title"/>
          </p:nvPr>
        </p:nvSpPr>
        <p:spPr>
          <a:xfrm>
            <a:off x="-1" y="25331"/>
            <a:ext cx="10058400" cy="815797"/>
          </a:xfrm>
        </p:spPr>
        <p:txBody>
          <a:bodyPr/>
          <a:lstStyle/>
          <a:p>
            <a:r>
              <a:rPr lang="en-US"/>
              <a:t>Consumer Surplus</a:t>
            </a:r>
          </a:p>
        </p:txBody>
      </p:sp>
      <p:sp>
        <p:nvSpPr>
          <p:cNvPr id="3" name="Text Placeholder 2">
            <a:extLst>
              <a:ext uri="{FF2B5EF4-FFF2-40B4-BE49-F238E27FC236}">
                <a16:creationId xmlns:a16="http://schemas.microsoft.com/office/drawing/2014/main" id="{F2E24F8B-D6ED-4586-AC1E-D6115FC7570F}"/>
              </a:ext>
            </a:extLst>
          </p:cNvPr>
          <p:cNvSpPr>
            <a:spLocks noGrp="1"/>
          </p:cNvSpPr>
          <p:nvPr>
            <p:ph type="body" idx="1"/>
          </p:nvPr>
        </p:nvSpPr>
        <p:spPr>
          <a:xfrm>
            <a:off x="127107" y="931402"/>
            <a:ext cx="9804186" cy="2954798"/>
          </a:xfrm>
        </p:spPr>
        <p:txBody>
          <a:bodyPr>
            <a:normAutofit/>
          </a:bodyPr>
          <a:lstStyle/>
          <a:p>
            <a:r>
              <a:rPr lang="en-US" sz="3200"/>
              <a:t>Despite a federal tax credit of $7,500 for purchasing an electric vehicle, the Tesla Roadster's cost of $109,000 made it a luxury item in 2007.</a:t>
            </a:r>
          </a:p>
        </p:txBody>
      </p:sp>
      <p:pic>
        <p:nvPicPr>
          <p:cNvPr id="5" name="Picture 4">
            <a:extLst>
              <a:ext uri="{FF2B5EF4-FFF2-40B4-BE49-F238E27FC236}">
                <a16:creationId xmlns:a16="http://schemas.microsoft.com/office/drawing/2014/main" id="{5942125D-D90A-475B-B120-568298143173}"/>
              </a:ext>
            </a:extLst>
          </p:cNvPr>
          <p:cNvPicPr>
            <a:picLocks noChangeAspect="1"/>
          </p:cNvPicPr>
          <p:nvPr/>
        </p:nvPicPr>
        <p:blipFill>
          <a:blip r:embed="rId2"/>
          <a:stretch>
            <a:fillRect/>
          </a:stretch>
        </p:blipFill>
        <p:spPr>
          <a:xfrm>
            <a:off x="316087" y="3426177"/>
            <a:ext cx="9426223" cy="3900311"/>
          </a:xfrm>
          <a:prstGeom prst="rect">
            <a:avLst/>
          </a:prstGeom>
        </p:spPr>
      </p:pic>
      <p:pic>
        <p:nvPicPr>
          <p:cNvPr id="6" name="Picture 5">
            <a:extLst>
              <a:ext uri="{FF2B5EF4-FFF2-40B4-BE49-F238E27FC236}">
                <a16:creationId xmlns:a16="http://schemas.microsoft.com/office/drawing/2014/main" id="{04201EB1-62C9-4FEA-B435-E8BB7FE1BD5A}"/>
              </a:ext>
            </a:extLst>
          </p:cNvPr>
          <p:cNvPicPr>
            <a:picLocks noChangeAspect="1"/>
          </p:cNvPicPr>
          <p:nvPr/>
        </p:nvPicPr>
        <p:blipFill>
          <a:blip r:embed="rId3"/>
          <a:stretch>
            <a:fillRect/>
          </a:stretch>
        </p:blipFill>
        <p:spPr>
          <a:xfrm>
            <a:off x="7799210" y="2860431"/>
            <a:ext cx="1943100" cy="1831513"/>
          </a:xfrm>
          <a:prstGeom prst="rect">
            <a:avLst/>
          </a:prstGeom>
        </p:spPr>
      </p:pic>
    </p:spTree>
    <p:extLst>
      <p:ext uri="{BB962C8B-B14F-4D97-AF65-F5344CB8AC3E}">
        <p14:creationId xmlns:p14="http://schemas.microsoft.com/office/powerpoint/2010/main" val="229401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400"/>
              <a:buNone/>
            </a:pPr>
            <a:r>
              <a:rPr lang="en-US">
                <a:latin typeface="+mn-lt"/>
              </a:rPr>
              <a:t>THE DEMAND CURVE FOR USED SNEAKERS</a:t>
            </a:r>
            <a:endParaRPr sz="4000">
              <a:latin typeface="+mn-lt"/>
            </a:endParaRPr>
          </a:p>
        </p:txBody>
      </p:sp>
      <p:sp>
        <p:nvSpPr>
          <p:cNvPr id="4" name="Google Shape;70;p5">
            <a:extLst>
              <a:ext uri="{FF2B5EF4-FFF2-40B4-BE49-F238E27FC236}">
                <a16:creationId xmlns:a16="http://schemas.microsoft.com/office/drawing/2014/main" id="{BC70F39A-2012-4B38-E39D-079703CB6B9B}"/>
              </a:ext>
            </a:extLst>
          </p:cNvPr>
          <p:cNvSpPr txBox="1">
            <a:spLocks noGrp="1"/>
          </p:cNvSpPr>
          <p:nvPr>
            <p:ph type="body" idx="1"/>
          </p:nvPr>
        </p:nvSpPr>
        <p:spPr>
          <a:xfrm>
            <a:off x="4222415" y="1431270"/>
            <a:ext cx="1457361" cy="4626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1</a:t>
            </a:r>
            <a:endParaRPr>
              <a:latin typeface="+mn-lt"/>
            </a:endParaRPr>
          </a:p>
        </p:txBody>
      </p:sp>
      <p:pic>
        <p:nvPicPr>
          <p:cNvPr id="3" name="Google Shape;69;p5" descr="A graph with associated table shows the demand curve derived from the number of buyers and willingness to pay for used sneakers.&#10;The table has two columns labeled Potential buyers and Willingness to pay. The data contained in the table read as follows:&#10;• Potential buyer, Aisha; Willingness to pay, 59 dollars.&#10;• Potential buyer, Ben; Willingness to pay, 45 dollars.&#10;• Potential buyer, Chloe; Willingness to pay, 35 dollars.&#10;• Potential buyer, Darsh; Willingness to pay, 25 dollars.&#10;• Potential buyer, Elena; Willingness to pay, 10 dollars.&#10;The x-axis is labeled Quantity of pairs that ranges from 0 to 5 in increments of 1. The y-axis is labeled Price of sneakers and shows markings at 10, 25, 35, 45, and 59 dollars. A decreasing step-shaped demand curve labeled D passes through the following points that correspond to the data in the table:&#10;• Aisha (1, 59)&#10;• Ben (2, 45)&#10;• Chloe (3, 35)&#10;• Darsh (4, 25)&#10;• Elena (5, 10).">
            <a:extLst>
              <a:ext uri="{FF2B5EF4-FFF2-40B4-BE49-F238E27FC236}">
                <a16:creationId xmlns:a16="http://schemas.microsoft.com/office/drawing/2014/main" id="{749F0006-61A4-A926-0BBD-0FE0C279D113}"/>
              </a:ext>
            </a:extLst>
          </p:cNvPr>
          <p:cNvPicPr preferRelativeResize="0">
            <a:picLocks/>
          </p:cNvPicPr>
          <p:nvPr/>
        </p:nvPicPr>
        <p:blipFill rotWithShape="1">
          <a:blip r:embed="rId3">
            <a:alphaModFix/>
          </a:blip>
          <a:srcRect/>
          <a:stretch/>
        </p:blipFill>
        <p:spPr>
          <a:xfrm>
            <a:off x="108065" y="1825375"/>
            <a:ext cx="9729074" cy="51406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6"/>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latin typeface="+mn-lt"/>
              </a:rPr>
              <a:t>CONSUMER SURPLUS PART 2</a:t>
            </a:r>
            <a:endParaRPr>
              <a:latin typeface="+mn-lt"/>
            </a:endParaRPr>
          </a:p>
        </p:txBody>
      </p:sp>
      <p:sp>
        <p:nvSpPr>
          <p:cNvPr id="76" name="Google Shape;76;p6"/>
          <p:cNvSpPr txBox="1">
            <a:spLocks noGrp="1"/>
          </p:cNvSpPr>
          <p:nvPr>
            <p:ph type="body" idx="1"/>
          </p:nvPr>
        </p:nvSpPr>
        <p:spPr>
          <a:xfrm>
            <a:off x="117582" y="1933292"/>
            <a:ext cx="3208548" cy="530189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r>
              <a:rPr lang="en-US">
                <a:latin typeface="+mn-lt"/>
              </a:rPr>
              <a:t>The </a:t>
            </a:r>
            <a:r>
              <a:rPr lang="en-US" b="1">
                <a:latin typeface="+mn-lt"/>
              </a:rPr>
              <a:t>total consumer surplus </a:t>
            </a:r>
            <a:r>
              <a:rPr lang="en-US">
                <a:latin typeface="+mn-lt"/>
              </a:rPr>
              <a:t>is the entire shaded area—the sum of the individual consumer surpluses of Aisha, Ben, and Chloe ($29 + $15 + $5 = $49).</a:t>
            </a:r>
            <a:endParaRPr>
              <a:latin typeface="+mn-lt"/>
            </a:endParaRPr>
          </a:p>
        </p:txBody>
      </p:sp>
      <p:pic>
        <p:nvPicPr>
          <p:cNvPr id="4" name="Google Shape;77;p6" descr="A graph shows the consumer surplus at a price level of 30 dollars for Aisha, Ben, and Chloe.&#10;The x-axis is labeled Quantity of pairs that ranges from 0 to 5 in increments of 1. The y-axis is labeled Price of sneakers and shows markings at 10, 25, 30, 35, 45, and 59 dollars. A decreasing step-shaped demand curve labeled D passes through the following coordinates:&#10;• Aisha (1, 59)&#10;• Ben (2, 45)&#10;• Chloe (3, 35)&#10;• Darsh (4, 25)&#10;• Elena (5, 10).&#10;A horizontal Price line extends from the y-axis at 30 dollars. The area below the demand curve and above the price line is shaded. Each step of the curve is shaded to represent the consumer surplus of each individual. Callouts to the individual consumer surplus areas read as follows:&#10;• Aisha’s consumer surplus: (59 dollars minus 30 dollars) multiplied by 1 equals 29 dollars.&#10;• Ben’s consumer surplus: (45 dollars minus 30 dollars) multiplied by 1 equals 15 dollars.&#10;• Chloe’s consumer surplus: (35 dollars minus 30 dollars) multiplied by 1 equals 5 dollars.">
            <a:extLst>
              <a:ext uri="{FF2B5EF4-FFF2-40B4-BE49-F238E27FC236}">
                <a16:creationId xmlns:a16="http://schemas.microsoft.com/office/drawing/2014/main" id="{1F08F034-327D-3F25-99A3-32C61C71A97C}"/>
              </a:ext>
            </a:extLst>
          </p:cNvPr>
          <p:cNvPicPr preferRelativeResize="0">
            <a:picLocks/>
          </p:cNvPicPr>
          <p:nvPr/>
        </p:nvPicPr>
        <p:blipFill rotWithShape="1">
          <a:blip r:embed="rId3">
            <a:alphaModFix/>
          </a:blip>
          <a:srcRect/>
          <a:stretch/>
        </p:blipFill>
        <p:spPr>
          <a:xfrm>
            <a:off x="3440436" y="1852900"/>
            <a:ext cx="6284549" cy="5170524"/>
          </a:xfrm>
          <a:prstGeom prst="rect">
            <a:avLst/>
          </a:prstGeom>
          <a:noFill/>
          <a:ln>
            <a:noFill/>
          </a:ln>
        </p:spPr>
      </p:pic>
      <p:sp>
        <p:nvSpPr>
          <p:cNvPr id="5" name="Google Shape;78;p6">
            <a:extLst>
              <a:ext uri="{FF2B5EF4-FFF2-40B4-BE49-F238E27FC236}">
                <a16:creationId xmlns:a16="http://schemas.microsoft.com/office/drawing/2014/main" id="{2865FA84-3132-DD9A-C68E-DDC3352EA323}"/>
              </a:ext>
            </a:extLst>
          </p:cNvPr>
          <p:cNvSpPr txBox="1">
            <a:spLocks noGrp="1"/>
          </p:cNvSpPr>
          <p:nvPr>
            <p:ph sz="quarter" idx="10"/>
          </p:nvPr>
        </p:nvSpPr>
        <p:spPr>
          <a:xfrm>
            <a:off x="5939885" y="1325955"/>
            <a:ext cx="1500505"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2</a:t>
            </a:r>
            <a:endParaRPr>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LEARN BY DOING: PRACTICE QUESTION 1</a:t>
            </a:r>
            <a:endParaRPr>
              <a:latin typeface="+mn-lt"/>
            </a:endParaRPr>
          </a:p>
        </p:txBody>
      </p:sp>
      <p:sp>
        <p:nvSpPr>
          <p:cNvPr id="84" name="Google Shape;84;p7"/>
          <p:cNvSpPr txBox="1">
            <a:spLocks noGrp="1"/>
          </p:cNvSpPr>
          <p:nvPr>
            <p:ph type="body" idx="1"/>
          </p:nvPr>
        </p:nvSpPr>
        <p:spPr>
          <a:xfrm>
            <a:off x="117582" y="1933292"/>
            <a:ext cx="9804186" cy="5229508"/>
          </a:xfrm>
          <a:prstGeom prst="rect">
            <a:avLst/>
          </a:prstGeom>
          <a:noFill/>
          <a:ln>
            <a:noFill/>
          </a:ln>
        </p:spPr>
        <p:txBody>
          <a:bodyPr spcFirstLastPara="1" wrap="square" lIns="91425" tIns="91425" rIns="91425" bIns="91425" anchor="t" anchorCtr="0">
            <a:noAutofit/>
          </a:bodyPr>
          <a:lstStyle/>
          <a:p>
            <a:pPr marL="363538" lvl="0" indent="-363538" algn="l" rtl="0">
              <a:lnSpc>
                <a:spcPct val="100000"/>
              </a:lnSpc>
              <a:spcBef>
                <a:spcPts val="0"/>
              </a:spcBef>
              <a:spcAft>
                <a:spcPts val="0"/>
              </a:spcAft>
              <a:buSzPts val="2800"/>
              <a:buChar char="•"/>
            </a:pPr>
            <a:r>
              <a:rPr lang="en-US">
                <a:latin typeface="+mn-lt"/>
              </a:rPr>
              <a:t>George is considering the purchase of some new shirts for work. He is willing to pay $35 for the first shirt, $25 for the second shirt, and $15 for the third </a:t>
            </a:r>
            <a:r>
              <a:rPr lang="en-US">
                <a:solidFill>
                  <a:schemeClr val="tx1"/>
                </a:solidFill>
                <a:latin typeface="+mn-lt"/>
              </a:rPr>
              <a:t>one</a:t>
            </a:r>
            <a:r>
              <a:rPr lang="en-US">
                <a:latin typeface="+mn-lt"/>
              </a:rPr>
              <a:t>.</a:t>
            </a:r>
            <a:endParaRPr>
              <a:latin typeface="+mn-lt"/>
            </a:endParaRPr>
          </a:p>
          <a:p>
            <a:pPr marL="363538" lvl="0" indent="-363538" algn="l" rtl="0">
              <a:lnSpc>
                <a:spcPct val="100000"/>
              </a:lnSpc>
              <a:spcBef>
                <a:spcPts val="1824"/>
              </a:spcBef>
              <a:spcAft>
                <a:spcPts val="0"/>
              </a:spcAft>
              <a:buSzPts val="2800"/>
              <a:buChar char="•"/>
            </a:pPr>
            <a:r>
              <a:rPr lang="en-US">
                <a:latin typeface="+mn-lt"/>
              </a:rPr>
              <a:t>Oxford Clothiers, his favorite shirt manufacturer, is selling shirts for $28 each.</a:t>
            </a:r>
            <a:endParaRPr>
              <a:latin typeface="+mn-lt"/>
            </a:endParaRPr>
          </a:p>
          <a:p>
            <a:pPr marL="809625" lvl="0" indent="-446088" algn="l" rtl="0">
              <a:lnSpc>
                <a:spcPct val="100000"/>
              </a:lnSpc>
              <a:spcBef>
                <a:spcPts val="1824"/>
              </a:spcBef>
              <a:spcAft>
                <a:spcPts val="0"/>
              </a:spcAft>
              <a:buSzPts val="2800"/>
              <a:buFont typeface="Arial"/>
              <a:buAutoNum type="alphaLcParenR"/>
            </a:pPr>
            <a:r>
              <a:rPr lang="en-US" b="1">
                <a:latin typeface="+mn-lt"/>
              </a:rPr>
              <a:t>What is the efficient number of shirts for George to buy?</a:t>
            </a:r>
            <a:endParaRPr>
              <a:latin typeface="+mn-lt"/>
            </a:endParaRPr>
          </a:p>
          <a:p>
            <a:pPr marL="809625" lvl="0" indent="-446088" algn="l" rtl="0">
              <a:lnSpc>
                <a:spcPct val="100000"/>
              </a:lnSpc>
              <a:spcBef>
                <a:spcPts val="1824"/>
              </a:spcBef>
              <a:spcAft>
                <a:spcPts val="0"/>
              </a:spcAft>
              <a:buSzPts val="2800"/>
              <a:buFont typeface="Arial"/>
              <a:buAutoNum type="alphaLcParenR"/>
            </a:pPr>
            <a:r>
              <a:rPr lang="en-US" b="1">
                <a:latin typeface="+mn-lt"/>
              </a:rPr>
              <a:t>What is George’s consumer surplus?</a:t>
            </a:r>
            <a:endParaRPr>
              <a:latin typeface="+mn-lt"/>
            </a:endParaRPr>
          </a:p>
          <a:p>
            <a:pPr marL="363538" lvl="0" indent="-363538" algn="l" rtl="0">
              <a:lnSpc>
                <a:spcPct val="100000"/>
              </a:lnSpc>
              <a:spcBef>
                <a:spcPts val="1824"/>
              </a:spcBef>
              <a:spcAft>
                <a:spcPts val="0"/>
              </a:spcAft>
              <a:buSzPts val="2800"/>
              <a:buChar char="•"/>
            </a:pPr>
            <a:r>
              <a:rPr lang="en-US">
                <a:latin typeface="+mn-lt"/>
              </a:rPr>
              <a:t>Explain your answers.</a:t>
            </a:r>
            <a:endParaRPr>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87700D4-FB73-D3BF-9FF5-AC489F81443A}"/>
              </a:ext>
            </a:extLst>
          </p:cNvPr>
          <p:cNvSpPr>
            <a:spLocks noGrp="1"/>
          </p:cNvSpPr>
          <p:nvPr>
            <p:ph type="title"/>
          </p:nvPr>
        </p:nvSpPr>
        <p:spPr>
          <a:xfrm>
            <a:off x="0" y="379608"/>
            <a:ext cx="10058400" cy="815797"/>
          </a:xfrm>
        </p:spPr>
        <p:txBody>
          <a:bodyPr/>
          <a:lstStyle/>
          <a:p>
            <a:r>
              <a:rPr lang="en-US"/>
              <a:t>LEARN BY DOING: PRACTICE QUESTION</a:t>
            </a:r>
          </a:p>
        </p:txBody>
      </p:sp>
      <p:sp>
        <p:nvSpPr>
          <p:cNvPr id="6" name="Content Placeholder 2">
            <a:extLst>
              <a:ext uri="{FF2B5EF4-FFF2-40B4-BE49-F238E27FC236}">
                <a16:creationId xmlns:a16="http://schemas.microsoft.com/office/drawing/2014/main" id="{E3469FE1-526D-E4F0-9F16-444257C76DC5}"/>
              </a:ext>
            </a:extLst>
          </p:cNvPr>
          <p:cNvSpPr txBox="1">
            <a:spLocks/>
          </p:cNvSpPr>
          <p:nvPr/>
        </p:nvSpPr>
        <p:spPr>
          <a:xfrm>
            <a:off x="117582" y="1933292"/>
            <a:ext cx="9804186" cy="233907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r>
              <a:rPr lang="en-US"/>
              <a:t>Using the graph shown and supposing the price of sneakers is $30, calculate the total consumer surplus.</a:t>
            </a:r>
          </a:p>
          <a:p>
            <a:pPr marL="508000" lvl="1">
              <a:defRPr/>
            </a:pPr>
            <a:r>
              <a:rPr lang="en-US"/>
              <a:t>a) $29 </a:t>
            </a:r>
          </a:p>
          <a:p>
            <a:pPr marL="508000" lvl="1">
              <a:defRPr/>
            </a:pPr>
            <a:r>
              <a:rPr lang="en-US"/>
              <a:t>b) $15</a:t>
            </a:r>
          </a:p>
          <a:p>
            <a:pPr marL="508000" lvl="1">
              <a:defRPr/>
            </a:pPr>
            <a:r>
              <a:rPr lang="en-US"/>
              <a:t>c) $45</a:t>
            </a:r>
          </a:p>
          <a:p>
            <a:pPr marL="508000" lvl="1">
              <a:defRPr/>
            </a:pPr>
            <a:r>
              <a:rPr lang="en-US"/>
              <a:t>d) $49 </a:t>
            </a:r>
            <a:endParaRPr lang="en-US" b="1"/>
          </a:p>
        </p:txBody>
      </p:sp>
      <p:pic>
        <p:nvPicPr>
          <p:cNvPr id="7" name="Picture 6" descr="A graph with associated table shows the demand curve derived from the number of buyers and willingness to pay for used sneakers.&#10;The table has two columns labeled Potential buyers and Willingness to pay. The data contained in the table read as follows:&#10;• Potential buyer, Aisha; Willingness to pay, 59 dollars.&#10;• Potential buyer, Ben; Willingness to pay, 45 dollars.&#10;• Potential buyer, Chloe; Willingness to pay, 35 dollars.&#10;• Potential buyer, Darsh; Willingness to pay, 25 dollars.&#10;• Potential buyer, Elena; Willingness to pay, 10 dollars.&#10;The x-axis is labeled Quantity of pairs that ranges from 0 to 5 in increments of 1. The y-axis is labeled Price of sneakers and shows markings at 10, 25, 35, 45, and 59 dollars. A decreasing step-shaped demand curve labeled D passes through the following points that correspond to the data in the table:&#10;• Aisha (1, 59)&#10;• Ben (2, 45)&#10;• Chloe (3, 35)&#10;• Darsh (4, 25)&#10;• Elena (5, 10).">
            <a:extLst>
              <a:ext uri="{FF2B5EF4-FFF2-40B4-BE49-F238E27FC236}">
                <a16:creationId xmlns:a16="http://schemas.microsoft.com/office/drawing/2014/main" id="{58239F39-1DC5-8876-CC13-CDC04BFD28D6}"/>
              </a:ext>
            </a:extLst>
          </p:cNvPr>
          <p:cNvPicPr>
            <a:picLocks noChangeAspect="1"/>
          </p:cNvPicPr>
          <p:nvPr/>
        </p:nvPicPr>
        <p:blipFill>
          <a:blip r:embed="rId2"/>
          <a:stretch>
            <a:fillRect/>
          </a:stretch>
        </p:blipFill>
        <p:spPr>
          <a:xfrm>
            <a:off x="1556162" y="3411416"/>
            <a:ext cx="6835467" cy="3610920"/>
          </a:xfrm>
          <a:prstGeom prst="rect">
            <a:avLst/>
          </a:prstGeom>
        </p:spPr>
      </p:pic>
    </p:spTree>
    <p:extLst>
      <p:ext uri="{BB962C8B-B14F-4D97-AF65-F5344CB8AC3E}">
        <p14:creationId xmlns:p14="http://schemas.microsoft.com/office/powerpoint/2010/main" val="3286108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C19076-E50A-E747-8DE1-4BE40108F4F5}"/>
              </a:ext>
            </a:extLst>
          </p:cNvPr>
          <p:cNvSpPr>
            <a:spLocks noGrp="1"/>
          </p:cNvSpPr>
          <p:nvPr>
            <p:ph type="title"/>
          </p:nvPr>
        </p:nvSpPr>
        <p:spPr>
          <a:xfrm>
            <a:off x="0" y="379608"/>
            <a:ext cx="10058400" cy="815797"/>
          </a:xfrm>
        </p:spPr>
        <p:txBody>
          <a:bodyPr>
            <a:normAutofit fontScale="90000"/>
          </a:bodyPr>
          <a:lstStyle/>
          <a:p>
            <a:r>
              <a:rPr lang="en-US"/>
              <a:t>LEARN BY DOING: PRACTICE QUESTION 3</a:t>
            </a:r>
            <a:br>
              <a:rPr lang="en-US"/>
            </a:br>
            <a:r>
              <a:rPr lang="en-US"/>
              <a:t>(Answer)</a:t>
            </a:r>
          </a:p>
        </p:txBody>
      </p:sp>
      <p:sp>
        <p:nvSpPr>
          <p:cNvPr id="5" name="Content Placeholder 2">
            <a:extLst>
              <a:ext uri="{FF2B5EF4-FFF2-40B4-BE49-F238E27FC236}">
                <a16:creationId xmlns:a16="http://schemas.microsoft.com/office/drawing/2014/main" id="{A3F2DFD5-938C-4FF2-98AB-E117C58DB947}"/>
              </a:ext>
            </a:extLst>
          </p:cNvPr>
          <p:cNvSpPr txBox="1">
            <a:spLocks/>
          </p:cNvSpPr>
          <p:nvPr/>
        </p:nvSpPr>
        <p:spPr>
          <a:xfrm>
            <a:off x="117582" y="1933292"/>
            <a:ext cx="9804186" cy="233907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r>
              <a:rPr lang="en-US"/>
              <a:t>Using the graph shown and supposing the price of sneakers is $30, calculate the total consumer surplus.</a:t>
            </a:r>
          </a:p>
          <a:p>
            <a:pPr marL="508000" lvl="1">
              <a:defRPr/>
            </a:pPr>
            <a:r>
              <a:rPr lang="en-US"/>
              <a:t>a) $29 </a:t>
            </a:r>
          </a:p>
          <a:p>
            <a:pPr marL="508000" lvl="1">
              <a:defRPr/>
            </a:pPr>
            <a:r>
              <a:rPr lang="en-US"/>
              <a:t>b) $15</a:t>
            </a:r>
          </a:p>
          <a:p>
            <a:pPr marL="508000" lvl="1">
              <a:defRPr/>
            </a:pPr>
            <a:r>
              <a:rPr lang="en-US"/>
              <a:t>c) $45</a:t>
            </a:r>
          </a:p>
          <a:p>
            <a:pPr marL="508000" lvl="1">
              <a:defRPr/>
            </a:pPr>
            <a:r>
              <a:rPr lang="en-US" b="1"/>
              <a:t>d) $49 (correct answer)</a:t>
            </a:r>
          </a:p>
        </p:txBody>
      </p:sp>
      <p:pic>
        <p:nvPicPr>
          <p:cNvPr id="6" name="Picture 5" descr="A graph with associated table shows the demand curve derived from the number of buyers and willingness to pay for used sneakers.&#10;The table has two columns labeled Potential buyers and Willingness to pay. The data contained in the table read as follows:&#10;• Potential buyer, Aisha; Willingness to pay, 59 dollars.&#10;• Potential buyer, Ben; Willingness to pay, 45 dollars.&#10;• Potential buyer, Chloe; Willingness to pay, 35 dollars.&#10;• Potential buyer, Darsh; Willingness to pay, 25 dollars.&#10;• Potential buyer, Elena; Willingness to pay, 10 dollars.&#10;The x-axis is labeled Quantity of pairs that ranges from 0 to 5 in increments of 1. The y-axis is labeled Price of sneakers and shows markings at 10, 25, 35, 45, and 59 dollars. A decreasing step-shaped demand curve labeled D passes through the following points that correspond to the data in the table:&#10;• Aisha (1, 59)&#10;• Ben (2, 45)&#10;• Chloe (3, 35)&#10;• Darsh (4, 25)&#10;• Elena (5, 10).">
            <a:extLst>
              <a:ext uri="{FF2B5EF4-FFF2-40B4-BE49-F238E27FC236}">
                <a16:creationId xmlns:a16="http://schemas.microsoft.com/office/drawing/2014/main" id="{93916059-3868-7F04-50BA-70C0F1FD8A40}"/>
              </a:ext>
            </a:extLst>
          </p:cNvPr>
          <p:cNvPicPr>
            <a:picLocks noChangeAspect="1"/>
          </p:cNvPicPr>
          <p:nvPr/>
        </p:nvPicPr>
        <p:blipFill>
          <a:blip r:embed="rId2"/>
          <a:stretch>
            <a:fillRect/>
          </a:stretch>
        </p:blipFill>
        <p:spPr>
          <a:xfrm>
            <a:off x="2045354" y="3575539"/>
            <a:ext cx="5936700" cy="3608722"/>
          </a:xfrm>
          <a:prstGeom prst="rect">
            <a:avLst/>
          </a:prstGeom>
        </p:spPr>
      </p:pic>
    </p:spTree>
    <p:extLst>
      <p:ext uri="{BB962C8B-B14F-4D97-AF65-F5344CB8AC3E}">
        <p14:creationId xmlns:p14="http://schemas.microsoft.com/office/powerpoint/2010/main" val="91110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CONSUMER SURPLUS PART 3</a:t>
            </a:r>
            <a:endParaRPr>
              <a:latin typeface="+mn-lt"/>
            </a:endParaRPr>
          </a:p>
        </p:txBody>
      </p:sp>
      <p:sp>
        <p:nvSpPr>
          <p:cNvPr id="90" name="Google Shape;90;p8"/>
          <p:cNvSpPr txBox="1">
            <a:spLocks noGrp="1"/>
          </p:cNvSpPr>
          <p:nvPr>
            <p:ph type="body" idx="1"/>
          </p:nvPr>
        </p:nvSpPr>
        <p:spPr>
          <a:xfrm>
            <a:off x="117582" y="1190342"/>
            <a:ext cx="9804186" cy="1451584"/>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Clr>
                <a:srgbClr val="4E4E4E"/>
              </a:buClr>
              <a:buSzPts val="2800"/>
              <a:buFont typeface="Arial"/>
              <a:buChar char="•"/>
            </a:pPr>
            <a:r>
              <a:rPr lang="en-US">
                <a:latin typeface="+mn-lt"/>
              </a:rPr>
              <a:t>Consumer surplus is the area below the demand curve but above the price.</a:t>
            </a:r>
          </a:p>
          <a:p>
            <a:pPr marL="0" lvl="0" indent="0" algn="ctr">
              <a:spcBef>
                <a:spcPts val="0"/>
              </a:spcBef>
              <a:buNone/>
            </a:pPr>
            <a:r>
              <a:rPr lang="en-IN" sz="2000">
                <a:latin typeface="+mn-lt"/>
              </a:rPr>
              <a:t>Figure 3</a:t>
            </a:r>
            <a:endParaRPr lang="en-IN">
              <a:latin typeface="+mn-lt"/>
            </a:endParaRPr>
          </a:p>
        </p:txBody>
      </p:sp>
      <p:pic>
        <p:nvPicPr>
          <p:cNvPr id="92" name="Google Shape;92;p8" descr="A graph shows the area of consumer surplus for iPhones that lie below the demand curve and above a price line of 500 dollars.&#10;The x-axis is labeled Quantity of iPhones and shows a marking at 0 and 1 million. The y-axis is labeled Price of iPhone and shows a marking at 500 dollars. A downward sloping linear demand curve labeled D begins high on the y-axis and descends. A horizontal price line extends from 500 dollars on the y-axis. The demand curve intersects the price line at (1 million, 500). The area below the demand curve but above the price line is shaded and labeled Consumer surplus."/>
          <p:cNvPicPr preferRelativeResize="0"/>
          <p:nvPr/>
        </p:nvPicPr>
        <p:blipFill rotWithShape="1">
          <a:blip r:embed="rId3">
            <a:alphaModFix/>
          </a:blip>
          <a:srcRect r="2225"/>
          <a:stretch/>
        </p:blipFill>
        <p:spPr>
          <a:xfrm>
            <a:off x="1899987" y="2641926"/>
            <a:ext cx="5596530" cy="4559948"/>
          </a:xfrm>
          <a:prstGeom prst="rect">
            <a:avLst/>
          </a:prstGeom>
          <a:noFill/>
          <a:ln>
            <a:noFill/>
          </a:ln>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FBDE722-6EC4-4E8E-8E2A-685353A222F4}"/>
                  </a:ext>
                </a:extLst>
              </p:cNvPr>
              <p:cNvSpPr txBox="1"/>
              <p:nvPr/>
            </p:nvSpPr>
            <p:spPr>
              <a:xfrm>
                <a:off x="7385538" y="3235569"/>
                <a:ext cx="1789977" cy="5044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𝐶𝑆</m:t>
                      </m:r>
                      <m:r>
                        <a:rPr lang="en-US" i="1" smtClean="0">
                          <a:latin typeface="Cambria Math" panose="02040503050406030204" pitchFamily="18" charset="0"/>
                        </a:rPr>
                        <m:t>=</m:t>
                      </m:r>
                      <m:f>
                        <m:fPr>
                          <m:ctrlPr>
                            <a:rPr lang="en-US" i="1" smtClean="0">
                              <a:latin typeface="Cambria Math" panose="02040503050406030204" pitchFamily="18" charset="0"/>
                            </a:rPr>
                          </m:ctrlPr>
                        </m:fPr>
                        <m:num>
                          <m:r>
                            <m:rPr>
                              <m:nor/>
                            </m:rPr>
                            <a:rPr lang="en-US" dirty="0"/>
                            <m:t>Base</m:t>
                          </m:r>
                          <m:r>
                            <m:rPr>
                              <m:nor/>
                            </m:rPr>
                            <a:rPr lang="en-US" dirty="0"/>
                            <m:t> </m:t>
                          </m:r>
                          <m:r>
                            <m:rPr>
                              <m:nor/>
                            </m:rPr>
                            <a:rPr lang="en-US" dirty="0"/>
                            <m:t>x</m:t>
                          </m:r>
                          <m:r>
                            <m:rPr>
                              <m:nor/>
                            </m:rPr>
                            <a:rPr lang="en-US" dirty="0"/>
                            <m:t> </m:t>
                          </m:r>
                          <m:r>
                            <m:rPr>
                              <m:nor/>
                            </m:rPr>
                            <a:rPr lang="en-US" dirty="0"/>
                            <m:t>Height</m:t>
                          </m:r>
                        </m:num>
                        <m:den>
                          <m:r>
                            <a:rPr lang="en-US" i="1" smtClean="0">
                              <a:latin typeface="Cambria Math" panose="02040503050406030204" pitchFamily="18" charset="0"/>
                            </a:rPr>
                            <m:t>2</m:t>
                          </m:r>
                        </m:den>
                      </m:f>
                    </m:oMath>
                  </m:oMathPara>
                </a14:m>
                <a:endParaRPr lang="en-US"/>
              </a:p>
            </p:txBody>
          </p:sp>
        </mc:Choice>
        <mc:Fallback xmlns="">
          <p:sp>
            <p:nvSpPr>
              <p:cNvPr id="2" name="TextBox 1">
                <a:extLst>
                  <a:ext uri="{FF2B5EF4-FFF2-40B4-BE49-F238E27FC236}">
                    <a16:creationId xmlns:a16="http://schemas.microsoft.com/office/drawing/2014/main" id="{AFBDE722-6EC4-4E8E-8E2A-685353A222F4}"/>
                  </a:ext>
                </a:extLst>
              </p:cNvPr>
              <p:cNvSpPr txBox="1">
                <a:spLocks noRot="1" noChangeAspect="1" noMove="1" noResize="1" noEditPoints="1" noAdjustHandles="1" noChangeArrowheads="1" noChangeShapeType="1" noTextEdit="1"/>
              </p:cNvSpPr>
              <p:nvPr/>
            </p:nvSpPr>
            <p:spPr>
              <a:xfrm>
                <a:off x="7385538" y="3235569"/>
                <a:ext cx="1789977" cy="504497"/>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9"/>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latin typeface="+mn-lt"/>
              </a:rPr>
              <a:t>CONSUMER SURPLUS RISES WITH A FALL IN PRICE (1 of 2)</a:t>
            </a:r>
            <a:endParaRPr>
              <a:latin typeface="+mn-lt"/>
            </a:endParaRPr>
          </a:p>
        </p:txBody>
      </p:sp>
      <p:pic>
        <p:nvPicPr>
          <p:cNvPr id="98" name="Google Shape;98;p9" descr="A graph shows the increase in consumer surplus in the demand for used sneakers when the price level drops from 30 to 20 dollars.&#10;The x-axis is labeled Quantity of pairs that ranges from 0 to 5 in increments of 1. The y-axis is labeled Price of sneakers and shows markings at 10, 20, 25, 30, 35, 45, and 59 dollars. A decreasing step-shaped demand curve labeled D passes through the following coordinates:&#10;• Aisha (1, 59)&#10;• Ben (2, 45)&#10;• Chloe (3, 35)&#10;• Darsh (4, 25)&#10;• Elena (5, 10).&#10;A horizontal Price line, labeled Original price equals 30 dollars, extends from the y-axis at 30 dollars. A second horizontal price line labeled, New price equals 20 dollars, extends from the y-axis at 20 dollars. The area between the two price lines is shaded. The dark blue shaded areas are labeled as follows under the first three steps:&#10;• Increase in Aisha’s consumer surplus.&#10;• Increase in Ben’s consumer surplus.&#10;• Increase in Chloe’s consumer surplus.&#10;The area below the demand curve but above the new price line at 20 dollars under the fourth step is shaded light blue and labeled:&#10;• Darsh’s consumer surplus."/>
          <p:cNvPicPr preferRelativeResize="0">
            <a:picLocks noGrp="1"/>
          </p:cNvPicPr>
          <p:nvPr>
            <p:ph type="pic" idx="3"/>
          </p:nvPr>
        </p:nvPicPr>
        <p:blipFill rotWithShape="1">
          <a:blip r:embed="rId3">
            <a:alphaModFix/>
          </a:blip>
          <a:srcRect/>
          <a:stretch/>
        </p:blipFill>
        <p:spPr>
          <a:xfrm>
            <a:off x="1733550" y="1557067"/>
            <a:ext cx="6591300" cy="5613400"/>
          </a:xfrm>
          <a:prstGeom prst="rect">
            <a:avLst/>
          </a:prstGeom>
          <a:noFill/>
          <a:ln>
            <a:noFill/>
          </a:ln>
        </p:spPr>
      </p:pic>
      <p:sp>
        <p:nvSpPr>
          <p:cNvPr id="99" name="Google Shape;99;p9"/>
          <p:cNvSpPr txBox="1">
            <a:spLocks noGrp="1"/>
          </p:cNvSpPr>
          <p:nvPr>
            <p:ph type="body" idx="1"/>
          </p:nvPr>
        </p:nvSpPr>
        <p:spPr>
          <a:xfrm>
            <a:off x="6533804" y="2061555"/>
            <a:ext cx="1363286" cy="5966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None/>
            </a:pPr>
            <a:r>
              <a:rPr lang="en-US" sz="2000">
                <a:latin typeface="+mn-lt"/>
              </a:rPr>
              <a:t>Figure 4</a:t>
            </a:r>
            <a:endParaRPr>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0"/>
          <p:cNvSpPr txBox="1">
            <a:spLocks noGrp="1"/>
          </p:cNvSpPr>
          <p:nvPr>
            <p:ph type="title"/>
          </p:nvPr>
        </p:nvSpPr>
        <p:spPr>
          <a:xfrm>
            <a:off x="0" y="379608"/>
            <a:ext cx="10058400" cy="96341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latin typeface="+mn-lt"/>
              </a:rPr>
              <a:t>CONSUMER SURPLUS RISES WITH A FALL IN PRICE (2 of 2)</a:t>
            </a:r>
            <a:endParaRPr>
              <a:latin typeface="+mn-lt"/>
            </a:endParaRPr>
          </a:p>
        </p:txBody>
      </p:sp>
      <p:sp>
        <p:nvSpPr>
          <p:cNvPr id="105" name="Google Shape;105;p10"/>
          <p:cNvSpPr txBox="1">
            <a:spLocks noGrp="1"/>
          </p:cNvSpPr>
          <p:nvPr>
            <p:ph type="body" idx="1"/>
          </p:nvPr>
        </p:nvSpPr>
        <p:spPr>
          <a:xfrm>
            <a:off x="117582" y="1933292"/>
            <a:ext cx="9804186" cy="3553108"/>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a:latin typeface="+mn-lt"/>
              </a:rPr>
              <a:t>The gain in consumer surplus has two parts:</a:t>
            </a:r>
            <a:endParaRPr>
              <a:latin typeface="+mn-lt"/>
            </a:endParaRPr>
          </a:p>
          <a:p>
            <a:pPr marL="363538" lvl="0" indent="-363538" algn="l" rtl="0">
              <a:lnSpc>
                <a:spcPct val="100000"/>
              </a:lnSpc>
              <a:spcBef>
                <a:spcPts val="624"/>
              </a:spcBef>
              <a:spcAft>
                <a:spcPts val="0"/>
              </a:spcAft>
              <a:buClr>
                <a:srgbClr val="4E4E4E"/>
              </a:buClr>
              <a:buSzPts val="2800"/>
              <a:buFont typeface="Arial"/>
              <a:buChar char="•"/>
            </a:pPr>
            <a:r>
              <a:rPr lang="en-US">
                <a:latin typeface="+mn-lt"/>
              </a:rPr>
              <a:t>The dark blue rectangle shows the gain to those who would have bought the sneakers at the original price $30.</a:t>
            </a:r>
            <a:endParaRPr>
              <a:latin typeface="+mn-lt"/>
            </a:endParaRPr>
          </a:p>
          <a:p>
            <a:pPr marL="363538" lvl="0" indent="-363538" algn="l" rtl="0">
              <a:lnSpc>
                <a:spcPct val="100000"/>
              </a:lnSpc>
              <a:spcBef>
                <a:spcPts val="624"/>
              </a:spcBef>
              <a:spcAft>
                <a:spcPts val="0"/>
              </a:spcAft>
              <a:buClr>
                <a:srgbClr val="4E4E4E"/>
              </a:buClr>
              <a:buSzPts val="2800"/>
              <a:buFont typeface="Arial"/>
              <a:buChar char="•"/>
            </a:pPr>
            <a:r>
              <a:rPr lang="en-US">
                <a:latin typeface="+mn-lt"/>
              </a:rPr>
              <a:t>The light blue rectangle shows the gain to those who wouldn’t have bought the good at the original price of $30 but are willing to do so at  the new price of $20.</a:t>
            </a:r>
            <a:endParaRPr>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1"/>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latin typeface="+mn-lt"/>
              </a:rPr>
              <a:t>HOW THE GAINS IN CONSUMER SURPLUS ARE SPLIT</a:t>
            </a:r>
            <a:endParaRPr>
              <a:latin typeface="+mn-lt"/>
            </a:endParaRPr>
          </a:p>
        </p:txBody>
      </p:sp>
      <p:pic>
        <p:nvPicPr>
          <p:cNvPr id="112" name="Google Shape;112;p11" descr="A graph shows the demand for iPhones and the impact of a fall in price on consumer surplus.&#10;The x-axis is labeled Quantity of iPhones and shows markings at 0, 200,000, and 1 million. A rightward arrow points along the x-axis from 200,000 to 1 million to indicate an increase in the quantity of iPhones sold. The y-axis is labeled Price of iPhone and shows markings at 0, 500, and 2,000 dollars. A downward arrow pointing along the y-axis from 2,000 to 500 dollars indicates a decrease in price. A downward sloping linear demand curve labeled D begins above 2,000 dollars on the y-axis and descends, passing through the coordinates:&#10;• (200,000, 2,000)&#10;• (1 million, 500)&#10;A dark blue rectangular area between the price level of 2,000 and 500 dollars is labeled, Increase in consumer surplus to original buyers and is bounded by the following coordinates:&#10;• (0, 500)&#10;• (0, 2,000)&#10;• (200,000, 500)&#10;• (200,000, 2,000)&#10;A triangular area below the demand curve but above the 500 dollar price level is labeled, Consumer surplus gained by new buyers and is bounded by the following coordinates:&#10;• (200,000, 2,000)&#10;• (200,000, 500)&#10;• (1 million, 500)"/>
          <p:cNvPicPr preferRelativeResize="0"/>
          <p:nvPr/>
        </p:nvPicPr>
        <p:blipFill rotWithShape="1">
          <a:blip r:embed="rId3">
            <a:alphaModFix/>
          </a:blip>
          <a:srcRect r="2518"/>
          <a:stretch/>
        </p:blipFill>
        <p:spPr>
          <a:xfrm>
            <a:off x="1670665" y="2011202"/>
            <a:ext cx="6399448" cy="5229935"/>
          </a:xfrm>
          <a:prstGeom prst="rect">
            <a:avLst/>
          </a:prstGeom>
          <a:noFill/>
          <a:ln>
            <a:noFill/>
          </a:ln>
        </p:spPr>
      </p:pic>
      <p:sp>
        <p:nvSpPr>
          <p:cNvPr id="4" name="Google Shape;111;p11">
            <a:extLst>
              <a:ext uri="{FF2B5EF4-FFF2-40B4-BE49-F238E27FC236}">
                <a16:creationId xmlns:a16="http://schemas.microsoft.com/office/drawing/2014/main" id="{5D2E7206-9A2A-BA17-3D2E-74D22AB4453D}"/>
              </a:ext>
            </a:extLst>
          </p:cNvPr>
          <p:cNvSpPr txBox="1">
            <a:spLocks noGrp="1"/>
          </p:cNvSpPr>
          <p:nvPr>
            <p:ph type="body" idx="1"/>
          </p:nvPr>
        </p:nvSpPr>
        <p:spPr>
          <a:xfrm>
            <a:off x="4071383" y="1403248"/>
            <a:ext cx="1763407" cy="4626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5</a:t>
            </a:r>
            <a:endParaRPr>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LEARN BY DOING: DISCUSS (1 of 2)</a:t>
            </a:r>
            <a:endParaRPr>
              <a:latin typeface="+mn-lt"/>
            </a:endParaRPr>
          </a:p>
        </p:txBody>
      </p:sp>
      <p:sp>
        <p:nvSpPr>
          <p:cNvPr id="118" name="Google Shape;118;p12"/>
          <p:cNvSpPr txBox="1">
            <a:spLocks noGrp="1"/>
          </p:cNvSpPr>
          <p:nvPr>
            <p:ph type="body" idx="1"/>
          </p:nvPr>
        </p:nvSpPr>
        <p:spPr>
          <a:xfrm>
            <a:off x="117582" y="1933291"/>
            <a:ext cx="9804186" cy="3799294"/>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00000"/>
              </a:lnSpc>
              <a:spcBef>
                <a:spcPts val="0"/>
              </a:spcBef>
              <a:spcAft>
                <a:spcPts val="0"/>
              </a:spcAft>
              <a:buSzPct val="100000"/>
              <a:buNone/>
            </a:pPr>
            <a:r>
              <a:rPr lang="en-US">
                <a:latin typeface="+mn-lt"/>
              </a:rPr>
              <a:t>With a partner, discuss and be ready to share:</a:t>
            </a:r>
            <a:endParaRPr>
              <a:latin typeface="+mn-lt"/>
            </a:endParaRPr>
          </a:p>
          <a:p>
            <a:pPr marL="0" lvl="0" indent="0" algn="l" rtl="0">
              <a:lnSpc>
                <a:spcPct val="100000"/>
              </a:lnSpc>
              <a:spcBef>
                <a:spcPts val="1224"/>
              </a:spcBef>
              <a:spcAft>
                <a:spcPts val="0"/>
              </a:spcAft>
              <a:buSzPct val="100000"/>
              <a:buNone/>
            </a:pPr>
            <a:r>
              <a:rPr lang="en-US" b="1">
                <a:latin typeface="+mn-lt"/>
              </a:rPr>
              <a:t>What is the best way to allocate the donated kidneys?</a:t>
            </a:r>
            <a:endParaRPr>
              <a:latin typeface="+mn-lt"/>
            </a:endParaRPr>
          </a:p>
          <a:p>
            <a:pPr marL="363538" lvl="0" indent="-363538" algn="l" rtl="0">
              <a:lnSpc>
                <a:spcPct val="100000"/>
              </a:lnSpc>
              <a:spcBef>
                <a:spcPts val="1224"/>
              </a:spcBef>
              <a:spcAft>
                <a:spcPts val="0"/>
              </a:spcAft>
              <a:buSzPct val="100000"/>
              <a:buFont typeface="Arial"/>
              <a:buChar char="•"/>
            </a:pPr>
            <a:r>
              <a:rPr lang="en-US">
                <a:latin typeface="+mn-lt"/>
              </a:rPr>
              <a:t>Sell kidneys on a free market.</a:t>
            </a:r>
            <a:endParaRPr>
              <a:latin typeface="+mn-lt"/>
            </a:endParaRPr>
          </a:p>
          <a:p>
            <a:pPr marL="363538" lvl="0" indent="-363538" algn="l" rtl="0">
              <a:lnSpc>
                <a:spcPct val="100000"/>
              </a:lnSpc>
              <a:spcBef>
                <a:spcPts val="1224"/>
              </a:spcBef>
              <a:spcAft>
                <a:spcPts val="0"/>
              </a:spcAft>
              <a:buSzPct val="100000"/>
              <a:buFont typeface="Arial"/>
              <a:buChar char="•"/>
            </a:pPr>
            <a:r>
              <a:rPr lang="en-US">
                <a:latin typeface="+mn-lt"/>
              </a:rPr>
              <a:t>A donated kidney would go to the person waiting the longest.</a:t>
            </a:r>
            <a:endParaRPr>
              <a:latin typeface="+mn-lt"/>
            </a:endParaRPr>
          </a:p>
          <a:p>
            <a:pPr marL="363538" lvl="0" indent="-363538" algn="l" rtl="0">
              <a:lnSpc>
                <a:spcPct val="100000"/>
              </a:lnSpc>
              <a:spcBef>
                <a:spcPts val="1224"/>
              </a:spcBef>
              <a:spcAft>
                <a:spcPts val="0"/>
              </a:spcAft>
              <a:buSzPct val="100000"/>
              <a:buFont typeface="Arial"/>
              <a:buChar char="•"/>
            </a:pPr>
            <a:r>
              <a:rPr lang="en-US">
                <a:latin typeface="+mn-lt"/>
              </a:rPr>
              <a:t>Distribute organs based on the “net survival benefit” when a kidney is matched to the recipient expected to achieve the greatest survival time from that kidney.</a:t>
            </a:r>
            <a:endParaRP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3"/>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THE SUPPLY CURVE FOR USED SNEAKERS</a:t>
            </a:r>
            <a:endParaRPr>
              <a:latin typeface="+mn-lt"/>
            </a:endParaRPr>
          </a:p>
        </p:txBody>
      </p:sp>
      <p:sp>
        <p:nvSpPr>
          <p:cNvPr id="124" name="Google Shape;124;p13"/>
          <p:cNvSpPr txBox="1">
            <a:spLocks noGrp="1"/>
          </p:cNvSpPr>
          <p:nvPr>
            <p:ph type="body" idx="1"/>
          </p:nvPr>
        </p:nvSpPr>
        <p:spPr>
          <a:xfrm>
            <a:off x="4274556" y="1371327"/>
            <a:ext cx="1509288" cy="632681"/>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000"/>
              <a:buNone/>
            </a:pPr>
            <a:r>
              <a:rPr lang="en-US" sz="2000">
                <a:latin typeface="+mn-lt"/>
              </a:rPr>
              <a:t>Figure 6</a:t>
            </a:r>
            <a:endParaRPr>
              <a:latin typeface="+mn-lt"/>
            </a:endParaRPr>
          </a:p>
        </p:txBody>
      </p:sp>
      <p:pic>
        <p:nvPicPr>
          <p:cNvPr id="125" name="Google Shape;125;p13" descr="A graph and a table show the supply curve corresponding to five potential sellers of used sneakers.&#10;The table has two columns labeled Potential sellers and Cost. The data contained in the table read as follows:&#10;• Potential sellers, Andrew; Cost, 5 dollars.&#10;• Potential sellers, Brianna; Cost, 15 dollars.&#10;• Potential sellers, Carlos; Cost, 25 dollars.&#10;• Potential sellers, Desiree; Cost, 35 dollars.&#10;• Potential sellers, Eli; Cost, 45 dollars.&#10;The x-axis is labeled Quantity of pairs and ranges from 0 to 5 in increments of 1. The y-axis is labeled Price of sneakers and shows markings at 0, 5, 15, 25, 35, and 45 dollars. An increasing step-shaped supply curve labeled S passes through the following points that correlate to the information in the table:&#10;• Andrew (1, 5)&#10;• Brianna (2, 15)&#10;• Carlos (3, 25)&#10;• Desiree (4, 35)&#10;• Eli (5, 45)."/>
          <p:cNvPicPr preferRelativeResize="0">
            <a:picLocks noGrp="1"/>
          </p:cNvPicPr>
          <p:nvPr>
            <p:ph type="pic" idx="3"/>
          </p:nvPr>
        </p:nvPicPr>
        <p:blipFill rotWithShape="1">
          <a:blip r:embed="rId3">
            <a:alphaModFix/>
          </a:blip>
          <a:srcRect/>
          <a:stretch/>
        </p:blipFill>
        <p:spPr>
          <a:xfrm>
            <a:off x="197073" y="2004008"/>
            <a:ext cx="9664254" cy="51064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PRODUCER SURPLUS PART 1</a:t>
            </a:r>
            <a:endParaRPr>
              <a:latin typeface="+mn-lt"/>
            </a:endParaRPr>
          </a:p>
        </p:txBody>
      </p:sp>
      <p:sp>
        <p:nvSpPr>
          <p:cNvPr id="131" name="Google Shape;131;p14"/>
          <p:cNvSpPr txBox="1">
            <a:spLocks noGrp="1"/>
          </p:cNvSpPr>
          <p:nvPr>
            <p:ph type="body" idx="1"/>
          </p:nvPr>
        </p:nvSpPr>
        <p:spPr>
          <a:xfrm>
            <a:off x="117582" y="1455576"/>
            <a:ext cx="9804186" cy="5579705"/>
          </a:xfrm>
          <a:prstGeom prst="rect">
            <a:avLst/>
          </a:prstGeom>
          <a:noFill/>
          <a:ln>
            <a:noFill/>
          </a:ln>
        </p:spPr>
        <p:txBody>
          <a:bodyPr spcFirstLastPara="1" wrap="square" lIns="91425" tIns="91425" rIns="91425" bIns="91425" anchor="t" anchorCtr="0">
            <a:normAutofit fontScale="92500"/>
          </a:bodyPr>
          <a:lstStyle/>
          <a:p>
            <a:pPr marL="363538" lvl="0" indent="-363538" algn="l" rtl="0">
              <a:lnSpc>
                <a:spcPct val="110000"/>
              </a:lnSpc>
              <a:spcAft>
                <a:spcPts val="0"/>
              </a:spcAft>
              <a:buSzPts val="2800"/>
              <a:buChar char="•"/>
            </a:pPr>
            <a:r>
              <a:rPr lang="en-US" b="1">
                <a:latin typeface="+mn-lt"/>
              </a:rPr>
              <a:t>Producer surplus: </a:t>
            </a:r>
            <a:r>
              <a:rPr lang="en-US">
                <a:latin typeface="+mn-lt"/>
              </a:rPr>
              <a:t>the difference between market price and the price at which firms are willing to supply the product.</a:t>
            </a:r>
            <a:endParaRPr>
              <a:latin typeface="+mn-lt"/>
            </a:endParaRPr>
          </a:p>
          <a:p>
            <a:pPr marL="363538" lvl="0" indent="-363538" algn="l" rtl="0">
              <a:lnSpc>
                <a:spcPct val="110000"/>
              </a:lnSpc>
              <a:spcAft>
                <a:spcPts val="0"/>
              </a:spcAft>
              <a:buSzPts val="2800"/>
              <a:buChar char="•"/>
            </a:pPr>
            <a:r>
              <a:rPr lang="en-US" b="1">
                <a:latin typeface="+mn-lt"/>
              </a:rPr>
              <a:t>Individual producer surplus:</a:t>
            </a:r>
            <a:r>
              <a:rPr lang="en-US">
                <a:latin typeface="+mn-lt"/>
              </a:rPr>
              <a:t> the net gain to an individual seller from selling a good. It is equal to the difference between the price received and the seller’s cost (the seller’s cost includes monetary costs; it may also include other opportunity cost).</a:t>
            </a:r>
            <a:endParaRPr>
              <a:latin typeface="+mn-lt"/>
            </a:endParaRPr>
          </a:p>
          <a:p>
            <a:pPr marL="363538" lvl="0" indent="-363538" algn="l" rtl="0">
              <a:lnSpc>
                <a:spcPct val="110000"/>
              </a:lnSpc>
              <a:spcAft>
                <a:spcPts val="0"/>
              </a:spcAft>
              <a:buSzPts val="2800"/>
              <a:buChar char="•"/>
            </a:pPr>
            <a:r>
              <a:rPr lang="en-US" b="1">
                <a:latin typeface="+mn-lt"/>
              </a:rPr>
              <a:t>Total producer surplus:</a:t>
            </a:r>
            <a:r>
              <a:rPr lang="en-US">
                <a:latin typeface="+mn-lt"/>
              </a:rPr>
              <a:t> the sum of individual producer surpluses of all the sellers in a market.</a:t>
            </a:r>
            <a:endParaRPr>
              <a:latin typeface="+mn-lt"/>
            </a:endParaRPr>
          </a:p>
          <a:p>
            <a:pPr marL="363538" lvl="0" indent="-363538" algn="l" rtl="0">
              <a:lnSpc>
                <a:spcPct val="110000"/>
              </a:lnSpc>
              <a:spcAft>
                <a:spcPts val="0"/>
              </a:spcAft>
              <a:buSzPts val="2800"/>
              <a:buChar char="•"/>
            </a:pPr>
            <a:r>
              <a:rPr lang="en-US">
                <a:latin typeface="+mn-lt"/>
              </a:rPr>
              <a:t>Economists use the term </a:t>
            </a:r>
            <a:r>
              <a:rPr lang="en-US" b="1">
                <a:latin typeface="+mn-lt"/>
              </a:rPr>
              <a:t>producer surplus </a:t>
            </a:r>
            <a:r>
              <a:rPr lang="en-US">
                <a:latin typeface="+mn-lt"/>
              </a:rPr>
              <a:t>to refer both to individual and total producer surplus.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PRODUCER SURPLUS PART 2</a:t>
            </a:r>
            <a:endParaRPr>
              <a:latin typeface="+mn-lt"/>
            </a:endParaRPr>
          </a:p>
        </p:txBody>
      </p:sp>
      <p:sp>
        <p:nvSpPr>
          <p:cNvPr id="137" name="Google Shape;137;p15"/>
          <p:cNvSpPr txBox="1">
            <a:spLocks noGrp="1"/>
          </p:cNvSpPr>
          <p:nvPr>
            <p:ph type="body" idx="1"/>
          </p:nvPr>
        </p:nvSpPr>
        <p:spPr>
          <a:xfrm>
            <a:off x="396200" y="1447517"/>
            <a:ext cx="9266000" cy="1173446"/>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b="1">
                <a:latin typeface="+mn-lt"/>
              </a:rPr>
              <a:t>TABLE 2 Producer Surplus When the Price of a Used Pair of Sneakers = $30</a:t>
            </a:r>
            <a:endParaRPr>
              <a:latin typeface="+mn-lt"/>
            </a:endParaRPr>
          </a:p>
        </p:txBody>
      </p:sp>
      <p:graphicFrame>
        <p:nvGraphicFramePr>
          <p:cNvPr id="138" name="Google Shape;138;p15"/>
          <p:cNvGraphicFramePr/>
          <p:nvPr>
            <p:extLst>
              <p:ext uri="{D42A27DB-BD31-4B8C-83A1-F6EECF244321}">
                <p14:modId xmlns:p14="http://schemas.microsoft.com/office/powerpoint/2010/main" val="2199026285"/>
              </p:ext>
            </p:extLst>
          </p:nvPr>
        </p:nvGraphicFramePr>
        <p:xfrm>
          <a:off x="396200" y="2620963"/>
          <a:ext cx="9266000" cy="2941575"/>
        </p:xfrm>
        <a:graphic>
          <a:graphicData uri="http://schemas.openxmlformats.org/drawingml/2006/table">
            <a:tbl>
              <a:tblPr firstRow="1">
                <a:noFill/>
                <a:tableStyleId>{BCE0B05F-FCF8-41FA-AB31-E49F22696248}</a:tableStyleId>
              </a:tblPr>
              <a:tblGrid>
                <a:gridCol w="1687850">
                  <a:extLst>
                    <a:ext uri="{9D8B030D-6E8A-4147-A177-3AD203B41FA5}">
                      <a16:colId xmlns:a16="http://schemas.microsoft.com/office/drawing/2014/main" val="20000"/>
                    </a:ext>
                  </a:extLst>
                </a:gridCol>
                <a:gridCol w="690900">
                  <a:extLst>
                    <a:ext uri="{9D8B030D-6E8A-4147-A177-3AD203B41FA5}">
                      <a16:colId xmlns:a16="http://schemas.microsoft.com/office/drawing/2014/main" val="20001"/>
                    </a:ext>
                  </a:extLst>
                </a:gridCol>
                <a:gridCol w="1618000">
                  <a:extLst>
                    <a:ext uri="{9D8B030D-6E8A-4147-A177-3AD203B41FA5}">
                      <a16:colId xmlns:a16="http://schemas.microsoft.com/office/drawing/2014/main" val="20002"/>
                    </a:ext>
                  </a:extLst>
                </a:gridCol>
                <a:gridCol w="5269250">
                  <a:extLst>
                    <a:ext uri="{9D8B030D-6E8A-4147-A177-3AD203B41FA5}">
                      <a16:colId xmlns:a16="http://schemas.microsoft.com/office/drawing/2014/main" val="20003"/>
                    </a:ext>
                  </a:extLst>
                </a:gridCol>
              </a:tblGrid>
              <a:tr h="420225">
                <a:tc>
                  <a:txBody>
                    <a:bodyPr/>
                    <a:lstStyle/>
                    <a:p>
                      <a:pPr marL="0" marR="0" lvl="0" indent="0" algn="ctr" rtl="0">
                        <a:lnSpc>
                          <a:spcPct val="100000"/>
                        </a:lnSpc>
                        <a:spcBef>
                          <a:spcPts val="0"/>
                        </a:spcBef>
                        <a:spcAft>
                          <a:spcPts val="0"/>
                        </a:spcAft>
                        <a:buClr>
                          <a:schemeClr val="dk1"/>
                        </a:buClr>
                        <a:buSzPts val="1600"/>
                        <a:buFont typeface="Arial"/>
                        <a:buNone/>
                      </a:pPr>
                      <a:r>
                        <a:rPr lang="en-US" sz="1600" b="1" u="none" strike="noStrike" cap="none">
                          <a:solidFill>
                            <a:schemeClr val="tx1"/>
                          </a:solidFill>
                          <a:latin typeface="Arial"/>
                          <a:ea typeface="Arial"/>
                          <a:cs typeface="Arial"/>
                          <a:sym typeface="Arial"/>
                        </a:rPr>
                        <a:t>Potential seller</a:t>
                      </a:r>
                      <a:endParaRPr sz="1600" b="1" i="0" u="none" strike="noStrike" cap="none">
                        <a:solidFill>
                          <a:schemeClr val="tx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1" u="none" strike="noStrike" cap="none">
                          <a:solidFill>
                            <a:schemeClr val="tx1"/>
                          </a:solidFill>
                          <a:latin typeface="Arial"/>
                          <a:ea typeface="Arial"/>
                          <a:cs typeface="Arial"/>
                          <a:sym typeface="Arial"/>
                        </a:rPr>
                        <a:t>Cost</a:t>
                      </a:r>
                      <a:endParaRPr sz="1600" b="1" i="0" u="none" strike="noStrike" cap="none">
                        <a:solidFill>
                          <a:schemeClr val="tx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1" u="none" strike="noStrike" cap="none">
                          <a:solidFill>
                            <a:schemeClr val="tx1"/>
                          </a:solidFill>
                          <a:latin typeface="Arial"/>
                          <a:ea typeface="Arial"/>
                          <a:cs typeface="Arial"/>
                          <a:sym typeface="Arial"/>
                        </a:rPr>
                        <a:t>Price received</a:t>
                      </a:r>
                      <a:endParaRPr sz="1600" b="1" i="0" u="none" strike="noStrike" cap="none">
                        <a:solidFill>
                          <a:schemeClr val="tx1"/>
                        </a:solidFill>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1" u="none" strike="noStrike" cap="none">
                          <a:solidFill>
                            <a:schemeClr val="tx1"/>
                          </a:solidFill>
                          <a:latin typeface="Arial"/>
                          <a:ea typeface="Arial"/>
                          <a:cs typeface="Arial"/>
                          <a:sym typeface="Arial"/>
                        </a:rPr>
                        <a:t>Individual producer surplus = Price received − Cost </a:t>
                      </a:r>
                      <a:endParaRPr sz="1600" b="1" i="0" u="none" strike="noStrike" cap="none">
                        <a:solidFill>
                          <a:schemeClr val="tx1"/>
                        </a:solidFill>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420225">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Andrew</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$5</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$30</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$25</a:t>
                      </a:r>
                      <a:endParaRPr sz="1600" b="0" i="0" u="none" strike="noStrike" cap="none">
                        <a:solidFill>
                          <a:schemeClr val="tx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420225">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Betty</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15</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30</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15</a:t>
                      </a:r>
                      <a:endParaRPr sz="1600" b="0" i="0" u="none" strike="noStrike" cap="none">
                        <a:solidFill>
                          <a:schemeClr val="tx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420225">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Carlos</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25</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30</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5</a:t>
                      </a:r>
                      <a:endParaRPr sz="1600" b="0" i="0" u="none" strike="noStrike" cap="none">
                        <a:solidFill>
                          <a:schemeClr val="tx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420225">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Donna</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35</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a:t>
                      </a:r>
                      <a:endParaRPr sz="1600" b="0" i="0" u="none" strike="noStrike" cap="none">
                        <a:solidFill>
                          <a:schemeClr val="tx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420225">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Engelbert</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45</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a:t>
                      </a:r>
                      <a:endParaRPr sz="1600" b="0" i="0" u="none" strike="noStrike" cap="none">
                        <a:solidFill>
                          <a:schemeClr val="tx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r h="420225">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All sellers</a:t>
                      </a:r>
                      <a:endParaRPr sz="1600" b="1"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 </a:t>
                      </a: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tx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u="none" strike="noStrike" cap="none">
                          <a:solidFill>
                            <a:schemeClr val="tx1"/>
                          </a:solidFill>
                          <a:latin typeface="Arial"/>
                          <a:ea typeface="Arial"/>
                          <a:cs typeface="Arial"/>
                          <a:sym typeface="Arial"/>
                        </a:rPr>
                        <a:t>Total producer surplus = $45</a:t>
                      </a:r>
                      <a:endParaRPr sz="1600" b="1" i="0" u="none" strike="noStrike" cap="none">
                        <a:solidFill>
                          <a:schemeClr val="tx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6"/>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latin typeface="+mn-lt"/>
              </a:rPr>
              <a:t>PRODUCER SURPLUS PART 3</a:t>
            </a:r>
            <a:endParaRPr>
              <a:latin typeface="+mn-lt"/>
            </a:endParaRPr>
          </a:p>
        </p:txBody>
      </p:sp>
      <p:sp>
        <p:nvSpPr>
          <p:cNvPr id="144" name="Google Shape;144;p16"/>
          <p:cNvSpPr txBox="1">
            <a:spLocks noGrp="1"/>
          </p:cNvSpPr>
          <p:nvPr>
            <p:ph type="body" idx="1"/>
          </p:nvPr>
        </p:nvSpPr>
        <p:spPr>
          <a:xfrm>
            <a:off x="4432498" y="1232759"/>
            <a:ext cx="1193404" cy="5994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None/>
            </a:pPr>
            <a:r>
              <a:rPr lang="en-US" sz="2000">
                <a:latin typeface="+mn-lt"/>
              </a:rPr>
              <a:t>Figure 7</a:t>
            </a:r>
            <a:endParaRPr>
              <a:latin typeface="+mn-lt"/>
            </a:endParaRPr>
          </a:p>
        </p:txBody>
      </p:sp>
      <p:pic>
        <p:nvPicPr>
          <p:cNvPr id="145" name="Google Shape;145;p16" descr="A graph shows the producer surplus with a price of 30 dollars in the market for used sneakers.&#10;The x-axis is labeled Quantity of pairs and ranges from 0 to 5 in increments of 1. The y-axis is labeled Price of sneakers and shows markings at 0, 5, 15, 25, 30, 35, and 45 dollars. An increasing step-shaped supply curve labeled S passes through the following points that correlate to the information in the table:&#10;• Andrew (1, 5)&#10;• Brianna (2, 15)&#10;• Carlos (3, 25)&#10;• Desiree (4, 35)&#10;• Eli (5, 45).&#10;A horizontal Price line extends from the y-axis at 30 dollars. The area above the supply curve and below the price line is shaded. Each step of the curve is shaded to represent the consumer surplus of each individual. Callouts to the individual consumer surplus areas read as follows:&#10;• Andrew’s producer surplus: (30 dollars minus 5 dollars) multiplied by 1 equals 25 dollars.&#10;• Brianna’s producer surplus: (30 dollars minus 15 dollars) multiplied by 1 equals 15 dollars.&#10;• Carlos’s producer surplus: (30 dollars minus 25 dollars) multiplied by 1 equals 5 dollars."/>
          <p:cNvPicPr preferRelativeResize="0">
            <a:picLocks noGrp="1"/>
          </p:cNvPicPr>
          <p:nvPr>
            <p:ph type="pic" idx="3"/>
          </p:nvPr>
        </p:nvPicPr>
        <p:blipFill rotWithShape="1">
          <a:blip r:embed="rId3">
            <a:alphaModFix/>
          </a:blip>
          <a:srcRect/>
          <a:stretch/>
        </p:blipFill>
        <p:spPr>
          <a:xfrm>
            <a:off x="1612668" y="1693621"/>
            <a:ext cx="7284374" cy="541766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7"/>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PRODUCER SURPLUS PART 4</a:t>
            </a:r>
            <a:endParaRPr>
              <a:latin typeface="+mn-lt"/>
            </a:endParaRPr>
          </a:p>
        </p:txBody>
      </p:sp>
      <p:pic>
        <p:nvPicPr>
          <p:cNvPr id="152" name="Google Shape;152;p1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065340" y="1962210"/>
            <a:ext cx="6821224" cy="5398044"/>
          </a:xfrm>
          <a:prstGeom prst="rect">
            <a:avLst/>
          </a:prstGeom>
          <a:noFill/>
          <a:ln>
            <a:noFill/>
          </a:ln>
        </p:spPr>
      </p:pic>
      <p:pic>
        <p:nvPicPr>
          <p:cNvPr id="153" name="Google Shape;153;p1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065340" y="1962210"/>
            <a:ext cx="6821224" cy="5398044"/>
          </a:xfrm>
          <a:prstGeom prst="rect">
            <a:avLst/>
          </a:prstGeom>
          <a:noFill/>
          <a:ln>
            <a:noFill/>
          </a:ln>
        </p:spPr>
      </p:pic>
      <p:pic>
        <p:nvPicPr>
          <p:cNvPr id="154" name="Google Shape;154;p1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065340" y="1962210"/>
            <a:ext cx="6821224" cy="5398044"/>
          </a:xfrm>
          <a:prstGeom prst="rect">
            <a:avLst/>
          </a:prstGeom>
          <a:noFill/>
          <a:ln>
            <a:noFill/>
          </a:ln>
        </p:spPr>
      </p:pic>
      <p:sp>
        <p:nvSpPr>
          <p:cNvPr id="4" name="Google Shape;151;p17">
            <a:extLst>
              <a:ext uri="{FF2B5EF4-FFF2-40B4-BE49-F238E27FC236}">
                <a16:creationId xmlns:a16="http://schemas.microsoft.com/office/drawing/2014/main" id="{2614C277-E670-6201-9309-61BBB56D7707}"/>
              </a:ext>
            </a:extLst>
          </p:cNvPr>
          <p:cNvSpPr txBox="1">
            <a:spLocks noGrp="1"/>
          </p:cNvSpPr>
          <p:nvPr>
            <p:ph type="body" idx="1"/>
          </p:nvPr>
        </p:nvSpPr>
        <p:spPr>
          <a:xfrm>
            <a:off x="4026846" y="1562100"/>
            <a:ext cx="1763407" cy="50890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8</a:t>
            </a:r>
            <a:endParaRPr>
              <a:latin typeface="+mn-lt"/>
            </a:endParaRPr>
          </a:p>
        </p:txBody>
      </p:sp>
      <p:pic>
        <p:nvPicPr>
          <p:cNvPr id="2" name="Picture 1" descr="A graph shows the area of producer surplus at a price level of 5 dollars in the market for wheat.&#10;The x-axis is labeled Quantity of wheat (bushels) and shows a marking at 1 million bushels. The y-axis is labeled Price of wheat (per bushel) and shows a marking at 5 dollars. An upward sloping linear supply curve labeled S begins low on the y-axis and increases. A horizontal price line extends from 5 dollars on the y-axis. The supply curve intersects the 5-dollar price line at (1 million, 5). The triangular area above the supply curve but below the price line is shaded and labeled Producer surplus.">
            <a:extLst>
              <a:ext uri="{FF2B5EF4-FFF2-40B4-BE49-F238E27FC236}">
                <a16:creationId xmlns:a16="http://schemas.microsoft.com/office/drawing/2014/main" id="{9C51A89F-8337-A4D2-79BD-83414B194D93}"/>
              </a:ext>
            </a:extLst>
          </p:cNvPr>
          <p:cNvPicPr>
            <a:picLocks noChangeAspect="1"/>
          </p:cNvPicPr>
          <p:nvPr/>
        </p:nvPicPr>
        <p:blipFill>
          <a:blip r:embed="rId6"/>
          <a:stretch>
            <a:fillRect/>
          </a:stretch>
        </p:blipFill>
        <p:spPr>
          <a:xfrm>
            <a:off x="9429742" y="2397120"/>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5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5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7"/>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a:latin typeface="+mn-lt"/>
              </a:rPr>
              <a:t>Leading companies in the world in 2023, by pre-tax income(in billion U.S. dollars)</a:t>
            </a:r>
            <a:endParaRPr>
              <a:latin typeface="+mn-lt"/>
            </a:endParaRPr>
          </a:p>
        </p:txBody>
      </p:sp>
      <p:pic>
        <p:nvPicPr>
          <p:cNvPr id="2" name="Picture 1" descr="A graph shows the area of producer surplus at a price level of 5 dollars in the market for wheat.&#10;The x-axis is labeled Quantity of wheat (bushels) and shows a marking at 1 million bushels. The y-axis is labeled Price of wheat (per bushel) and shows a marking at 5 dollars. An upward sloping linear supply curve labeled S begins low on the y-axis and increases. A horizontal price line extends from 5 dollars on the y-axis. The supply curve intersects the 5-dollar price line at (1 million, 5). The triangular area above the supply curve but below the price line is shaded and labeled Producer surplus.">
            <a:extLst>
              <a:ext uri="{FF2B5EF4-FFF2-40B4-BE49-F238E27FC236}">
                <a16:creationId xmlns:a16="http://schemas.microsoft.com/office/drawing/2014/main" id="{9C51A89F-8337-A4D2-79BD-83414B194D93}"/>
              </a:ext>
            </a:extLst>
          </p:cNvPr>
          <p:cNvPicPr>
            <a:picLocks noChangeAspect="1"/>
          </p:cNvPicPr>
          <p:nvPr/>
        </p:nvPicPr>
        <p:blipFill>
          <a:blip r:embed="rId3"/>
          <a:stretch>
            <a:fillRect/>
          </a:stretch>
        </p:blipFill>
        <p:spPr>
          <a:xfrm>
            <a:off x="9429742" y="2397120"/>
            <a:ext cx="285765" cy="177809"/>
          </a:xfrm>
          <a:prstGeom prst="rect">
            <a:avLst/>
          </a:prstGeom>
        </p:spPr>
      </p:pic>
      <p:pic>
        <p:nvPicPr>
          <p:cNvPr id="8" name="Picture 7">
            <a:extLst>
              <a:ext uri="{FF2B5EF4-FFF2-40B4-BE49-F238E27FC236}">
                <a16:creationId xmlns:a16="http://schemas.microsoft.com/office/drawing/2014/main" id="{1EBBF05F-280B-2472-0E51-DC0685A804ED}"/>
              </a:ext>
            </a:extLst>
          </p:cNvPr>
          <p:cNvPicPr>
            <a:picLocks noChangeAspect="1"/>
          </p:cNvPicPr>
          <p:nvPr/>
        </p:nvPicPr>
        <p:blipFill>
          <a:blip r:embed="rId4"/>
          <a:stretch>
            <a:fillRect/>
          </a:stretch>
        </p:blipFill>
        <p:spPr>
          <a:xfrm>
            <a:off x="82062" y="1064718"/>
            <a:ext cx="9870830" cy="6262205"/>
          </a:xfrm>
          <a:prstGeom prst="rect">
            <a:avLst/>
          </a:prstGeom>
        </p:spPr>
      </p:pic>
    </p:spTree>
    <p:extLst>
      <p:ext uri="{BB962C8B-B14F-4D97-AF65-F5344CB8AC3E}">
        <p14:creationId xmlns:p14="http://schemas.microsoft.com/office/powerpoint/2010/main" val="426259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8"/>
          <p:cNvSpPr txBox="1">
            <a:spLocks noGrp="1"/>
          </p:cNvSpPr>
          <p:nvPr>
            <p:ph type="title"/>
          </p:nvPr>
        </p:nvSpPr>
        <p:spPr>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a:latin typeface="+mn-lt"/>
              </a:rPr>
              <a:t>PRODUCER SURPLUS RISES IF THE PRICE INCREASES</a:t>
            </a:r>
            <a:endParaRPr>
              <a:latin typeface="+mn-lt"/>
            </a:endParaRPr>
          </a:p>
        </p:txBody>
      </p:sp>
      <p:pic>
        <p:nvPicPr>
          <p:cNvPr id="161" name="Google Shape;161;p1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065340" y="2112796"/>
            <a:ext cx="6569890" cy="5247458"/>
          </a:xfrm>
          <a:prstGeom prst="rect">
            <a:avLst/>
          </a:prstGeom>
          <a:noFill/>
          <a:ln>
            <a:noFill/>
          </a:ln>
        </p:spPr>
      </p:pic>
      <p:pic>
        <p:nvPicPr>
          <p:cNvPr id="162" name="Google Shape;162;p18">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065340" y="2112796"/>
            <a:ext cx="6569890" cy="5247458"/>
          </a:xfrm>
          <a:prstGeom prst="rect">
            <a:avLst/>
          </a:prstGeom>
          <a:noFill/>
          <a:ln>
            <a:noFill/>
          </a:ln>
        </p:spPr>
      </p:pic>
      <p:pic>
        <p:nvPicPr>
          <p:cNvPr id="163" name="Google Shape;163;p18">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065340" y="2112796"/>
            <a:ext cx="6569890" cy="5247458"/>
          </a:xfrm>
          <a:prstGeom prst="rect">
            <a:avLst/>
          </a:prstGeom>
          <a:noFill/>
          <a:ln>
            <a:noFill/>
          </a:ln>
        </p:spPr>
      </p:pic>
      <p:pic>
        <p:nvPicPr>
          <p:cNvPr id="164" name="Google Shape;164;p18">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2065340" y="2112796"/>
            <a:ext cx="6569890" cy="5247458"/>
          </a:xfrm>
          <a:prstGeom prst="rect">
            <a:avLst/>
          </a:prstGeom>
          <a:noFill/>
          <a:ln>
            <a:noFill/>
          </a:ln>
        </p:spPr>
      </p:pic>
      <p:sp>
        <p:nvSpPr>
          <p:cNvPr id="3" name="Google Shape;160;p18">
            <a:extLst>
              <a:ext uri="{FF2B5EF4-FFF2-40B4-BE49-F238E27FC236}">
                <a16:creationId xmlns:a16="http://schemas.microsoft.com/office/drawing/2014/main" id="{3F86B7B7-383C-EAE7-8ED5-9D69D32C3AC9}"/>
              </a:ext>
            </a:extLst>
          </p:cNvPr>
          <p:cNvSpPr txBox="1">
            <a:spLocks noGrp="1"/>
          </p:cNvSpPr>
          <p:nvPr>
            <p:ph type="body" idx="1"/>
          </p:nvPr>
        </p:nvSpPr>
        <p:spPr>
          <a:xfrm>
            <a:off x="3565828" y="1712686"/>
            <a:ext cx="1603097" cy="50890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9</a:t>
            </a:r>
            <a:endParaRPr>
              <a:latin typeface="+mn-lt"/>
            </a:endParaRPr>
          </a:p>
        </p:txBody>
      </p:sp>
      <p:pic>
        <p:nvPicPr>
          <p:cNvPr id="2" name="Picture 1" descr="A graph shows the increase in producer surplus of original sellers and producer surplus gained by new sellers as a result of an increase in the price of wheat.&#10;The x-axis is labeled Quantity of wheat (bushels) and shows markings at 1 million and 1.5 million bushels. A rightward arrow pointing along the x-axis from 1 million to 1.5 million bushels indicates an increase in the quantity sold. The y-axis is labeled Price of wheat (per bushel) and shows markings at 5 and 7 dollars. An upward arrow pointing along the y-axis from 5 to 7 dollars indicates an increase in price. An upward sloping linear supply curve labeled S passes through the following coordinates:&#10;• (1 million, 5)&#10;• (1.5 million, 7)&#10;A dark shaded rectangular area between the price lines at 5 and 7 dollars labeled Increase in producer surplus to original sellers is bounded by the following coordinates:&#10;• (0, 5)&#10;• (0, 7)&#10;• (1 million, 7)&#10;• (1 million, 5)&#10;A lightly shaded triangular area above the supply curve but below the new price level at 7 dollars is labeled Producer surplus gained by new sellers and is bounded by the following coordinates:&#10;• (1 million, 5)&#10;• (1 million, 7)&#10;• (1.5 million, 7).">
            <a:extLst>
              <a:ext uri="{FF2B5EF4-FFF2-40B4-BE49-F238E27FC236}">
                <a16:creationId xmlns:a16="http://schemas.microsoft.com/office/drawing/2014/main" id="{5F87DC5F-527F-9CC4-7B27-9D1213B5407B}"/>
              </a:ext>
            </a:extLst>
          </p:cNvPr>
          <p:cNvPicPr>
            <a:picLocks noChangeAspect="1"/>
          </p:cNvPicPr>
          <p:nvPr/>
        </p:nvPicPr>
        <p:blipFill>
          <a:blip r:embed="rId7"/>
          <a:stretch>
            <a:fillRect/>
          </a:stretch>
        </p:blipFill>
        <p:spPr>
          <a:xfrm>
            <a:off x="9429742" y="2397120"/>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6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6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6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6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9"/>
          <p:cNvSpPr txBox="1">
            <a:spLocks noGrp="1"/>
          </p:cNvSpPr>
          <p:nvPr>
            <p:ph type="title"/>
          </p:nvPr>
        </p:nvSpPr>
        <p:spPr>
          <a:xfrm>
            <a:off x="0" y="240030"/>
            <a:ext cx="10058400" cy="15430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sz="4000">
                <a:latin typeface="+mn-lt"/>
              </a:rPr>
              <a:t>CONSUMER SURPLUS, PRODUCER SURPLUS, AND THE GAINS FROM TRADE</a:t>
            </a:r>
            <a:endParaRPr sz="4000">
              <a:latin typeface="+mn-lt"/>
            </a:endParaRPr>
          </a:p>
        </p:txBody>
      </p:sp>
      <p:sp>
        <p:nvSpPr>
          <p:cNvPr id="170" name="Google Shape;170;p19"/>
          <p:cNvSpPr txBox="1">
            <a:spLocks noGrp="1"/>
          </p:cNvSpPr>
          <p:nvPr>
            <p:ph type="body" idx="1"/>
          </p:nvPr>
        </p:nvSpPr>
        <p:spPr>
          <a:prstGeom prst="rect">
            <a:avLst/>
          </a:prstGeom>
          <a:noFill/>
          <a:ln>
            <a:noFill/>
          </a:ln>
        </p:spPr>
        <p:txBody>
          <a:bodyPr spcFirstLastPara="1" wrap="square" lIns="91425" tIns="91425" rIns="91425" bIns="91425" anchor="t" anchorCtr="0">
            <a:normAutofit/>
          </a:bodyPr>
          <a:lstStyle/>
          <a:p>
            <a:pPr marL="457200" lvl="0" indent="-457200" algn="l" rtl="0">
              <a:lnSpc>
                <a:spcPct val="100000"/>
              </a:lnSpc>
              <a:spcBef>
                <a:spcPts val="0"/>
              </a:spcBef>
              <a:spcAft>
                <a:spcPts val="0"/>
              </a:spcAft>
              <a:buClr>
                <a:srgbClr val="4E4E4E"/>
              </a:buClr>
              <a:buSzPts val="2800"/>
              <a:buFont typeface="Arial"/>
              <a:buChar char="•"/>
            </a:pPr>
            <a:r>
              <a:rPr lang="en-US" b="1">
                <a:latin typeface="+mn-lt"/>
              </a:rPr>
              <a:t>Total surplus: </a:t>
            </a:r>
            <a:r>
              <a:rPr lang="en-US">
                <a:latin typeface="+mn-lt"/>
              </a:rPr>
              <a:t>the sum of the producer and consumer surpluses.</a:t>
            </a:r>
            <a:endParaRPr>
              <a:latin typeface="+mn-lt"/>
            </a:endParaRPr>
          </a:p>
        </p:txBody>
      </p:sp>
      <p:pic>
        <p:nvPicPr>
          <p:cNvPr id="172" name="Google Shape;172;p1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977337" y="3008379"/>
            <a:ext cx="4990675" cy="3977863"/>
          </a:xfrm>
          <a:prstGeom prst="rect">
            <a:avLst/>
          </a:prstGeom>
          <a:noFill/>
          <a:ln>
            <a:noFill/>
          </a:ln>
        </p:spPr>
      </p:pic>
      <p:pic>
        <p:nvPicPr>
          <p:cNvPr id="173" name="Google Shape;173;p1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207387" y="3014723"/>
            <a:ext cx="5758848" cy="4388858"/>
          </a:xfrm>
          <a:prstGeom prst="rect">
            <a:avLst/>
          </a:prstGeom>
          <a:noFill/>
          <a:ln>
            <a:noFill/>
          </a:ln>
        </p:spPr>
      </p:pic>
      <p:pic>
        <p:nvPicPr>
          <p:cNvPr id="174" name="Google Shape;174;p19">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3207387" y="3014723"/>
            <a:ext cx="5758848" cy="4388858"/>
          </a:xfrm>
          <a:prstGeom prst="rect">
            <a:avLst/>
          </a:prstGeom>
          <a:noFill/>
          <a:ln>
            <a:noFill/>
          </a:ln>
        </p:spPr>
      </p:pic>
      <p:pic>
        <p:nvPicPr>
          <p:cNvPr id="175" name="Google Shape;175;p19">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3207387" y="3014723"/>
            <a:ext cx="5758848" cy="4388858"/>
          </a:xfrm>
          <a:prstGeom prst="rect">
            <a:avLst/>
          </a:prstGeom>
          <a:noFill/>
          <a:ln>
            <a:noFill/>
          </a:ln>
        </p:spPr>
      </p:pic>
      <p:sp>
        <p:nvSpPr>
          <p:cNvPr id="3" name="Google Shape;171;p19">
            <a:extLst>
              <a:ext uri="{FF2B5EF4-FFF2-40B4-BE49-F238E27FC236}">
                <a16:creationId xmlns:a16="http://schemas.microsoft.com/office/drawing/2014/main" id="{34E08814-D744-63A1-F58A-6B64ECDCA19B}"/>
              </a:ext>
            </a:extLst>
          </p:cNvPr>
          <p:cNvSpPr txBox="1">
            <a:spLocks noGrp="1"/>
          </p:cNvSpPr>
          <p:nvPr>
            <p:ph sz="quarter" idx="10"/>
          </p:nvPr>
        </p:nvSpPr>
        <p:spPr>
          <a:xfrm>
            <a:off x="5594533" y="2614633"/>
            <a:ext cx="1512521"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11</a:t>
            </a:r>
            <a:endParaRPr>
              <a:latin typeface="+mn-lt"/>
            </a:endParaRPr>
          </a:p>
        </p:txBody>
      </p:sp>
      <p:pic>
        <p:nvPicPr>
          <p:cNvPr id="2" name="Picture 1" descr="A graph shows the consumer and producer surplus with respect to the equilibrium price of the used sneaker market.&#10;The x-axis is labeled Quantity of pairs and shows a marking at 1,000 pairs. The y-axis is labeled Price of sneakers and shows a marking at 30 dollars. A downward sloping linear demand curve intersects an upward sloping linear supply curve at the equilibrium point&#10;• E (1,000, 30)&#10;The quantity of 1,000 pairs is labeled Equilibrium quantity. The price of 30 dollars is labeled Equilibrium price. A horizontal dotted line extends from 30 dollars on the y-axis to the equilibrium point E. The triangular area below the demand curve and above the equilibrium price of 30 dollars is labeled Consumer surplus. The triangular area above the supply curve and below the equilibrium price is labeled Producer surplus.">
            <a:extLst>
              <a:ext uri="{FF2B5EF4-FFF2-40B4-BE49-F238E27FC236}">
                <a16:creationId xmlns:a16="http://schemas.microsoft.com/office/drawing/2014/main" id="{D96DDBA8-1859-8376-931A-4EC72B60BA4C}"/>
              </a:ext>
            </a:extLst>
          </p:cNvPr>
          <p:cNvPicPr>
            <a:picLocks noChangeAspect="1"/>
          </p:cNvPicPr>
          <p:nvPr/>
        </p:nvPicPr>
        <p:blipFill>
          <a:blip r:embed="rId7"/>
          <a:stretch>
            <a:fillRect/>
          </a:stretch>
        </p:blipFill>
        <p:spPr>
          <a:xfrm>
            <a:off x="9429742" y="3511551"/>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7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7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7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7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9"/>
          <p:cNvSpPr txBox="1">
            <a:spLocks noGrp="1"/>
          </p:cNvSpPr>
          <p:nvPr>
            <p:ph type="title"/>
          </p:nvPr>
        </p:nvSpPr>
        <p:spPr>
          <a:xfrm>
            <a:off x="70338" y="49572"/>
            <a:ext cx="10058400" cy="109929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latin typeface="+mn-lt"/>
              </a:rPr>
              <a:t>CONSUMER SURPLUS, PRODUCER SURPLUS, AND THE GAINS FROM TRADE</a:t>
            </a:r>
            <a:endParaRPr>
              <a:latin typeface="+mn-lt"/>
            </a:endParaRPr>
          </a:p>
        </p:txBody>
      </p:sp>
      <p:pic>
        <p:nvPicPr>
          <p:cNvPr id="2" name="Picture 1" descr="A graph shows the consumer and producer surplus with respect to the equilibrium price of the used sneaker market.&#10;The x-axis is labeled Quantity of pairs and shows a marking at 1,000 pairs. The y-axis is labeled Price of sneakers and shows a marking at 30 dollars. A downward sloping linear demand curve intersects an upward sloping linear supply curve at the equilibrium point&#10;• E (1,000, 30)&#10;The quantity of 1,000 pairs is labeled Equilibrium quantity. The price of 30 dollars is labeled Equilibrium price. A horizontal dotted line extends from 30 dollars on the y-axis to the equilibrium point E. The triangular area below the demand curve and above the equilibrium price of 30 dollars is labeled Consumer surplus. The triangular area above the supply curve and below the equilibrium price is labeled Producer surplus.">
            <a:extLst>
              <a:ext uri="{FF2B5EF4-FFF2-40B4-BE49-F238E27FC236}">
                <a16:creationId xmlns:a16="http://schemas.microsoft.com/office/drawing/2014/main" id="{D96DDBA8-1859-8376-931A-4EC72B60BA4C}"/>
              </a:ext>
            </a:extLst>
          </p:cNvPr>
          <p:cNvPicPr>
            <a:picLocks noChangeAspect="1"/>
          </p:cNvPicPr>
          <p:nvPr/>
        </p:nvPicPr>
        <p:blipFill>
          <a:blip r:embed="rId3"/>
          <a:stretch>
            <a:fillRect/>
          </a:stretch>
        </p:blipFill>
        <p:spPr>
          <a:xfrm>
            <a:off x="9429742" y="3511551"/>
            <a:ext cx="285765" cy="177809"/>
          </a:xfrm>
          <a:prstGeom prst="rect">
            <a:avLst/>
          </a:prstGeom>
        </p:spPr>
      </p:pic>
      <p:sp>
        <p:nvSpPr>
          <p:cNvPr id="7" name="Rectangle 2">
            <a:extLst>
              <a:ext uri="{FF2B5EF4-FFF2-40B4-BE49-F238E27FC236}">
                <a16:creationId xmlns:a16="http://schemas.microsoft.com/office/drawing/2014/main" id="{6094FAF7-109C-C512-5F6E-26C56B7660F0}"/>
              </a:ext>
            </a:extLst>
          </p:cNvPr>
          <p:cNvSpPr>
            <a:spLocks noGrp="1" noChangeArrowheads="1"/>
          </p:cNvSpPr>
          <p:nvPr>
            <p:ph type="body" idx="1"/>
          </p:nvPr>
        </p:nvSpPr>
        <p:spPr bwMode="auto">
          <a:xfrm>
            <a:off x="168511" y="1207478"/>
            <a:ext cx="9800493"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a:t>The management at Moose Park is considering whether to replace their portable toilets with flush toilets at the popular Moose Campground. They are also deciding how many flush toilets to install if they proceed. </a:t>
            </a: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2000"/>
              <a:t>They will install flush toilets if the total surplus exceeds a certain threshold in relation to the number of flush toilets and the cost per campsite per night. </a:t>
            </a: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000"/>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a:t>Researchers have calculated that both the demand and supply curves for flush toilets at the park are perfectly straight lines. At a cost of $35 per campsite per night, no one will want flush toilets. At $0 per campsite per night, campers will demand 7 flush toilets.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a:t>Managers are currently willing to supply no flush toilets at the current campsite cost of $5 per night but are willing to supply 8 flush toilets at $25 per campsite per night.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a:t>Please use the supply, demand, and total surplus information to answer the following three questions.</a:t>
            </a:r>
          </a:p>
          <a:p>
            <a:pPr marL="342900" marR="0" lvl="0" indent="-342900" algn="l" defTabSz="914400" rtl="0" eaLnBrk="0" fontAlgn="base" latinLnBrk="0" hangingPunct="0">
              <a:lnSpc>
                <a:spcPct val="100000"/>
              </a:lnSpc>
              <a:spcBef>
                <a:spcPct val="0"/>
              </a:spcBef>
              <a:spcAft>
                <a:spcPct val="0"/>
              </a:spcAft>
              <a:buClrTx/>
              <a:buSzTx/>
              <a:buFontTx/>
              <a:buAutoNum type="alphaLcPeriod"/>
              <a:tabLst/>
            </a:pPr>
            <a:r>
              <a:rPr lang="en-US" altLang="en-US" sz="2000"/>
              <a:t>What is the number of flush toilets desired at the equilibrium point?</a:t>
            </a:r>
          </a:p>
          <a:p>
            <a:pPr marL="342900" lvl="0" indent="-342900">
              <a:buClrTx/>
              <a:buSzTx/>
              <a:buFontTx/>
              <a:buAutoNum type="alphaLcPeriod"/>
            </a:pPr>
            <a:r>
              <a:rPr lang="en-US" sz="2000"/>
              <a:t> What is the total surplus?</a:t>
            </a:r>
          </a:p>
          <a:p>
            <a:pPr marL="342900" lvl="0" indent="-342900">
              <a:buClrTx/>
              <a:buSzTx/>
              <a:buFontTx/>
              <a:buAutoNum type="alphaLcPeriod"/>
            </a:pPr>
            <a:r>
              <a:rPr lang="en-US" altLang="en-US" sz="2000"/>
              <a:t> Will the managers install the number of flush toilets determined in the first question?</a:t>
            </a:r>
          </a:p>
          <a:p>
            <a:pPr marL="342900" marR="0" lvl="0" indent="-342900" algn="l" defTabSz="914400" rtl="0" eaLnBrk="0" fontAlgn="base" latinLnBrk="0" hangingPunct="0">
              <a:lnSpc>
                <a:spcPct val="100000"/>
              </a:lnSpc>
              <a:spcBef>
                <a:spcPct val="0"/>
              </a:spcBef>
              <a:spcAft>
                <a:spcPct val="0"/>
              </a:spcAft>
              <a:buClrTx/>
              <a:buSzTx/>
              <a:buFontTx/>
              <a:buAutoNum type="alphaLcPeriod"/>
              <a:tabLst/>
            </a:pPr>
            <a:endParaRPr kumimoji="0" lang="en-US" altLang="en-US" sz="2000" b="0" i="0" u="none" strike="noStrike" cap="none" normalizeH="0" baseline="0">
              <a:ln>
                <a:noFill/>
              </a:ln>
              <a:solidFill>
                <a:schemeClr val="tx1"/>
              </a:solidFill>
              <a:effectLst/>
            </a:endParaRPr>
          </a:p>
        </p:txBody>
      </p:sp>
    </p:spTree>
    <p:extLst>
      <p:ext uri="{BB962C8B-B14F-4D97-AF65-F5344CB8AC3E}">
        <p14:creationId xmlns:p14="http://schemas.microsoft.com/office/powerpoint/2010/main" val="2298509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9"/>
          <p:cNvSpPr txBox="1">
            <a:spLocks noGrp="1"/>
          </p:cNvSpPr>
          <p:nvPr>
            <p:ph type="title"/>
          </p:nvPr>
        </p:nvSpPr>
        <p:spPr>
          <a:xfrm>
            <a:off x="70338" y="49572"/>
            <a:ext cx="10058400" cy="109929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latin typeface="+mn-lt"/>
              </a:rPr>
              <a:t>CONSUMER SURPLUS, PRODUCER SURPLUS, AND THE GAINS FROM TRADE</a:t>
            </a:r>
            <a:endParaRPr>
              <a:latin typeface="+mn-lt"/>
            </a:endParaRPr>
          </a:p>
        </p:txBody>
      </p:sp>
      <p:pic>
        <p:nvPicPr>
          <p:cNvPr id="2" name="Picture 1" descr="A graph shows the consumer and producer surplus with respect to the equilibrium price of the used sneaker market.&#10;The x-axis is labeled Quantity of pairs and shows a marking at 1,000 pairs. The y-axis is labeled Price of sneakers and shows a marking at 30 dollars. A downward sloping linear demand curve intersects an upward sloping linear supply curve at the equilibrium point&#10;• E (1,000, 30)&#10;The quantity of 1,000 pairs is labeled Equilibrium quantity. The price of 30 dollars is labeled Equilibrium price. A horizontal dotted line extends from 30 dollars on the y-axis to the equilibrium point E. The triangular area below the demand curve and above the equilibrium price of 30 dollars is labeled Consumer surplus. The triangular area above the supply curve and below the equilibrium price is labeled Producer surplus.">
            <a:extLst>
              <a:ext uri="{FF2B5EF4-FFF2-40B4-BE49-F238E27FC236}">
                <a16:creationId xmlns:a16="http://schemas.microsoft.com/office/drawing/2014/main" id="{D96DDBA8-1859-8376-931A-4EC72B60BA4C}"/>
              </a:ext>
            </a:extLst>
          </p:cNvPr>
          <p:cNvPicPr>
            <a:picLocks noChangeAspect="1"/>
          </p:cNvPicPr>
          <p:nvPr/>
        </p:nvPicPr>
        <p:blipFill>
          <a:blip r:embed="rId3"/>
          <a:stretch>
            <a:fillRect/>
          </a:stretch>
        </p:blipFill>
        <p:spPr>
          <a:xfrm>
            <a:off x="9429742" y="3511551"/>
            <a:ext cx="285765" cy="177809"/>
          </a:xfrm>
          <a:prstGeom prst="rect">
            <a:avLst/>
          </a:prstGeom>
        </p:spPr>
      </p:pic>
      <p:sp>
        <p:nvSpPr>
          <p:cNvPr id="7" name="Rectangle 2">
            <a:extLst>
              <a:ext uri="{FF2B5EF4-FFF2-40B4-BE49-F238E27FC236}">
                <a16:creationId xmlns:a16="http://schemas.microsoft.com/office/drawing/2014/main" id="{6094FAF7-109C-C512-5F6E-26C56B7660F0}"/>
              </a:ext>
            </a:extLst>
          </p:cNvPr>
          <p:cNvSpPr>
            <a:spLocks noGrp="1" noChangeArrowheads="1"/>
          </p:cNvSpPr>
          <p:nvPr>
            <p:ph type="body" idx="1"/>
          </p:nvPr>
        </p:nvSpPr>
        <p:spPr bwMode="auto">
          <a:xfrm>
            <a:off x="187569" y="818485"/>
            <a:ext cx="980049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400"/>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a:t>At a cost of $35 per campsite per night, no one will want flush toilets. At $0 per campsite per night, campers will demand 7 flush toilets.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a:t>Managers are currently willing to supply no flush toilets at the current campsite cost of $5 per night but are willing to supply 8 flush toilets at $25 per campsite per night.</a:t>
            </a:r>
          </a:p>
          <a:p>
            <a:pPr marL="342900" marR="0" lvl="0" indent="-342900" algn="l" defTabSz="914400" rtl="0" eaLnBrk="0" fontAlgn="base" latinLnBrk="0" hangingPunct="0">
              <a:lnSpc>
                <a:spcPct val="100000"/>
              </a:lnSpc>
              <a:spcBef>
                <a:spcPct val="0"/>
              </a:spcBef>
              <a:spcAft>
                <a:spcPct val="0"/>
              </a:spcAft>
              <a:buClrTx/>
              <a:buSzTx/>
              <a:buFontTx/>
              <a:buAutoNum type="alphaLcPeriod"/>
              <a:tabLst/>
            </a:pPr>
            <a:endParaRPr kumimoji="0" lang="en-US" altLang="en-US" sz="2400" b="0" i="0" u="none" strike="noStrike" cap="none" normalizeH="0" baseline="0">
              <a:ln>
                <a:noFill/>
              </a:ln>
              <a:solidFill>
                <a:schemeClr val="tx1"/>
              </a:solidFill>
              <a:effectLst/>
            </a:endParaRPr>
          </a:p>
        </p:txBody>
      </p:sp>
      <p:cxnSp>
        <p:nvCxnSpPr>
          <p:cNvPr id="4" name="Straight Arrow Connector 3">
            <a:extLst>
              <a:ext uri="{FF2B5EF4-FFF2-40B4-BE49-F238E27FC236}">
                <a16:creationId xmlns:a16="http://schemas.microsoft.com/office/drawing/2014/main" id="{C6890995-1B26-005F-9E3F-A697BECB908F}"/>
              </a:ext>
            </a:extLst>
          </p:cNvPr>
          <p:cNvCxnSpPr/>
          <p:nvPr/>
        </p:nvCxnSpPr>
        <p:spPr>
          <a:xfrm flipV="1">
            <a:off x="3094892" y="3689360"/>
            <a:ext cx="0" cy="30514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2D9F485-A94B-119E-6244-45680D9BC553}"/>
              </a:ext>
            </a:extLst>
          </p:cNvPr>
          <p:cNvCxnSpPr/>
          <p:nvPr/>
        </p:nvCxnSpPr>
        <p:spPr>
          <a:xfrm>
            <a:off x="3094892" y="6740769"/>
            <a:ext cx="392723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884C8D6-BB43-CDD3-5DC9-3E59FB7CA88C}"/>
              </a:ext>
            </a:extLst>
          </p:cNvPr>
          <p:cNvSpPr txBox="1"/>
          <p:nvPr/>
        </p:nvSpPr>
        <p:spPr>
          <a:xfrm>
            <a:off x="2485294" y="3689360"/>
            <a:ext cx="715105" cy="307777"/>
          </a:xfrm>
          <a:prstGeom prst="rect">
            <a:avLst/>
          </a:prstGeom>
          <a:noFill/>
        </p:spPr>
        <p:txBody>
          <a:bodyPr wrap="square" rtlCol="0">
            <a:spAutoFit/>
          </a:bodyPr>
          <a:lstStyle/>
          <a:p>
            <a:r>
              <a:rPr lang="en-US"/>
              <a:t>Price</a:t>
            </a:r>
          </a:p>
        </p:txBody>
      </p:sp>
      <p:sp>
        <p:nvSpPr>
          <p:cNvPr id="10" name="TextBox 9">
            <a:extLst>
              <a:ext uri="{FF2B5EF4-FFF2-40B4-BE49-F238E27FC236}">
                <a16:creationId xmlns:a16="http://schemas.microsoft.com/office/drawing/2014/main" id="{2B2E9EBF-0994-CCFD-528D-CD5D66A1626E}"/>
              </a:ext>
            </a:extLst>
          </p:cNvPr>
          <p:cNvSpPr txBox="1"/>
          <p:nvPr/>
        </p:nvSpPr>
        <p:spPr>
          <a:xfrm>
            <a:off x="7115907" y="6740769"/>
            <a:ext cx="1172308" cy="307777"/>
          </a:xfrm>
          <a:prstGeom prst="rect">
            <a:avLst/>
          </a:prstGeom>
          <a:noFill/>
        </p:spPr>
        <p:txBody>
          <a:bodyPr wrap="square" rtlCol="0">
            <a:spAutoFit/>
          </a:bodyPr>
          <a:lstStyle/>
          <a:p>
            <a:r>
              <a:rPr lang="en-US"/>
              <a:t>Quantity</a:t>
            </a:r>
          </a:p>
        </p:txBody>
      </p:sp>
      <p:cxnSp>
        <p:nvCxnSpPr>
          <p:cNvPr id="11" name="Straight Connector 10">
            <a:extLst>
              <a:ext uri="{FF2B5EF4-FFF2-40B4-BE49-F238E27FC236}">
                <a16:creationId xmlns:a16="http://schemas.microsoft.com/office/drawing/2014/main" id="{EAD6B271-6519-E866-8D95-CDC777D2ADD7}"/>
              </a:ext>
            </a:extLst>
          </p:cNvPr>
          <p:cNvCxnSpPr/>
          <p:nvPr/>
        </p:nvCxnSpPr>
        <p:spPr>
          <a:xfrm>
            <a:off x="3094892" y="4349262"/>
            <a:ext cx="2719754" cy="2391507"/>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Straight Connector 12">
            <a:extLst>
              <a:ext uri="{FF2B5EF4-FFF2-40B4-BE49-F238E27FC236}">
                <a16:creationId xmlns:a16="http://schemas.microsoft.com/office/drawing/2014/main" id="{B6CCDBB8-3B03-03B3-37F4-0A9A8F9A2B83}"/>
              </a:ext>
            </a:extLst>
          </p:cNvPr>
          <p:cNvCxnSpPr>
            <a:cxnSpLocks/>
          </p:cNvCxnSpPr>
          <p:nvPr/>
        </p:nvCxnSpPr>
        <p:spPr>
          <a:xfrm flipV="1">
            <a:off x="3094892" y="4520733"/>
            <a:ext cx="3736725" cy="1739390"/>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4A00B4A6-1CCA-32B1-8A6D-6C94A2FD1D1C}"/>
              </a:ext>
            </a:extLst>
          </p:cNvPr>
          <p:cNvCxnSpPr>
            <a:cxnSpLocks/>
          </p:cNvCxnSpPr>
          <p:nvPr/>
        </p:nvCxnSpPr>
        <p:spPr>
          <a:xfrm>
            <a:off x="4489938" y="5545015"/>
            <a:ext cx="0" cy="1266179"/>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27EFC29-7C72-CF4B-C9C8-060538185520}"/>
              </a:ext>
            </a:extLst>
          </p:cNvPr>
          <p:cNvCxnSpPr>
            <a:cxnSpLocks/>
          </p:cNvCxnSpPr>
          <p:nvPr/>
        </p:nvCxnSpPr>
        <p:spPr>
          <a:xfrm flipH="1">
            <a:off x="3089026" y="5545015"/>
            <a:ext cx="14009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33D48F7-1BFD-7786-995F-D686F93D079A}"/>
              </a:ext>
            </a:extLst>
          </p:cNvPr>
          <p:cNvSpPr txBox="1"/>
          <p:nvPr/>
        </p:nvSpPr>
        <p:spPr>
          <a:xfrm>
            <a:off x="6985489" y="4349262"/>
            <a:ext cx="715105" cy="307777"/>
          </a:xfrm>
          <a:prstGeom prst="rect">
            <a:avLst/>
          </a:prstGeom>
          <a:noFill/>
        </p:spPr>
        <p:txBody>
          <a:bodyPr wrap="square" rtlCol="0">
            <a:spAutoFit/>
          </a:bodyPr>
          <a:lstStyle/>
          <a:p>
            <a:r>
              <a:rPr lang="en-US"/>
              <a:t>S</a:t>
            </a:r>
          </a:p>
        </p:txBody>
      </p:sp>
      <p:sp>
        <p:nvSpPr>
          <p:cNvPr id="21" name="TextBox 20">
            <a:extLst>
              <a:ext uri="{FF2B5EF4-FFF2-40B4-BE49-F238E27FC236}">
                <a16:creationId xmlns:a16="http://schemas.microsoft.com/office/drawing/2014/main" id="{3A227D1B-C94D-CA17-6168-1AAAC2E61D4F}"/>
              </a:ext>
            </a:extLst>
          </p:cNvPr>
          <p:cNvSpPr txBox="1"/>
          <p:nvPr/>
        </p:nvSpPr>
        <p:spPr>
          <a:xfrm>
            <a:off x="5703278" y="6454517"/>
            <a:ext cx="715105" cy="307777"/>
          </a:xfrm>
          <a:prstGeom prst="rect">
            <a:avLst/>
          </a:prstGeom>
          <a:noFill/>
        </p:spPr>
        <p:txBody>
          <a:bodyPr wrap="square" rtlCol="0">
            <a:spAutoFit/>
          </a:bodyPr>
          <a:lstStyle/>
          <a:p>
            <a:r>
              <a:rPr lang="en-US"/>
              <a:t>D</a:t>
            </a:r>
          </a:p>
        </p:txBody>
      </p:sp>
      <p:sp>
        <p:nvSpPr>
          <p:cNvPr id="22" name="TextBox 21">
            <a:extLst>
              <a:ext uri="{FF2B5EF4-FFF2-40B4-BE49-F238E27FC236}">
                <a16:creationId xmlns:a16="http://schemas.microsoft.com/office/drawing/2014/main" id="{6DE813FB-9414-6E7C-B2E2-753F9763C28D}"/>
              </a:ext>
            </a:extLst>
          </p:cNvPr>
          <p:cNvSpPr txBox="1"/>
          <p:nvPr/>
        </p:nvSpPr>
        <p:spPr>
          <a:xfrm>
            <a:off x="2713893" y="4212956"/>
            <a:ext cx="715105" cy="307777"/>
          </a:xfrm>
          <a:prstGeom prst="rect">
            <a:avLst/>
          </a:prstGeom>
          <a:noFill/>
        </p:spPr>
        <p:txBody>
          <a:bodyPr wrap="square" rtlCol="0">
            <a:spAutoFit/>
          </a:bodyPr>
          <a:lstStyle/>
          <a:p>
            <a:r>
              <a:rPr lang="en-US"/>
              <a:t>35</a:t>
            </a:r>
          </a:p>
        </p:txBody>
      </p:sp>
      <p:sp>
        <p:nvSpPr>
          <p:cNvPr id="23" name="TextBox 22">
            <a:extLst>
              <a:ext uri="{FF2B5EF4-FFF2-40B4-BE49-F238E27FC236}">
                <a16:creationId xmlns:a16="http://schemas.microsoft.com/office/drawing/2014/main" id="{2A772AE1-9042-76A1-49CF-9AE8A048D35B}"/>
              </a:ext>
            </a:extLst>
          </p:cNvPr>
          <p:cNvSpPr txBox="1"/>
          <p:nvPr/>
        </p:nvSpPr>
        <p:spPr>
          <a:xfrm>
            <a:off x="5647596" y="6740768"/>
            <a:ext cx="260836" cy="307777"/>
          </a:xfrm>
          <a:prstGeom prst="rect">
            <a:avLst/>
          </a:prstGeom>
          <a:noFill/>
        </p:spPr>
        <p:txBody>
          <a:bodyPr wrap="square" rtlCol="0">
            <a:spAutoFit/>
          </a:bodyPr>
          <a:lstStyle/>
          <a:p>
            <a:r>
              <a:rPr lang="en-US"/>
              <a:t>7</a:t>
            </a:r>
          </a:p>
        </p:txBody>
      </p:sp>
      <p:sp>
        <p:nvSpPr>
          <p:cNvPr id="24" name="TextBox 23">
            <a:extLst>
              <a:ext uri="{FF2B5EF4-FFF2-40B4-BE49-F238E27FC236}">
                <a16:creationId xmlns:a16="http://schemas.microsoft.com/office/drawing/2014/main" id="{E1DBFF39-479C-F26C-CD87-F9ECAE7E7A45}"/>
              </a:ext>
            </a:extLst>
          </p:cNvPr>
          <p:cNvSpPr txBox="1"/>
          <p:nvPr/>
        </p:nvSpPr>
        <p:spPr>
          <a:xfrm>
            <a:off x="2810611" y="6153988"/>
            <a:ext cx="715105" cy="307777"/>
          </a:xfrm>
          <a:prstGeom prst="rect">
            <a:avLst/>
          </a:prstGeom>
          <a:noFill/>
        </p:spPr>
        <p:txBody>
          <a:bodyPr wrap="square" rtlCol="0">
            <a:spAutoFit/>
          </a:bodyPr>
          <a:lstStyle/>
          <a:p>
            <a:r>
              <a:rPr lang="en-US"/>
              <a:t>5</a:t>
            </a:r>
          </a:p>
        </p:txBody>
      </p:sp>
      <p:sp>
        <p:nvSpPr>
          <p:cNvPr id="26" name="TextBox 25">
            <a:extLst>
              <a:ext uri="{FF2B5EF4-FFF2-40B4-BE49-F238E27FC236}">
                <a16:creationId xmlns:a16="http://schemas.microsoft.com/office/drawing/2014/main" id="{FDB601D3-6FBF-6232-557C-1770D4252011}"/>
              </a:ext>
            </a:extLst>
          </p:cNvPr>
          <p:cNvSpPr txBox="1"/>
          <p:nvPr/>
        </p:nvSpPr>
        <p:spPr>
          <a:xfrm>
            <a:off x="2731474" y="4680237"/>
            <a:ext cx="715105" cy="307777"/>
          </a:xfrm>
          <a:prstGeom prst="rect">
            <a:avLst/>
          </a:prstGeom>
          <a:noFill/>
        </p:spPr>
        <p:txBody>
          <a:bodyPr wrap="square" rtlCol="0">
            <a:spAutoFit/>
          </a:bodyPr>
          <a:lstStyle/>
          <a:p>
            <a:r>
              <a:rPr lang="en-US"/>
              <a:t>25</a:t>
            </a:r>
          </a:p>
        </p:txBody>
      </p:sp>
      <p:sp>
        <p:nvSpPr>
          <p:cNvPr id="27" name="TextBox 26">
            <a:extLst>
              <a:ext uri="{FF2B5EF4-FFF2-40B4-BE49-F238E27FC236}">
                <a16:creationId xmlns:a16="http://schemas.microsoft.com/office/drawing/2014/main" id="{EEF143FE-B62D-7629-2B30-AB676D55C27E}"/>
              </a:ext>
            </a:extLst>
          </p:cNvPr>
          <p:cNvSpPr txBox="1"/>
          <p:nvPr/>
        </p:nvSpPr>
        <p:spPr>
          <a:xfrm>
            <a:off x="6032992" y="6742784"/>
            <a:ext cx="715105" cy="307777"/>
          </a:xfrm>
          <a:prstGeom prst="rect">
            <a:avLst/>
          </a:prstGeom>
          <a:noFill/>
        </p:spPr>
        <p:txBody>
          <a:bodyPr wrap="square" rtlCol="0">
            <a:spAutoFit/>
          </a:bodyPr>
          <a:lstStyle/>
          <a:p>
            <a:r>
              <a:rPr lang="en-US"/>
              <a:t>8</a:t>
            </a:r>
          </a:p>
        </p:txBody>
      </p:sp>
      <p:cxnSp>
        <p:nvCxnSpPr>
          <p:cNvPr id="28" name="Straight Connector 27">
            <a:extLst>
              <a:ext uri="{FF2B5EF4-FFF2-40B4-BE49-F238E27FC236}">
                <a16:creationId xmlns:a16="http://schemas.microsoft.com/office/drawing/2014/main" id="{4DB2F229-93A8-7031-26C8-BCC0FFB1CC2A}"/>
              </a:ext>
            </a:extLst>
          </p:cNvPr>
          <p:cNvCxnSpPr>
            <a:cxnSpLocks/>
          </p:cNvCxnSpPr>
          <p:nvPr/>
        </p:nvCxnSpPr>
        <p:spPr>
          <a:xfrm flipH="1">
            <a:off x="3094892" y="4834125"/>
            <a:ext cx="302162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B54CE72-068F-4C8B-325A-EFA8E836681A}"/>
              </a:ext>
            </a:extLst>
          </p:cNvPr>
          <p:cNvCxnSpPr>
            <a:cxnSpLocks/>
          </p:cNvCxnSpPr>
          <p:nvPr/>
        </p:nvCxnSpPr>
        <p:spPr>
          <a:xfrm>
            <a:off x="6116512" y="4911925"/>
            <a:ext cx="0" cy="1828719"/>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BFFBBE9-F847-452F-7250-92ED201136E7}"/>
              </a:ext>
            </a:extLst>
          </p:cNvPr>
          <p:cNvSpPr txBox="1"/>
          <p:nvPr/>
        </p:nvSpPr>
        <p:spPr>
          <a:xfrm>
            <a:off x="7700594" y="3188364"/>
            <a:ext cx="1373068" cy="369332"/>
          </a:xfrm>
          <a:prstGeom prst="rect">
            <a:avLst/>
          </a:prstGeom>
          <a:noFill/>
        </p:spPr>
        <p:txBody>
          <a:bodyPr wrap="square" rtlCol="0">
            <a:spAutoFit/>
          </a:bodyPr>
          <a:lstStyle/>
          <a:p>
            <a:r>
              <a:rPr lang="en-US" sz="1800"/>
              <a:t>P=-</a:t>
            </a:r>
            <a:r>
              <a:rPr lang="en-US" sz="1800" err="1"/>
              <a:t>mQ+b</a:t>
            </a:r>
            <a:endParaRPr lang="en-US" sz="1800"/>
          </a:p>
        </p:txBody>
      </p:sp>
      <p:sp>
        <p:nvSpPr>
          <p:cNvPr id="38" name="TextBox 37">
            <a:extLst>
              <a:ext uri="{FF2B5EF4-FFF2-40B4-BE49-F238E27FC236}">
                <a16:creationId xmlns:a16="http://schemas.microsoft.com/office/drawing/2014/main" id="{719C8929-8283-08AD-DE94-2573820D3ED3}"/>
              </a:ext>
            </a:extLst>
          </p:cNvPr>
          <p:cNvSpPr txBox="1"/>
          <p:nvPr/>
        </p:nvSpPr>
        <p:spPr>
          <a:xfrm>
            <a:off x="7700594" y="3485216"/>
            <a:ext cx="1373068" cy="369332"/>
          </a:xfrm>
          <a:prstGeom prst="rect">
            <a:avLst/>
          </a:prstGeom>
          <a:noFill/>
        </p:spPr>
        <p:txBody>
          <a:bodyPr wrap="square" rtlCol="0">
            <a:spAutoFit/>
          </a:bodyPr>
          <a:lstStyle/>
          <a:p>
            <a:r>
              <a:rPr lang="en-US" sz="1800"/>
              <a:t>0=-m7+35</a:t>
            </a:r>
          </a:p>
        </p:txBody>
      </p:sp>
      <p:sp>
        <p:nvSpPr>
          <p:cNvPr id="40" name="TextBox 39">
            <a:extLst>
              <a:ext uri="{FF2B5EF4-FFF2-40B4-BE49-F238E27FC236}">
                <a16:creationId xmlns:a16="http://schemas.microsoft.com/office/drawing/2014/main" id="{CF002F0B-C6B4-ED76-F446-1295CCDEFF48}"/>
              </a:ext>
            </a:extLst>
          </p:cNvPr>
          <p:cNvSpPr txBox="1"/>
          <p:nvPr/>
        </p:nvSpPr>
        <p:spPr>
          <a:xfrm>
            <a:off x="7700594" y="3823771"/>
            <a:ext cx="1373068" cy="369332"/>
          </a:xfrm>
          <a:prstGeom prst="rect">
            <a:avLst/>
          </a:prstGeom>
          <a:noFill/>
        </p:spPr>
        <p:txBody>
          <a:bodyPr wrap="square" rtlCol="0">
            <a:spAutoFit/>
          </a:bodyPr>
          <a:lstStyle/>
          <a:p>
            <a:r>
              <a:rPr lang="en-US" sz="1800"/>
              <a:t>m=35/7=5</a:t>
            </a:r>
          </a:p>
        </p:txBody>
      </p:sp>
      <p:sp>
        <p:nvSpPr>
          <p:cNvPr id="41" name="TextBox 40">
            <a:extLst>
              <a:ext uri="{FF2B5EF4-FFF2-40B4-BE49-F238E27FC236}">
                <a16:creationId xmlns:a16="http://schemas.microsoft.com/office/drawing/2014/main" id="{A733E1C9-D2D5-623D-FEAF-40A91352BAC2}"/>
              </a:ext>
            </a:extLst>
          </p:cNvPr>
          <p:cNvSpPr txBox="1"/>
          <p:nvPr/>
        </p:nvSpPr>
        <p:spPr>
          <a:xfrm>
            <a:off x="7700592" y="4247467"/>
            <a:ext cx="2287470" cy="369332"/>
          </a:xfrm>
          <a:prstGeom prst="rect">
            <a:avLst/>
          </a:prstGeom>
          <a:noFill/>
        </p:spPr>
        <p:txBody>
          <a:bodyPr wrap="square" rtlCol="0">
            <a:spAutoFit/>
          </a:bodyPr>
          <a:lstStyle/>
          <a:p>
            <a:r>
              <a:rPr lang="en-US" sz="1800"/>
              <a:t>P=-5Q+35  </a:t>
            </a:r>
            <a:r>
              <a:rPr lang="en-US" sz="1800">
                <a:solidFill>
                  <a:srgbClr val="FF0000"/>
                </a:solidFill>
              </a:rPr>
              <a:t>Demand</a:t>
            </a:r>
          </a:p>
        </p:txBody>
      </p:sp>
      <p:sp>
        <p:nvSpPr>
          <p:cNvPr id="42" name="TextBox 41">
            <a:extLst>
              <a:ext uri="{FF2B5EF4-FFF2-40B4-BE49-F238E27FC236}">
                <a16:creationId xmlns:a16="http://schemas.microsoft.com/office/drawing/2014/main" id="{DF3356A8-7F10-FB40-E9D5-31B9DDBAEF48}"/>
              </a:ext>
            </a:extLst>
          </p:cNvPr>
          <p:cNvSpPr txBox="1"/>
          <p:nvPr/>
        </p:nvSpPr>
        <p:spPr>
          <a:xfrm>
            <a:off x="422759" y="3588419"/>
            <a:ext cx="1373068" cy="369332"/>
          </a:xfrm>
          <a:prstGeom prst="rect">
            <a:avLst/>
          </a:prstGeom>
          <a:noFill/>
        </p:spPr>
        <p:txBody>
          <a:bodyPr wrap="square" rtlCol="0">
            <a:spAutoFit/>
          </a:bodyPr>
          <a:lstStyle/>
          <a:p>
            <a:r>
              <a:rPr lang="en-US" sz="1800"/>
              <a:t>P=mQ+5</a:t>
            </a:r>
          </a:p>
        </p:txBody>
      </p:sp>
      <p:sp>
        <p:nvSpPr>
          <p:cNvPr id="43" name="TextBox 42">
            <a:extLst>
              <a:ext uri="{FF2B5EF4-FFF2-40B4-BE49-F238E27FC236}">
                <a16:creationId xmlns:a16="http://schemas.microsoft.com/office/drawing/2014/main" id="{D988794A-306A-7ED0-4063-D5D9D10697D0}"/>
              </a:ext>
            </a:extLst>
          </p:cNvPr>
          <p:cNvSpPr txBox="1"/>
          <p:nvPr/>
        </p:nvSpPr>
        <p:spPr>
          <a:xfrm>
            <a:off x="422759" y="3950579"/>
            <a:ext cx="1373068" cy="369332"/>
          </a:xfrm>
          <a:prstGeom prst="rect">
            <a:avLst/>
          </a:prstGeom>
          <a:noFill/>
        </p:spPr>
        <p:txBody>
          <a:bodyPr wrap="square" rtlCol="0">
            <a:spAutoFit/>
          </a:bodyPr>
          <a:lstStyle/>
          <a:p>
            <a:r>
              <a:rPr lang="en-US" sz="1800"/>
              <a:t>25=m8+5</a:t>
            </a:r>
          </a:p>
        </p:txBody>
      </p:sp>
      <p:sp>
        <p:nvSpPr>
          <p:cNvPr id="44" name="TextBox 43">
            <a:extLst>
              <a:ext uri="{FF2B5EF4-FFF2-40B4-BE49-F238E27FC236}">
                <a16:creationId xmlns:a16="http://schemas.microsoft.com/office/drawing/2014/main" id="{F4CCDE6F-A11E-56A4-B6CF-F9BDF084B30B}"/>
              </a:ext>
            </a:extLst>
          </p:cNvPr>
          <p:cNvSpPr txBox="1"/>
          <p:nvPr/>
        </p:nvSpPr>
        <p:spPr>
          <a:xfrm>
            <a:off x="397852" y="4366844"/>
            <a:ext cx="1373068" cy="369332"/>
          </a:xfrm>
          <a:prstGeom prst="rect">
            <a:avLst/>
          </a:prstGeom>
          <a:noFill/>
        </p:spPr>
        <p:txBody>
          <a:bodyPr wrap="square" rtlCol="0">
            <a:spAutoFit/>
          </a:bodyPr>
          <a:lstStyle/>
          <a:p>
            <a:r>
              <a:rPr lang="en-US" sz="1800"/>
              <a:t>m=20/8</a:t>
            </a:r>
          </a:p>
        </p:txBody>
      </p:sp>
      <p:sp>
        <p:nvSpPr>
          <p:cNvPr id="46" name="TextBox 45">
            <a:extLst>
              <a:ext uri="{FF2B5EF4-FFF2-40B4-BE49-F238E27FC236}">
                <a16:creationId xmlns:a16="http://schemas.microsoft.com/office/drawing/2014/main" id="{1F773C26-91B1-D81F-9801-6956249D8F6A}"/>
              </a:ext>
            </a:extLst>
          </p:cNvPr>
          <p:cNvSpPr txBox="1"/>
          <p:nvPr/>
        </p:nvSpPr>
        <p:spPr>
          <a:xfrm>
            <a:off x="375139" y="4821282"/>
            <a:ext cx="2287470" cy="369332"/>
          </a:xfrm>
          <a:prstGeom prst="rect">
            <a:avLst/>
          </a:prstGeom>
          <a:noFill/>
        </p:spPr>
        <p:txBody>
          <a:bodyPr wrap="square" rtlCol="0">
            <a:spAutoFit/>
          </a:bodyPr>
          <a:lstStyle/>
          <a:p>
            <a:r>
              <a:rPr lang="en-US" sz="1800"/>
              <a:t>P=20/8Q+5  </a:t>
            </a:r>
            <a:r>
              <a:rPr lang="en-US" sz="1800">
                <a:solidFill>
                  <a:srgbClr val="FF0000"/>
                </a:solidFill>
              </a:rPr>
              <a:t>Supply</a:t>
            </a:r>
          </a:p>
        </p:txBody>
      </p:sp>
    </p:spTree>
    <p:extLst>
      <p:ext uri="{BB962C8B-B14F-4D97-AF65-F5344CB8AC3E}">
        <p14:creationId xmlns:p14="http://schemas.microsoft.com/office/powerpoint/2010/main" val="229264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40" grpId="0"/>
      <p:bldP spid="41" grpId="0"/>
      <p:bldP spid="42" grpId="0"/>
      <p:bldP spid="43" grpId="0"/>
      <p:bldP spid="44" grpId="0"/>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THE EFFICIENCY OF MARKETS (1 of 3)</a:t>
            </a:r>
            <a:endParaRPr>
              <a:latin typeface="+mn-lt"/>
            </a:endParaRPr>
          </a:p>
        </p:txBody>
      </p:sp>
      <p:sp>
        <p:nvSpPr>
          <p:cNvPr id="181" name="Google Shape;181;p20"/>
          <p:cNvSpPr txBox="1">
            <a:spLocks noGrp="1"/>
          </p:cNvSpPr>
          <p:nvPr>
            <p:ph type="body" idx="1"/>
          </p:nvPr>
        </p:nvSpPr>
        <p:spPr>
          <a:xfrm>
            <a:off x="117582" y="1933290"/>
            <a:ext cx="9804186" cy="4315109"/>
          </a:xfrm>
          <a:prstGeom prst="rect">
            <a:avLst/>
          </a:prstGeom>
          <a:noFill/>
          <a:ln>
            <a:noFill/>
          </a:ln>
        </p:spPr>
        <p:txBody>
          <a:bodyPr spcFirstLastPara="1" wrap="square" lIns="91425" tIns="91425" rIns="91425" bIns="91425" anchor="t" anchorCtr="0">
            <a:normAutofit fontScale="92500" lnSpcReduction="20000"/>
          </a:bodyPr>
          <a:lstStyle/>
          <a:p>
            <a:pPr marL="363538" lvl="0" indent="-363538" algn="l" rtl="0">
              <a:lnSpc>
                <a:spcPct val="120000"/>
              </a:lnSpc>
              <a:spcAft>
                <a:spcPts val="0"/>
              </a:spcAft>
              <a:buSzPct val="100000"/>
              <a:buChar char="•"/>
            </a:pPr>
            <a:r>
              <a:rPr lang="en-US" b="1">
                <a:latin typeface="+mn-lt"/>
              </a:rPr>
              <a:t>Markets are usually efficient:</a:t>
            </a:r>
            <a:r>
              <a:rPr lang="en-US">
                <a:latin typeface="+mn-lt"/>
              </a:rPr>
              <a:t> there is no way to make some people better off without making other people worse off. </a:t>
            </a:r>
            <a:endParaRPr>
              <a:latin typeface="+mn-lt"/>
            </a:endParaRPr>
          </a:p>
          <a:p>
            <a:pPr marL="363538" lvl="0" indent="-363538" algn="l" rtl="0">
              <a:lnSpc>
                <a:spcPct val="120000"/>
              </a:lnSpc>
              <a:spcAft>
                <a:spcPts val="0"/>
              </a:spcAft>
              <a:buSzPct val="100000"/>
              <a:buChar char="•"/>
            </a:pPr>
            <a:r>
              <a:rPr lang="en-US">
                <a:latin typeface="+mn-lt"/>
              </a:rPr>
              <a:t>Markets are usually efficient because they maximize total surplus.</a:t>
            </a:r>
            <a:endParaRPr>
              <a:latin typeface="+mn-lt"/>
            </a:endParaRPr>
          </a:p>
          <a:p>
            <a:pPr marL="363538" lvl="0" indent="-363538" algn="l" rtl="0">
              <a:lnSpc>
                <a:spcPct val="120000"/>
              </a:lnSpc>
              <a:spcAft>
                <a:spcPts val="0"/>
              </a:spcAft>
              <a:buSzPct val="100000"/>
              <a:buChar char="•"/>
            </a:pPr>
            <a:r>
              <a:rPr lang="en-US" b="1">
                <a:latin typeface="+mn-lt"/>
              </a:rPr>
              <a:t>Three ways you might (unsuccessfully) try to increase the total surplus</a:t>
            </a:r>
            <a:endParaRPr>
              <a:latin typeface="+mn-lt"/>
            </a:endParaRPr>
          </a:p>
          <a:p>
            <a:pPr marL="809625" lvl="0" indent="-446088" algn="l" rtl="0">
              <a:lnSpc>
                <a:spcPct val="120000"/>
              </a:lnSpc>
              <a:spcAft>
                <a:spcPts val="0"/>
              </a:spcAft>
              <a:buSzPct val="100000"/>
              <a:buFont typeface="Arial"/>
              <a:buAutoNum type="arabicPeriod"/>
            </a:pPr>
            <a:r>
              <a:rPr lang="en-US" sz="2600">
                <a:latin typeface="+mn-lt"/>
              </a:rPr>
              <a:t>Reallocate consumption among consumers.</a:t>
            </a:r>
            <a:endParaRPr>
              <a:latin typeface="+mn-lt"/>
            </a:endParaRPr>
          </a:p>
          <a:p>
            <a:pPr marL="809625" lvl="0" indent="-446088" algn="l" rtl="0">
              <a:lnSpc>
                <a:spcPct val="120000"/>
              </a:lnSpc>
              <a:spcAft>
                <a:spcPts val="0"/>
              </a:spcAft>
              <a:buSzPct val="100000"/>
              <a:buFont typeface="Arial"/>
              <a:buAutoNum type="arabicPeriod"/>
            </a:pPr>
            <a:r>
              <a:rPr lang="en-US" sz="2600">
                <a:latin typeface="+mn-lt"/>
              </a:rPr>
              <a:t>Reallocate sales among sellers.</a:t>
            </a:r>
            <a:endParaRPr>
              <a:latin typeface="+mn-lt"/>
            </a:endParaRPr>
          </a:p>
          <a:p>
            <a:pPr marL="809625" lvl="0" indent="-446088" algn="l" rtl="0">
              <a:lnSpc>
                <a:spcPct val="120000"/>
              </a:lnSpc>
              <a:spcAft>
                <a:spcPts val="0"/>
              </a:spcAft>
              <a:buSzPct val="100000"/>
              <a:buFont typeface="Arial"/>
              <a:buAutoNum type="arabicPeriod"/>
            </a:pPr>
            <a:r>
              <a:rPr lang="en-US" sz="2600">
                <a:latin typeface="+mn-lt"/>
              </a:rPr>
              <a:t>Change the quantity traded.</a:t>
            </a:r>
            <a:endParaRPr>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latin typeface="+mn-lt"/>
              </a:rPr>
              <a:t>WHY REALLOCATING CONSUMPTION LOWERS CONSUMER SURPLUS</a:t>
            </a:r>
            <a:endParaRPr>
              <a:latin typeface="+mn-lt"/>
            </a:endParaRPr>
          </a:p>
        </p:txBody>
      </p:sp>
      <p:sp>
        <p:nvSpPr>
          <p:cNvPr id="187" name="Google Shape;187;p21"/>
          <p:cNvSpPr txBox="1">
            <a:spLocks noGrp="1"/>
          </p:cNvSpPr>
          <p:nvPr>
            <p:ph type="body" idx="1"/>
          </p:nvPr>
        </p:nvSpPr>
        <p:spPr>
          <a:xfrm>
            <a:off x="117582" y="1933292"/>
            <a:ext cx="3469680" cy="5182616"/>
          </a:xfrm>
          <a:prstGeom prst="rect">
            <a:avLst/>
          </a:prstGeom>
          <a:noFill/>
          <a:ln>
            <a:noFill/>
          </a:ln>
        </p:spPr>
        <p:txBody>
          <a:bodyPr spcFirstLastPara="1" wrap="square" lIns="91425" tIns="91425" rIns="91425" bIns="91425" anchor="t" anchorCtr="0">
            <a:normAutofit lnSpcReduction="10000"/>
          </a:bodyPr>
          <a:lstStyle/>
          <a:p>
            <a:pPr marL="363538" lvl="0" indent="-363538" algn="l" rtl="0">
              <a:lnSpc>
                <a:spcPct val="100000"/>
              </a:lnSpc>
              <a:spcBef>
                <a:spcPts val="0"/>
              </a:spcBef>
              <a:spcAft>
                <a:spcPts val="0"/>
              </a:spcAft>
              <a:buClr>
                <a:srgbClr val="4E4E4E"/>
              </a:buClr>
              <a:buSzPct val="100000"/>
              <a:buFont typeface="Arial"/>
              <a:buChar char="•"/>
            </a:pPr>
            <a:r>
              <a:rPr lang="en-US">
                <a:latin typeface="+mn-lt"/>
              </a:rPr>
              <a:t>Everyone who buys a pair of sneakers at the market equilibrium has a willingness to pay of $30 or more, and everyone who doesn’t buy a pair of sneakers has a willingness to pay of less than $30.</a:t>
            </a:r>
            <a:endParaRPr>
              <a:latin typeface="+mn-lt"/>
            </a:endParaRPr>
          </a:p>
        </p:txBody>
      </p:sp>
      <p:pic>
        <p:nvPicPr>
          <p:cNvPr id="4" name="Google Shape;188;p21" descr="A graph shows the decrease in consumer surplus as a result of reallocating consumption.&#10;The x-axis is labeled Quantity of pairs and shows a marking at 1,000. The y-axis is labeled Price of sneakers and show markings at 25, 30, and 35 dollars. An upward sloping linear supply curve intersects a downward sloping linear demand curve at the equilibrium point&#10;• E (1,000, 30)&#10;The demand curve passes through the following coordinates:&#10;• Point A, corresponding to the demand at the price of 35 dollars at a quantity below equilibrium.&#10;• Point E, corresponding to the equilibrium price of 30 dollars and the equilibrium quantity of 1,000.&#10;• Point B, corresponding to the demand at the price of 25 dollars at a quantity above equilibrium.&#10;An arrow points downward from point A to the price level of 25 dollars at a quantity below the equilibrium quantity. A callout to this arrow reads, Loss in consumer surplus if the pair is taken from Ana and given to Braxton.">
            <a:extLst>
              <a:ext uri="{FF2B5EF4-FFF2-40B4-BE49-F238E27FC236}">
                <a16:creationId xmlns:a16="http://schemas.microsoft.com/office/drawing/2014/main" id="{E6EA77D9-B93A-7E16-4EBD-71E4B50D47A1}"/>
              </a:ext>
            </a:extLst>
          </p:cNvPr>
          <p:cNvPicPr preferRelativeResize="0">
            <a:picLocks/>
          </p:cNvPicPr>
          <p:nvPr/>
        </p:nvPicPr>
        <p:blipFill rotWithShape="1">
          <a:blip r:embed="rId3">
            <a:alphaModFix/>
          </a:blip>
          <a:srcRect/>
          <a:stretch/>
        </p:blipFill>
        <p:spPr>
          <a:xfrm>
            <a:off x="3600425" y="1990452"/>
            <a:ext cx="6254149" cy="4916549"/>
          </a:xfrm>
          <a:prstGeom prst="rect">
            <a:avLst/>
          </a:prstGeom>
          <a:noFill/>
          <a:ln>
            <a:noFill/>
          </a:ln>
        </p:spPr>
      </p:pic>
      <p:sp>
        <p:nvSpPr>
          <p:cNvPr id="5" name="Google Shape;189;p21">
            <a:extLst>
              <a:ext uri="{FF2B5EF4-FFF2-40B4-BE49-F238E27FC236}">
                <a16:creationId xmlns:a16="http://schemas.microsoft.com/office/drawing/2014/main" id="{F5A64B90-8FBF-AFA9-538B-68959688D8FE}"/>
              </a:ext>
            </a:extLst>
          </p:cNvPr>
          <p:cNvSpPr txBox="1">
            <a:spLocks noGrp="1"/>
          </p:cNvSpPr>
          <p:nvPr>
            <p:ph sz="quarter" idx="10"/>
          </p:nvPr>
        </p:nvSpPr>
        <p:spPr>
          <a:xfrm>
            <a:off x="5873418" y="1571032"/>
            <a:ext cx="160630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4-12</a:t>
            </a:r>
            <a:endParaRPr>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2"/>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latin typeface="+mn-lt"/>
              </a:rPr>
              <a:t>WHY REALLOCATING SALES LOWERS PRODUCER SURPLUS</a:t>
            </a:r>
            <a:endParaRPr>
              <a:latin typeface="+mn-lt"/>
            </a:endParaRPr>
          </a:p>
        </p:txBody>
      </p:sp>
      <p:sp>
        <p:nvSpPr>
          <p:cNvPr id="195" name="Google Shape;195;p22"/>
          <p:cNvSpPr txBox="1">
            <a:spLocks noGrp="1"/>
          </p:cNvSpPr>
          <p:nvPr>
            <p:ph type="body" idx="1"/>
          </p:nvPr>
        </p:nvSpPr>
        <p:spPr>
          <a:xfrm>
            <a:off x="117582" y="1933291"/>
            <a:ext cx="3164880" cy="5194339"/>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Clr>
                <a:srgbClr val="4E4E4E"/>
              </a:buClr>
              <a:buSzPts val="2800"/>
              <a:buFont typeface="Arial"/>
              <a:buChar char="•"/>
            </a:pPr>
            <a:r>
              <a:rPr lang="en-US">
                <a:latin typeface="+mn-lt"/>
              </a:rPr>
              <a:t>Anyone who sells a pair of sneakers at the market equilibrium has a lower cost than anyone who keeps a pair of sneakers.</a:t>
            </a:r>
            <a:endParaRPr>
              <a:latin typeface="+mn-lt"/>
            </a:endParaRPr>
          </a:p>
        </p:txBody>
      </p:sp>
      <p:pic>
        <p:nvPicPr>
          <p:cNvPr id="4" name="Google Shape;196;p22" descr="A graph shows the decrease in producer surplus as a result of the reallocation of sales.&#10;The x-axis is labeled Quantity of pairs and shows a marking at 1,000 pairs. The y-axis is labeled Price of sneakers and shows markings at 25, 30, and 35 dollars. An upward sloping linear supply curve intersects a downward sloping linear demand curve at the equilibrium point:&#10;• E (1,000, 30)&#10;The supply curve passes through the following coordinates:&#10;• Point X, corresponding to a price level of 25 dollars at a quantity below the equilibrium.&#10;• Point E, corresponding to the equilibrium price of 30 dollars and the equilibrium quantity at 1,000.&#10;• Point Y, corresponding to the price level of 35 dollars at a quantity above the equilibrium.&#10;An arrow points downward from point Y to the price level of 25 dollars at a quantity above the equilibrium quantity. A callout to this arrow reads, Loss in producer surplus if Yvette is made to sell the pair instead of Xavier.">
            <a:extLst>
              <a:ext uri="{FF2B5EF4-FFF2-40B4-BE49-F238E27FC236}">
                <a16:creationId xmlns:a16="http://schemas.microsoft.com/office/drawing/2014/main" id="{A8EB8665-2638-2A97-2F41-5C883596D62B}"/>
              </a:ext>
            </a:extLst>
          </p:cNvPr>
          <p:cNvPicPr preferRelativeResize="0">
            <a:picLocks/>
          </p:cNvPicPr>
          <p:nvPr/>
        </p:nvPicPr>
        <p:blipFill rotWithShape="1">
          <a:blip r:embed="rId3">
            <a:alphaModFix/>
          </a:blip>
          <a:srcRect/>
          <a:stretch/>
        </p:blipFill>
        <p:spPr>
          <a:xfrm>
            <a:off x="3403395" y="2119930"/>
            <a:ext cx="6153850" cy="4837709"/>
          </a:xfrm>
          <a:prstGeom prst="rect">
            <a:avLst/>
          </a:prstGeom>
          <a:noFill/>
          <a:ln>
            <a:noFill/>
          </a:ln>
        </p:spPr>
      </p:pic>
      <p:sp>
        <p:nvSpPr>
          <p:cNvPr id="5" name="Google Shape;197;p22">
            <a:extLst>
              <a:ext uri="{FF2B5EF4-FFF2-40B4-BE49-F238E27FC236}">
                <a16:creationId xmlns:a16="http://schemas.microsoft.com/office/drawing/2014/main" id="{310339C1-EE9F-DC4C-4C8E-533A66CCB033}"/>
              </a:ext>
            </a:extLst>
          </p:cNvPr>
          <p:cNvSpPr txBox="1">
            <a:spLocks noGrp="1"/>
          </p:cNvSpPr>
          <p:nvPr>
            <p:ph sz="quarter" idx="10"/>
          </p:nvPr>
        </p:nvSpPr>
        <p:spPr>
          <a:xfrm>
            <a:off x="6268243" y="1568391"/>
            <a:ext cx="1336675"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13</a:t>
            </a:r>
            <a:endParaRPr>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3"/>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a:latin typeface="+mn-lt"/>
              </a:rPr>
              <a:t>WHY CHANGING THE QUANTITY LOWERS TOTAL SURPLUS</a:t>
            </a:r>
            <a:endParaRPr>
              <a:latin typeface="+mn-lt"/>
            </a:endParaRPr>
          </a:p>
        </p:txBody>
      </p:sp>
      <p:sp>
        <p:nvSpPr>
          <p:cNvPr id="203" name="Google Shape;203;p23"/>
          <p:cNvSpPr txBox="1">
            <a:spLocks noGrp="1"/>
          </p:cNvSpPr>
          <p:nvPr>
            <p:ph type="body" idx="1"/>
          </p:nvPr>
        </p:nvSpPr>
        <p:spPr>
          <a:xfrm>
            <a:off x="117582" y="1933292"/>
            <a:ext cx="3082818" cy="5229508"/>
          </a:xfrm>
          <a:prstGeom prst="rect">
            <a:avLst/>
          </a:prstGeom>
          <a:noFill/>
          <a:ln>
            <a:noFill/>
          </a:ln>
        </p:spPr>
        <p:txBody>
          <a:bodyPr spcFirstLastPara="1" wrap="square" lIns="91425" tIns="91425" rIns="91425" bIns="91425" anchor="t" anchorCtr="0">
            <a:normAutofit lnSpcReduction="10000"/>
          </a:bodyPr>
          <a:lstStyle/>
          <a:p>
            <a:pPr marL="363538" lvl="0" indent="-363538" algn="l" rtl="0">
              <a:lnSpc>
                <a:spcPct val="100000"/>
              </a:lnSpc>
              <a:spcBef>
                <a:spcPts val="0"/>
              </a:spcBef>
              <a:spcAft>
                <a:spcPts val="0"/>
              </a:spcAft>
              <a:buClr>
                <a:srgbClr val="4E4E4E"/>
              </a:buClr>
              <a:buSzPts val="2800"/>
              <a:buFont typeface="Arial"/>
              <a:buChar char="•"/>
              <a:tabLst>
                <a:tab pos="363538" algn="l"/>
              </a:tabLst>
            </a:pPr>
            <a:r>
              <a:rPr lang="en-US">
                <a:latin typeface="+mn-lt"/>
              </a:rPr>
              <a:t>Anyone who wouldn’t have bought a pair of sneakers has a willingness to pay of less than $30, and anyone who wouldn’t have sold a pair has a cost of more than $30.</a:t>
            </a:r>
            <a:endParaRPr>
              <a:latin typeface="+mn-lt"/>
            </a:endParaRPr>
          </a:p>
        </p:txBody>
      </p:sp>
      <p:pic>
        <p:nvPicPr>
          <p:cNvPr id="4" name="Google Shape;204;p23" descr="A graph shows the decrease in total surplus as a result of a change in quantity.&#10;The x-axis is labeled Quantity of pairs and shows a marking at 1,000. The y-axis is labeled Price of sneakers and shows markings at 25, 30, and 35 dollars. A downward sloping linear demand curve intersects an upward sloping linear supply curve at the equilibrium point:&#10;• E (1,000, 30)&#10;The supply curve passes through the following coordinates:&#10;• Point X, corresponding to the price of 25 dollars at a quantity below the equilibrium.&#10;• Point E, corresponding to the equilibrium price of 30 dollars and the equilibrium quantity of 1,000.&#10;• Point Y, corresponding to the price of 35 dollars at a quantity above the equilibrium.&#10;The demand curve passes through the coordinates:&#10;• Point A, corresponding to the price of 35 dollars and a quantity below the equilibrium.&#10;• Point E, corresponding to the equilibrium price of 30 dollars and the equilibrium quantity of 1,000.&#10;• Point B, corresponding to the price of 25 dollars and a quantity above the equilibrium.&#10;An arrow pointing downward from point A on the demand curve to point X on the supply curve, to the left of the equilibrium point, is labeled, Loss in total surplus if the transaction between Ana and Xavier is prevented. An arrow pointing downward from point Y on the supply curve to point B on the demand curve, to the right of the equilibrium point, is labeled, Loss in total surplus if the transaction between Yvette and Braxton is forced.">
            <a:extLst>
              <a:ext uri="{FF2B5EF4-FFF2-40B4-BE49-F238E27FC236}">
                <a16:creationId xmlns:a16="http://schemas.microsoft.com/office/drawing/2014/main" id="{DFCC284A-A30D-EF61-82CC-2AEFD0144198}"/>
              </a:ext>
            </a:extLst>
          </p:cNvPr>
          <p:cNvPicPr preferRelativeResize="0">
            <a:picLocks/>
          </p:cNvPicPr>
          <p:nvPr/>
        </p:nvPicPr>
        <p:blipFill rotWithShape="1">
          <a:blip r:embed="rId3">
            <a:alphaModFix/>
          </a:blip>
          <a:srcRect/>
          <a:stretch/>
        </p:blipFill>
        <p:spPr>
          <a:xfrm>
            <a:off x="3271265" y="1885168"/>
            <a:ext cx="6591300" cy="5181600"/>
          </a:xfrm>
          <a:prstGeom prst="rect">
            <a:avLst/>
          </a:prstGeom>
          <a:noFill/>
          <a:ln>
            <a:noFill/>
          </a:ln>
        </p:spPr>
      </p:pic>
      <p:sp>
        <p:nvSpPr>
          <p:cNvPr id="5" name="Google Shape;205;p23">
            <a:extLst>
              <a:ext uri="{FF2B5EF4-FFF2-40B4-BE49-F238E27FC236}">
                <a16:creationId xmlns:a16="http://schemas.microsoft.com/office/drawing/2014/main" id="{0E63270F-7296-D3AB-4393-3C20ED9F4BF6}"/>
              </a:ext>
            </a:extLst>
          </p:cNvPr>
          <p:cNvSpPr txBox="1">
            <a:spLocks noGrp="1"/>
          </p:cNvSpPr>
          <p:nvPr>
            <p:ph sz="quarter" idx="10"/>
          </p:nvPr>
        </p:nvSpPr>
        <p:spPr>
          <a:xfrm>
            <a:off x="5847764" y="1364293"/>
            <a:ext cx="1512521"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n-lt"/>
                <a:ea typeface="Arial"/>
                <a:cs typeface="Arial"/>
                <a:sym typeface="Arial"/>
              </a:rPr>
              <a:t>Figure 14</a:t>
            </a:r>
            <a:endParaRPr>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THE EFFICIENCY OF MARKETS (2 of 3)</a:t>
            </a:r>
            <a:endParaRPr>
              <a:latin typeface="+mn-lt"/>
            </a:endParaRPr>
          </a:p>
        </p:txBody>
      </p:sp>
      <p:sp>
        <p:nvSpPr>
          <p:cNvPr id="211" name="Google Shape;211;p24"/>
          <p:cNvSpPr txBox="1">
            <a:spLocks noGrp="1"/>
          </p:cNvSpPr>
          <p:nvPr>
            <p:ph type="body" idx="1"/>
          </p:nvPr>
        </p:nvSpPr>
        <p:spPr>
          <a:xfrm>
            <a:off x="117582" y="1695451"/>
            <a:ext cx="9804186" cy="5534024"/>
          </a:xfrm>
          <a:prstGeom prst="rect">
            <a:avLst/>
          </a:prstGeom>
          <a:noFill/>
          <a:ln>
            <a:noFill/>
          </a:ln>
        </p:spPr>
        <p:txBody>
          <a:bodyPr spcFirstLastPara="1" wrap="square" lIns="91425" tIns="91425" rIns="91425" bIns="91425" anchor="t" anchorCtr="0">
            <a:normAutofit fontScale="92500" lnSpcReduction="10000"/>
          </a:bodyPr>
          <a:lstStyle/>
          <a:p>
            <a:pPr marL="363538" lvl="0" indent="-363538" algn="l" rtl="0">
              <a:lnSpc>
                <a:spcPct val="110000"/>
              </a:lnSpc>
              <a:spcBef>
                <a:spcPts val="0"/>
              </a:spcBef>
              <a:spcAft>
                <a:spcPts val="0"/>
              </a:spcAft>
              <a:buSzPts val="2800"/>
              <a:buChar char="•"/>
            </a:pPr>
            <a:r>
              <a:rPr lang="en-US">
                <a:latin typeface="+mn-lt"/>
              </a:rPr>
              <a:t>Competitive markets are usually efficient:</a:t>
            </a:r>
            <a:endParaRPr>
              <a:latin typeface="+mn-lt"/>
            </a:endParaRPr>
          </a:p>
          <a:p>
            <a:pPr marL="809625" lvl="0" indent="-446088" algn="l" rtl="0">
              <a:lnSpc>
                <a:spcPct val="110000"/>
              </a:lnSpc>
              <a:spcBef>
                <a:spcPts val="1224"/>
              </a:spcBef>
              <a:spcAft>
                <a:spcPts val="0"/>
              </a:spcAft>
              <a:buSzPts val="2600"/>
              <a:buAutoNum type="arabicPeriod"/>
            </a:pPr>
            <a:r>
              <a:rPr lang="en-US" sz="2600">
                <a:latin typeface="+mn-lt"/>
              </a:rPr>
              <a:t>They allocate consumption of the good to the potential </a:t>
            </a:r>
            <a:r>
              <a:rPr lang="en-US" sz="2600" b="1">
                <a:latin typeface="+mn-lt"/>
              </a:rPr>
              <a:t>buyers who most value it.</a:t>
            </a:r>
            <a:endParaRPr>
              <a:latin typeface="+mn-lt"/>
            </a:endParaRPr>
          </a:p>
          <a:p>
            <a:pPr marL="809625" lvl="0" indent="-446088" algn="l" rtl="0">
              <a:lnSpc>
                <a:spcPct val="110000"/>
              </a:lnSpc>
              <a:spcBef>
                <a:spcPts val="1224"/>
              </a:spcBef>
              <a:spcAft>
                <a:spcPts val="0"/>
              </a:spcAft>
              <a:buSzPts val="2600"/>
              <a:buAutoNum type="arabicPeriod"/>
            </a:pPr>
            <a:r>
              <a:rPr lang="en-US" sz="2600">
                <a:latin typeface="+mn-lt"/>
              </a:rPr>
              <a:t>They allocate sales to the potential </a:t>
            </a:r>
            <a:r>
              <a:rPr lang="en-US" sz="2600" b="1">
                <a:latin typeface="+mn-lt"/>
              </a:rPr>
              <a:t>sellers</a:t>
            </a:r>
            <a:r>
              <a:rPr lang="en-US" sz="2600">
                <a:latin typeface="+mn-lt"/>
              </a:rPr>
              <a:t> who most value the right to sell the good (e.g., </a:t>
            </a:r>
            <a:r>
              <a:rPr lang="en-US" sz="2600" b="1">
                <a:latin typeface="+mn-lt"/>
              </a:rPr>
              <a:t>who have the lowest cost</a:t>
            </a:r>
            <a:r>
              <a:rPr lang="en-US" sz="2600">
                <a:latin typeface="+mn-lt"/>
              </a:rPr>
              <a:t>).</a:t>
            </a:r>
            <a:endParaRPr>
              <a:latin typeface="+mn-lt"/>
            </a:endParaRPr>
          </a:p>
          <a:p>
            <a:pPr marL="809625" lvl="0" indent="-446088" algn="l" rtl="0">
              <a:lnSpc>
                <a:spcPct val="110000"/>
              </a:lnSpc>
              <a:spcBef>
                <a:spcPts val="1224"/>
              </a:spcBef>
              <a:spcAft>
                <a:spcPts val="0"/>
              </a:spcAft>
              <a:buSzPts val="2600"/>
              <a:buAutoNum type="arabicPeriod"/>
            </a:pPr>
            <a:r>
              <a:rPr lang="en-US" sz="2600">
                <a:latin typeface="+mn-lt"/>
              </a:rPr>
              <a:t>They ensure that </a:t>
            </a:r>
            <a:r>
              <a:rPr lang="en-US" sz="2600" b="1">
                <a:latin typeface="+mn-lt"/>
              </a:rPr>
              <a:t>all transactions are mutually beneficial: </a:t>
            </a:r>
            <a:r>
              <a:rPr lang="en-US" sz="2600">
                <a:latin typeface="+mn-lt"/>
              </a:rPr>
              <a:t>Every consumer who makes a purchase values the good more than every seller who makes a sale.</a:t>
            </a:r>
            <a:endParaRPr>
              <a:latin typeface="+mn-lt"/>
            </a:endParaRPr>
          </a:p>
          <a:p>
            <a:pPr marL="809625" lvl="0" indent="-446088" algn="l" rtl="0">
              <a:lnSpc>
                <a:spcPct val="110000"/>
              </a:lnSpc>
              <a:spcBef>
                <a:spcPts val="1224"/>
              </a:spcBef>
              <a:spcAft>
                <a:spcPts val="0"/>
              </a:spcAft>
              <a:buSzPts val="2600"/>
              <a:buAutoNum type="arabicPeriod"/>
            </a:pPr>
            <a:r>
              <a:rPr lang="en-US" sz="2600">
                <a:latin typeface="+mn-lt"/>
              </a:rPr>
              <a:t>They ensure that </a:t>
            </a:r>
            <a:r>
              <a:rPr lang="en-US" sz="2600" b="1">
                <a:latin typeface="+mn-lt"/>
              </a:rPr>
              <a:t>no mutually beneficial transactions are missed</a:t>
            </a:r>
            <a:r>
              <a:rPr lang="en-US" sz="2600">
                <a:latin typeface="+mn-lt"/>
              </a:rPr>
              <a:t>: Every potential buyer who doesn’t make a purchase values the good less than every potential seller who doesn’t make a sale.</a:t>
            </a:r>
            <a:endParaRPr>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THE EFFICIENCY OF MARKETS (3 of 3)</a:t>
            </a:r>
            <a:endParaRPr>
              <a:latin typeface="+mn-lt"/>
            </a:endParaRPr>
          </a:p>
        </p:txBody>
      </p:sp>
      <p:sp>
        <p:nvSpPr>
          <p:cNvPr id="217" name="Google Shape;217;p25"/>
          <p:cNvSpPr txBox="1">
            <a:spLocks noGrp="1"/>
          </p:cNvSpPr>
          <p:nvPr>
            <p:ph type="body" idx="1"/>
          </p:nvPr>
        </p:nvSpPr>
        <p:spPr>
          <a:xfrm>
            <a:off x="117582" y="1933291"/>
            <a:ext cx="9804186" cy="3471047"/>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Clr>
                <a:srgbClr val="4E4E4E"/>
              </a:buClr>
              <a:buSzPct val="100000"/>
              <a:buFont typeface="Arial"/>
              <a:buChar char="•"/>
            </a:pPr>
            <a:r>
              <a:rPr lang="en-US">
                <a:latin typeface="+mn-lt"/>
              </a:rPr>
              <a:t>Three caveats to efficiency:</a:t>
            </a:r>
            <a:endParaRPr>
              <a:latin typeface="+mn-lt"/>
            </a:endParaRPr>
          </a:p>
          <a:p>
            <a:pPr marL="809625" lvl="0" indent="-446088" algn="l" rtl="0">
              <a:lnSpc>
                <a:spcPct val="100000"/>
              </a:lnSpc>
              <a:spcBef>
                <a:spcPts val="624"/>
              </a:spcBef>
              <a:spcAft>
                <a:spcPts val="0"/>
              </a:spcAft>
              <a:buSzPct val="100000"/>
              <a:buFont typeface="Arial"/>
              <a:buAutoNum type="arabicPeriod"/>
            </a:pPr>
            <a:r>
              <a:rPr lang="en-US">
                <a:latin typeface="+mn-lt"/>
              </a:rPr>
              <a:t>Although a market may be efficient, it isn’t necessarily fair.</a:t>
            </a:r>
            <a:endParaRPr>
              <a:latin typeface="+mn-lt"/>
            </a:endParaRPr>
          </a:p>
          <a:p>
            <a:pPr marL="809625" lvl="0" indent="-446088" algn="l" rtl="0">
              <a:lnSpc>
                <a:spcPct val="100000"/>
              </a:lnSpc>
              <a:spcBef>
                <a:spcPts val="624"/>
              </a:spcBef>
              <a:spcAft>
                <a:spcPts val="0"/>
              </a:spcAft>
              <a:buSzPct val="100000"/>
              <a:buFont typeface="Arial"/>
              <a:buAutoNum type="arabicPeriod"/>
            </a:pPr>
            <a:r>
              <a:rPr lang="en-US">
                <a:latin typeface="+mn-lt"/>
              </a:rPr>
              <a:t>Markets sometimes fail to deliver efficiency.</a:t>
            </a:r>
            <a:endParaRPr>
              <a:latin typeface="+mn-lt"/>
            </a:endParaRPr>
          </a:p>
          <a:p>
            <a:pPr marL="809625" lvl="0" indent="-446088" algn="l" rtl="0">
              <a:lnSpc>
                <a:spcPct val="100000"/>
              </a:lnSpc>
              <a:spcBef>
                <a:spcPts val="624"/>
              </a:spcBef>
              <a:spcAft>
                <a:spcPts val="0"/>
              </a:spcAft>
              <a:buSzPct val="100000"/>
              <a:buFont typeface="Arial"/>
              <a:buAutoNum type="arabicPeriod"/>
            </a:pPr>
            <a:r>
              <a:rPr lang="en-US">
                <a:latin typeface="+mn-lt"/>
              </a:rPr>
              <a:t>Even when the market equilibrium maximizes total surplus, this doesn’t mean that it results in the best outcome for every individual consumer or producer.</a:t>
            </a:r>
            <a:endParaRPr>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7"/>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a:latin typeface="+mn-lt"/>
              </a:rPr>
              <a:t>Leading companies in the world in 2023, by pre-tax income(in billion U.S. dollars)</a:t>
            </a:r>
            <a:endParaRPr>
              <a:latin typeface="+mn-lt"/>
            </a:endParaRPr>
          </a:p>
        </p:txBody>
      </p:sp>
      <p:pic>
        <p:nvPicPr>
          <p:cNvPr id="2" name="Picture 1" descr="A graph shows the area of producer surplus at a price level of 5 dollars in the market for wheat.&#10;The x-axis is labeled Quantity of wheat (bushels) and shows a marking at 1 million bushels. The y-axis is labeled Price of wheat (per bushel) and shows a marking at 5 dollars. An upward sloping linear supply curve labeled S begins low on the y-axis and increases. A horizontal price line extends from 5 dollars on the y-axis. The supply curve intersects the 5-dollar price line at (1 million, 5). The triangular area above the supply curve but below the price line is shaded and labeled Producer surplus.">
            <a:extLst>
              <a:ext uri="{FF2B5EF4-FFF2-40B4-BE49-F238E27FC236}">
                <a16:creationId xmlns:a16="http://schemas.microsoft.com/office/drawing/2014/main" id="{9C51A89F-8337-A4D2-79BD-83414B194D93}"/>
              </a:ext>
            </a:extLst>
          </p:cNvPr>
          <p:cNvPicPr>
            <a:picLocks noChangeAspect="1"/>
          </p:cNvPicPr>
          <p:nvPr/>
        </p:nvPicPr>
        <p:blipFill>
          <a:blip r:embed="rId3"/>
          <a:stretch>
            <a:fillRect/>
          </a:stretch>
        </p:blipFill>
        <p:spPr>
          <a:xfrm>
            <a:off x="9429742" y="2397120"/>
            <a:ext cx="285765" cy="177809"/>
          </a:xfrm>
          <a:prstGeom prst="rect">
            <a:avLst/>
          </a:prstGeom>
        </p:spPr>
      </p:pic>
      <p:pic>
        <p:nvPicPr>
          <p:cNvPr id="8" name="Picture 7">
            <a:extLst>
              <a:ext uri="{FF2B5EF4-FFF2-40B4-BE49-F238E27FC236}">
                <a16:creationId xmlns:a16="http://schemas.microsoft.com/office/drawing/2014/main" id="{1EBBF05F-280B-2472-0E51-DC0685A804ED}"/>
              </a:ext>
            </a:extLst>
          </p:cNvPr>
          <p:cNvPicPr>
            <a:picLocks noChangeAspect="1"/>
          </p:cNvPicPr>
          <p:nvPr/>
        </p:nvPicPr>
        <p:blipFill>
          <a:blip r:embed="rId4"/>
          <a:stretch>
            <a:fillRect/>
          </a:stretch>
        </p:blipFill>
        <p:spPr>
          <a:xfrm>
            <a:off x="82062" y="1064718"/>
            <a:ext cx="9870830" cy="6262205"/>
          </a:xfrm>
          <a:prstGeom prst="rect">
            <a:avLst/>
          </a:prstGeom>
        </p:spPr>
      </p:pic>
    </p:spTree>
    <p:extLst>
      <p:ext uri="{BB962C8B-B14F-4D97-AF65-F5344CB8AC3E}">
        <p14:creationId xmlns:p14="http://schemas.microsoft.com/office/powerpoint/2010/main" val="2111225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C9FA4-4BC3-2FA8-8C57-3CCD57D71C11}"/>
              </a:ext>
            </a:extLst>
          </p:cNvPr>
          <p:cNvSpPr>
            <a:spLocks noGrp="1"/>
          </p:cNvSpPr>
          <p:nvPr>
            <p:ph type="title"/>
          </p:nvPr>
        </p:nvSpPr>
        <p:spPr>
          <a:xfrm>
            <a:off x="0" y="0"/>
            <a:ext cx="10058400" cy="1582615"/>
          </a:xfrm>
        </p:spPr>
        <p:txBody>
          <a:bodyPr>
            <a:normAutofit fontScale="90000"/>
          </a:bodyPr>
          <a:lstStyle/>
          <a:p>
            <a:r>
              <a:rPr lang="en-US"/>
              <a:t>Production and use of fossil fuels put more than 120 million metric tons of methane into the atmosphere last year, a slight rise over 2022, (IEA, 2023).</a:t>
            </a:r>
          </a:p>
        </p:txBody>
      </p:sp>
      <p:pic>
        <p:nvPicPr>
          <p:cNvPr id="7" name="Picture 6">
            <a:extLst>
              <a:ext uri="{FF2B5EF4-FFF2-40B4-BE49-F238E27FC236}">
                <a16:creationId xmlns:a16="http://schemas.microsoft.com/office/drawing/2014/main" id="{6F65CB3B-C2A1-FBA3-9E2A-A3FE866C5835}"/>
              </a:ext>
            </a:extLst>
          </p:cNvPr>
          <p:cNvPicPr>
            <a:picLocks noChangeAspect="1"/>
          </p:cNvPicPr>
          <p:nvPr/>
        </p:nvPicPr>
        <p:blipFill>
          <a:blip r:embed="rId2"/>
          <a:stretch>
            <a:fillRect/>
          </a:stretch>
        </p:blipFill>
        <p:spPr>
          <a:xfrm>
            <a:off x="0" y="1723293"/>
            <a:ext cx="10058400" cy="5591908"/>
          </a:xfrm>
          <a:prstGeom prst="rect">
            <a:avLst/>
          </a:prstGeom>
        </p:spPr>
      </p:pic>
    </p:spTree>
    <p:extLst>
      <p:ext uri="{BB962C8B-B14F-4D97-AF65-F5344CB8AC3E}">
        <p14:creationId xmlns:p14="http://schemas.microsoft.com/office/powerpoint/2010/main" val="1494625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EQUITY AND EFFICIENCY</a:t>
            </a:r>
            <a:endParaRPr>
              <a:latin typeface="+mn-lt"/>
            </a:endParaRPr>
          </a:p>
        </p:txBody>
      </p:sp>
      <p:sp>
        <p:nvSpPr>
          <p:cNvPr id="223" name="Google Shape;223;p26"/>
          <p:cNvSpPr txBox="1">
            <a:spLocks noGrp="1"/>
          </p:cNvSpPr>
          <p:nvPr>
            <p:ph type="body" idx="1"/>
          </p:nvPr>
        </p:nvSpPr>
        <p:spPr>
          <a:xfrm>
            <a:off x="117582" y="1933292"/>
            <a:ext cx="9804186" cy="4038300"/>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SzPts val="2800"/>
              <a:buChar char="•"/>
            </a:pPr>
            <a:r>
              <a:rPr lang="en-US">
                <a:latin typeface="+mn-lt"/>
              </a:rPr>
              <a:t>Efficiency is important, but society also cares about equity.</a:t>
            </a:r>
            <a:endParaRPr>
              <a:latin typeface="+mn-lt"/>
            </a:endParaRPr>
          </a:p>
          <a:p>
            <a:pPr marL="363538" lvl="0" indent="-363538" algn="l" rtl="0">
              <a:lnSpc>
                <a:spcPct val="100000"/>
              </a:lnSpc>
              <a:spcBef>
                <a:spcPts val="1224"/>
              </a:spcBef>
              <a:spcAft>
                <a:spcPts val="0"/>
              </a:spcAft>
              <a:buSzPts val="2800"/>
              <a:buChar char="•"/>
            </a:pPr>
            <a:r>
              <a:rPr lang="en-US">
                <a:latin typeface="+mn-lt"/>
              </a:rPr>
              <a:t>Sometimes societies choose to have governments intervene in markets to increase equity, even though it reduces efficiency.</a:t>
            </a:r>
            <a:endParaRPr>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EQUITY AND EFFICIENCY</a:t>
            </a:r>
            <a:endParaRPr>
              <a:latin typeface="+mn-lt"/>
            </a:endParaRPr>
          </a:p>
        </p:txBody>
      </p:sp>
      <p:sp>
        <p:nvSpPr>
          <p:cNvPr id="223" name="Google Shape;223;p26"/>
          <p:cNvSpPr txBox="1">
            <a:spLocks noGrp="1"/>
          </p:cNvSpPr>
          <p:nvPr>
            <p:ph type="body" idx="1"/>
          </p:nvPr>
        </p:nvSpPr>
        <p:spPr>
          <a:xfrm>
            <a:off x="117582" y="1933292"/>
            <a:ext cx="9804186" cy="4038300"/>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SzPts val="2800"/>
              <a:buChar char="•"/>
            </a:pPr>
            <a:r>
              <a:rPr lang="en-US">
                <a:latin typeface="+mn-lt"/>
              </a:rPr>
              <a:t>Covid -19: the high demand for vaccines can be resolved by expanding the global supply. However, slow vaccine production and the resultant low supply may lead to the rise of new and potentially more dangerous variants.</a:t>
            </a:r>
            <a:endParaRPr>
              <a:latin typeface="+mn-lt"/>
            </a:endParaRPr>
          </a:p>
          <a:p>
            <a:pPr marL="363538" lvl="0" indent="-363538" algn="l" rtl="0">
              <a:lnSpc>
                <a:spcPct val="100000"/>
              </a:lnSpc>
              <a:spcBef>
                <a:spcPts val="1224"/>
              </a:spcBef>
              <a:spcAft>
                <a:spcPts val="0"/>
              </a:spcAft>
              <a:buSzPts val="2800"/>
              <a:buChar char="•"/>
            </a:pPr>
            <a:r>
              <a:rPr lang="en-US">
                <a:latin typeface="+mn-lt"/>
              </a:rPr>
              <a:t>Solution: increasing vaccine production through the government waiving enforcement of vaccine patents held by major pharmaceutical companies like Pfizer, Moderna, and Johnson &amp; Johnson.</a:t>
            </a:r>
            <a:endParaRPr>
              <a:latin typeface="+mn-lt"/>
            </a:endParaRPr>
          </a:p>
        </p:txBody>
      </p:sp>
      <p:pic>
        <p:nvPicPr>
          <p:cNvPr id="2" name="Picture 1">
            <a:extLst>
              <a:ext uri="{FF2B5EF4-FFF2-40B4-BE49-F238E27FC236}">
                <a16:creationId xmlns:a16="http://schemas.microsoft.com/office/drawing/2014/main" id="{ABBAA37E-8E14-4FE6-9A7C-E26BBBA3C64D}"/>
              </a:ext>
            </a:extLst>
          </p:cNvPr>
          <p:cNvPicPr>
            <a:picLocks noChangeAspect="1"/>
          </p:cNvPicPr>
          <p:nvPr/>
        </p:nvPicPr>
        <p:blipFill>
          <a:blip r:embed="rId3"/>
          <a:stretch>
            <a:fillRect/>
          </a:stretch>
        </p:blipFill>
        <p:spPr>
          <a:xfrm>
            <a:off x="5328356" y="5441245"/>
            <a:ext cx="4447823" cy="1864077"/>
          </a:xfrm>
          <a:prstGeom prst="rect">
            <a:avLst/>
          </a:prstGeom>
        </p:spPr>
      </p:pic>
    </p:spTree>
    <p:extLst>
      <p:ext uri="{BB962C8B-B14F-4D97-AF65-F5344CB8AC3E}">
        <p14:creationId xmlns:p14="http://schemas.microsoft.com/office/powerpoint/2010/main" val="1841056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EQUITY AND EFFICIENCY</a:t>
            </a:r>
            <a:endParaRPr>
              <a:latin typeface="+mn-lt"/>
            </a:endParaRPr>
          </a:p>
        </p:txBody>
      </p:sp>
      <p:sp>
        <p:nvSpPr>
          <p:cNvPr id="223" name="Google Shape;223;p26"/>
          <p:cNvSpPr txBox="1">
            <a:spLocks noGrp="1"/>
          </p:cNvSpPr>
          <p:nvPr>
            <p:ph type="body" idx="1"/>
          </p:nvPr>
        </p:nvSpPr>
        <p:spPr>
          <a:xfrm>
            <a:off x="0" y="1248325"/>
            <a:ext cx="9804186" cy="4038300"/>
          </a:xfrm>
          <a:prstGeom prst="rect">
            <a:avLst/>
          </a:prstGeom>
          <a:noFill/>
          <a:ln>
            <a:noFill/>
          </a:ln>
        </p:spPr>
        <p:txBody>
          <a:bodyPr spcFirstLastPara="1" wrap="square" lIns="91425" tIns="91425" rIns="91425" bIns="91425" anchor="t" anchorCtr="0">
            <a:normAutofit lnSpcReduction="10000"/>
          </a:bodyPr>
          <a:lstStyle/>
          <a:p>
            <a:pPr marL="363538" lvl="0" indent="-363538" algn="l" rtl="0">
              <a:lnSpc>
                <a:spcPct val="100000"/>
              </a:lnSpc>
              <a:spcBef>
                <a:spcPts val="0"/>
              </a:spcBef>
              <a:spcAft>
                <a:spcPts val="0"/>
              </a:spcAft>
              <a:buSzPts val="2800"/>
              <a:buChar char="•"/>
            </a:pPr>
            <a:r>
              <a:rPr lang="en-US">
                <a:latin typeface="+mn-lt"/>
              </a:rPr>
              <a:t>Covid -19: “No matter which estimate we use, there are not enough ventilators for patients with COVID-19 in the upcoming months.” (Ranney et al., 2020)</a:t>
            </a:r>
            <a:endParaRPr>
              <a:latin typeface="+mn-lt"/>
            </a:endParaRPr>
          </a:p>
          <a:p>
            <a:pPr marL="363538" lvl="0" indent="-363538" algn="l" rtl="0">
              <a:lnSpc>
                <a:spcPct val="100000"/>
              </a:lnSpc>
              <a:spcBef>
                <a:spcPts val="1224"/>
              </a:spcBef>
              <a:spcAft>
                <a:spcPts val="0"/>
              </a:spcAft>
              <a:buSzPts val="2800"/>
              <a:buChar char="•"/>
            </a:pPr>
            <a:r>
              <a:rPr lang="en-US">
                <a:latin typeface="+mn-lt"/>
              </a:rPr>
              <a:t>Solution: US government invoked the Defense Production Act to push automotive manufacturers to partner with existing ventilator manufacturers to speed production. The FDA granted emergency use authorization for “splitters” to allow shared ventilation as well as for ventilators and ancillary equipment.</a:t>
            </a:r>
            <a:endParaRPr>
              <a:latin typeface="+mn-lt"/>
            </a:endParaRPr>
          </a:p>
        </p:txBody>
      </p:sp>
      <p:pic>
        <p:nvPicPr>
          <p:cNvPr id="3" name="Picture 2">
            <a:extLst>
              <a:ext uri="{FF2B5EF4-FFF2-40B4-BE49-F238E27FC236}">
                <a16:creationId xmlns:a16="http://schemas.microsoft.com/office/drawing/2014/main" id="{552AEC34-D08A-42EC-A7B7-0EB02B572C71}"/>
              </a:ext>
            </a:extLst>
          </p:cNvPr>
          <p:cNvPicPr>
            <a:picLocks noChangeAspect="1"/>
          </p:cNvPicPr>
          <p:nvPr/>
        </p:nvPicPr>
        <p:blipFill>
          <a:blip r:embed="rId3"/>
          <a:stretch>
            <a:fillRect/>
          </a:stretch>
        </p:blipFill>
        <p:spPr>
          <a:xfrm>
            <a:off x="6633519" y="4921956"/>
            <a:ext cx="3151302" cy="2360435"/>
          </a:xfrm>
          <a:prstGeom prst="rect">
            <a:avLst/>
          </a:prstGeom>
        </p:spPr>
      </p:pic>
    </p:spTree>
    <p:extLst>
      <p:ext uri="{BB962C8B-B14F-4D97-AF65-F5344CB8AC3E}">
        <p14:creationId xmlns:p14="http://schemas.microsoft.com/office/powerpoint/2010/main" val="200946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EQUITY AND EFFICIENCY</a:t>
            </a:r>
            <a:endParaRPr>
              <a:latin typeface="+mn-lt"/>
            </a:endParaRPr>
          </a:p>
        </p:txBody>
      </p:sp>
      <p:sp>
        <p:nvSpPr>
          <p:cNvPr id="223" name="Google Shape;223;p26"/>
          <p:cNvSpPr txBox="1">
            <a:spLocks noGrp="1"/>
          </p:cNvSpPr>
          <p:nvPr>
            <p:ph type="body" idx="1"/>
          </p:nvPr>
        </p:nvSpPr>
        <p:spPr>
          <a:xfrm>
            <a:off x="0" y="1248325"/>
            <a:ext cx="9804186" cy="4038300"/>
          </a:xfrm>
          <a:prstGeom prst="rect">
            <a:avLst/>
          </a:prstGeom>
          <a:noFill/>
          <a:ln>
            <a:noFill/>
          </a:ln>
        </p:spPr>
        <p:txBody>
          <a:bodyPr spcFirstLastPara="1" wrap="square" lIns="91425" tIns="91425" rIns="91425" bIns="91425" anchor="t" anchorCtr="0">
            <a:normAutofit/>
          </a:bodyPr>
          <a:lstStyle/>
          <a:p>
            <a:pPr marL="363538" indent="-363538">
              <a:spcBef>
                <a:spcPts val="0"/>
              </a:spcBef>
            </a:pPr>
            <a:r>
              <a:rPr lang="en-US">
                <a:latin typeface="+mn-lt"/>
              </a:rPr>
              <a:t>2008 Housing Crisis: </a:t>
            </a:r>
            <a:r>
              <a:rPr lang="en-US" i="0">
                <a:solidFill>
                  <a:srgbClr val="151515"/>
                </a:solidFill>
                <a:effectLst/>
              </a:rPr>
              <a:t>The real causes of the housing and financial crisis were predatory private mortgage lending and unregulated markets.</a:t>
            </a:r>
          </a:p>
          <a:p>
            <a:pPr marL="363538" indent="-363538">
              <a:spcBef>
                <a:spcPts val="0"/>
              </a:spcBef>
            </a:pPr>
            <a:endParaRPr lang="en-US" b="1">
              <a:solidFill>
                <a:srgbClr val="151515"/>
              </a:solidFill>
              <a:latin typeface="+mn-lt"/>
            </a:endParaRPr>
          </a:p>
          <a:p>
            <a:pPr marL="363538" indent="-363538">
              <a:spcBef>
                <a:spcPts val="0"/>
              </a:spcBef>
            </a:pPr>
            <a:r>
              <a:rPr lang="en-US">
                <a:latin typeface="+mn-lt"/>
              </a:rPr>
              <a:t>Solution: The U.S. government announces it will seize control of federal mortgage insurers Fannie Mae and Freddie Mac, in what is considered Washington’s most dramatic intervention in the credit crisis to date. </a:t>
            </a:r>
            <a:endParaRPr>
              <a:latin typeface="+mn-lt"/>
            </a:endParaRPr>
          </a:p>
        </p:txBody>
      </p:sp>
      <p:pic>
        <p:nvPicPr>
          <p:cNvPr id="4" name="Picture 3">
            <a:extLst>
              <a:ext uri="{FF2B5EF4-FFF2-40B4-BE49-F238E27FC236}">
                <a16:creationId xmlns:a16="http://schemas.microsoft.com/office/drawing/2014/main" id="{E293168A-BD9E-44BE-A779-2ECE0FEB5311}"/>
              </a:ext>
            </a:extLst>
          </p:cNvPr>
          <p:cNvPicPr>
            <a:picLocks noChangeAspect="1"/>
          </p:cNvPicPr>
          <p:nvPr/>
        </p:nvPicPr>
        <p:blipFill>
          <a:blip r:embed="rId3"/>
          <a:stretch>
            <a:fillRect/>
          </a:stretch>
        </p:blipFill>
        <p:spPr>
          <a:xfrm>
            <a:off x="6536267" y="4892882"/>
            <a:ext cx="2932994" cy="2327773"/>
          </a:xfrm>
          <a:prstGeom prst="rect">
            <a:avLst/>
          </a:prstGeom>
        </p:spPr>
      </p:pic>
    </p:spTree>
    <p:extLst>
      <p:ext uri="{BB962C8B-B14F-4D97-AF65-F5344CB8AC3E}">
        <p14:creationId xmlns:p14="http://schemas.microsoft.com/office/powerpoint/2010/main" val="648264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WHY MARKETS TYPICALLY WORK SO WELL</a:t>
            </a:r>
            <a:endParaRPr>
              <a:latin typeface="+mn-lt"/>
            </a:endParaRPr>
          </a:p>
        </p:txBody>
      </p:sp>
      <p:sp>
        <p:nvSpPr>
          <p:cNvPr id="229" name="Google Shape;229;p27"/>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Clr>
                <a:srgbClr val="4E4E4E"/>
              </a:buClr>
              <a:buSzPts val="2800"/>
              <a:buFont typeface="Arial"/>
              <a:buChar char="•"/>
            </a:pPr>
            <a:r>
              <a:rPr lang="en-US">
                <a:latin typeface="+mn-lt"/>
              </a:rPr>
              <a:t>Well-functioning markets are effective because of:</a:t>
            </a:r>
            <a:endParaRPr>
              <a:latin typeface="+mn-lt"/>
            </a:endParaRPr>
          </a:p>
          <a:p>
            <a:pPr marL="809625" lvl="0" indent="-446088" algn="l" rtl="0">
              <a:lnSpc>
                <a:spcPct val="100000"/>
              </a:lnSpc>
              <a:spcBef>
                <a:spcPts val="624"/>
              </a:spcBef>
              <a:spcAft>
                <a:spcPts val="0"/>
              </a:spcAft>
              <a:buSzPts val="2600"/>
              <a:buFont typeface="Arial"/>
              <a:buAutoNum type="arabicPeriod"/>
            </a:pPr>
            <a:r>
              <a:rPr lang="en-US" sz="2600" b="1">
                <a:latin typeface="+mn-lt"/>
              </a:rPr>
              <a:t>property rights.</a:t>
            </a:r>
            <a:endParaRPr>
              <a:latin typeface="+mn-lt"/>
            </a:endParaRPr>
          </a:p>
          <a:p>
            <a:pPr marL="809625" lvl="0" indent="-446088" algn="l" rtl="0">
              <a:lnSpc>
                <a:spcPct val="100000"/>
              </a:lnSpc>
              <a:spcBef>
                <a:spcPts val="624"/>
              </a:spcBef>
              <a:spcAft>
                <a:spcPts val="0"/>
              </a:spcAft>
              <a:buSzPts val="2600"/>
              <a:buFont typeface="Arial"/>
              <a:buAutoNum type="arabicPeriod"/>
            </a:pPr>
            <a:r>
              <a:rPr lang="en-US" sz="2600" b="1">
                <a:latin typeface="+mn-lt"/>
              </a:rPr>
              <a:t>economic signals.</a:t>
            </a:r>
            <a:endParaRPr>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WHY PRIVATE PROPERTY MATTERS</a:t>
            </a:r>
            <a:endParaRPr>
              <a:latin typeface="+mn-lt"/>
            </a:endParaRPr>
          </a:p>
        </p:txBody>
      </p:sp>
      <p:sp>
        <p:nvSpPr>
          <p:cNvPr id="235" name="Google Shape;235;p28"/>
          <p:cNvSpPr txBox="1">
            <a:spLocks noGrp="1"/>
          </p:cNvSpPr>
          <p:nvPr>
            <p:ph type="body" idx="1"/>
          </p:nvPr>
        </p:nvSpPr>
        <p:spPr>
          <a:xfrm>
            <a:off x="117582" y="1933292"/>
            <a:ext cx="9804186" cy="3161222"/>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SzPts val="2800"/>
              <a:buChar char="•"/>
            </a:pPr>
            <a:r>
              <a:rPr lang="en-US" b="1">
                <a:latin typeface="+mn-lt"/>
              </a:rPr>
              <a:t>Property rights </a:t>
            </a:r>
            <a:r>
              <a:rPr lang="en-US">
                <a:latin typeface="+mn-lt"/>
              </a:rPr>
              <a:t>are the rights of owners of valuable items, whether resources or goods, to dispose of those items as they choose.</a:t>
            </a:r>
            <a:endParaRPr>
              <a:latin typeface="+mn-lt"/>
            </a:endParaRPr>
          </a:p>
          <a:p>
            <a:pPr marL="363538" lvl="0" indent="-363538" algn="l" rtl="0">
              <a:lnSpc>
                <a:spcPct val="100000"/>
              </a:lnSpc>
              <a:spcBef>
                <a:spcPts val="1224"/>
              </a:spcBef>
              <a:spcAft>
                <a:spcPts val="0"/>
              </a:spcAft>
              <a:buSzPts val="2800"/>
              <a:buChar char="•"/>
            </a:pPr>
            <a:r>
              <a:rPr lang="en-US">
                <a:latin typeface="+mn-lt"/>
              </a:rPr>
              <a:t>Private property rights create and protect incentives to trade with others and to innovate.</a:t>
            </a:r>
            <a:endParaRPr>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WHY PRIVATE PROPERTY MATTERS</a:t>
            </a:r>
            <a:endParaRPr>
              <a:latin typeface="+mn-lt"/>
            </a:endParaRPr>
          </a:p>
        </p:txBody>
      </p:sp>
      <p:pic>
        <p:nvPicPr>
          <p:cNvPr id="4" name="Picture 3">
            <a:extLst>
              <a:ext uri="{FF2B5EF4-FFF2-40B4-BE49-F238E27FC236}">
                <a16:creationId xmlns:a16="http://schemas.microsoft.com/office/drawing/2014/main" id="{61FC5133-05F3-40F3-884D-EB4407622383}"/>
              </a:ext>
            </a:extLst>
          </p:cNvPr>
          <p:cNvPicPr>
            <a:picLocks noChangeAspect="1"/>
          </p:cNvPicPr>
          <p:nvPr/>
        </p:nvPicPr>
        <p:blipFill>
          <a:blip r:embed="rId3"/>
          <a:stretch>
            <a:fillRect/>
          </a:stretch>
        </p:blipFill>
        <p:spPr>
          <a:xfrm>
            <a:off x="298625" y="1254104"/>
            <a:ext cx="4702177" cy="3038819"/>
          </a:xfrm>
          <a:prstGeom prst="rect">
            <a:avLst/>
          </a:prstGeom>
        </p:spPr>
      </p:pic>
      <p:pic>
        <p:nvPicPr>
          <p:cNvPr id="7" name="Picture 6">
            <a:extLst>
              <a:ext uri="{FF2B5EF4-FFF2-40B4-BE49-F238E27FC236}">
                <a16:creationId xmlns:a16="http://schemas.microsoft.com/office/drawing/2014/main" id="{0340297E-A48B-4BBF-9774-112C4C05EB90}"/>
              </a:ext>
            </a:extLst>
          </p:cNvPr>
          <p:cNvPicPr>
            <a:picLocks noChangeAspect="1"/>
          </p:cNvPicPr>
          <p:nvPr/>
        </p:nvPicPr>
        <p:blipFill>
          <a:blip r:embed="rId4"/>
          <a:stretch>
            <a:fillRect/>
          </a:stretch>
        </p:blipFill>
        <p:spPr>
          <a:xfrm>
            <a:off x="4188179" y="4292923"/>
            <a:ext cx="5571596" cy="3099869"/>
          </a:xfrm>
          <a:prstGeom prst="rect">
            <a:avLst/>
          </a:prstGeom>
        </p:spPr>
      </p:pic>
    </p:spTree>
    <p:extLst>
      <p:ext uri="{BB962C8B-B14F-4D97-AF65-F5344CB8AC3E}">
        <p14:creationId xmlns:p14="http://schemas.microsoft.com/office/powerpoint/2010/main" val="3235092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LEARN BY DOING: PRACTICE QUESTION 2</a:t>
            </a:r>
            <a:endParaRPr>
              <a:latin typeface="+mn-lt"/>
            </a:endParaRPr>
          </a:p>
        </p:txBody>
      </p:sp>
      <p:sp>
        <p:nvSpPr>
          <p:cNvPr id="241" name="Google Shape;241;p29"/>
          <p:cNvSpPr txBox="1">
            <a:spLocks noGrp="1"/>
          </p:cNvSpPr>
          <p:nvPr>
            <p:ph type="body" idx="1"/>
          </p:nvPr>
        </p:nvSpPr>
        <p:spPr>
          <a:xfrm>
            <a:off x="117582" y="1933291"/>
            <a:ext cx="9804186" cy="4523953"/>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Clr>
                <a:srgbClr val="4E4E4E"/>
              </a:buClr>
              <a:buSzPct val="100000"/>
              <a:buFont typeface="Arial"/>
              <a:buChar char="•"/>
            </a:pPr>
            <a:r>
              <a:rPr lang="en-US">
                <a:latin typeface="+mn-lt"/>
              </a:rPr>
              <a:t>In your opinion, which is the best way for society to distribute its goods? Why?</a:t>
            </a:r>
            <a:endParaRPr>
              <a:latin typeface="+mn-lt"/>
            </a:endParaRPr>
          </a:p>
          <a:p>
            <a:pPr marL="809625" lvl="0" indent="-446088" algn="l" rtl="0">
              <a:lnSpc>
                <a:spcPct val="100000"/>
              </a:lnSpc>
              <a:spcBef>
                <a:spcPts val="624"/>
              </a:spcBef>
              <a:spcAft>
                <a:spcPts val="0"/>
              </a:spcAft>
              <a:buSzPct val="100000"/>
              <a:buFont typeface="Arial"/>
              <a:buAutoNum type="alphaLcParenR"/>
            </a:pPr>
            <a:r>
              <a:rPr lang="en-US" sz="2600">
                <a:latin typeface="+mn-lt"/>
              </a:rPr>
              <a:t>The free-market outcome should not be tampered with.</a:t>
            </a:r>
            <a:endParaRPr>
              <a:latin typeface="+mn-lt"/>
            </a:endParaRPr>
          </a:p>
          <a:p>
            <a:pPr marL="809625" lvl="0" indent="-446088" algn="l" rtl="0">
              <a:lnSpc>
                <a:spcPct val="100000"/>
              </a:lnSpc>
              <a:spcBef>
                <a:spcPts val="624"/>
              </a:spcBef>
              <a:spcAft>
                <a:spcPts val="0"/>
              </a:spcAft>
              <a:buSzPct val="100000"/>
              <a:buFont typeface="Arial"/>
              <a:buAutoNum type="alphaLcParenR"/>
            </a:pPr>
            <a:r>
              <a:rPr lang="en-US" sz="2600">
                <a:latin typeface="+mn-lt"/>
              </a:rPr>
              <a:t>“From each according </a:t>
            </a:r>
            <a:r>
              <a:rPr lang="en-US" sz="2600">
                <a:solidFill>
                  <a:schemeClr val="tx1"/>
                </a:solidFill>
                <a:latin typeface="+mn-lt"/>
              </a:rPr>
              <a:t>to their ability; to each according to their need.”</a:t>
            </a:r>
            <a:endParaRPr>
              <a:solidFill>
                <a:schemeClr val="tx1"/>
              </a:solidFill>
              <a:latin typeface="+mn-lt"/>
            </a:endParaRPr>
          </a:p>
          <a:p>
            <a:pPr marL="809625" lvl="0" indent="-446088" algn="l" rtl="0">
              <a:lnSpc>
                <a:spcPct val="100000"/>
              </a:lnSpc>
              <a:spcBef>
                <a:spcPts val="624"/>
              </a:spcBef>
              <a:spcAft>
                <a:spcPts val="0"/>
              </a:spcAft>
              <a:buSzPct val="100000"/>
              <a:buFont typeface="Arial"/>
              <a:buAutoNum type="alphaLcParenR"/>
            </a:pPr>
            <a:r>
              <a:rPr lang="en-US" sz="2600">
                <a:latin typeface="+mn-lt"/>
              </a:rPr>
              <a:t>Distribute goods so that society’s total happiness is maximized, even if it requires taking some from the wealthiest to give to the poorest.</a:t>
            </a:r>
            <a:endParaRPr>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ECONOMIC SIGNALS</a:t>
            </a:r>
            <a:endParaRPr>
              <a:latin typeface="+mn-lt"/>
            </a:endParaRPr>
          </a:p>
        </p:txBody>
      </p:sp>
      <p:sp>
        <p:nvSpPr>
          <p:cNvPr id="247" name="Google Shape;247;p30"/>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Autofit/>
          </a:bodyPr>
          <a:lstStyle/>
          <a:p>
            <a:pPr marL="363538" lvl="0" indent="-363538" algn="l" rtl="0">
              <a:lnSpc>
                <a:spcPct val="100000"/>
              </a:lnSpc>
              <a:spcBef>
                <a:spcPts val="0"/>
              </a:spcBef>
              <a:spcAft>
                <a:spcPts val="0"/>
              </a:spcAft>
              <a:buSzPct val="100000"/>
              <a:buChar char="•"/>
            </a:pPr>
            <a:r>
              <a:rPr lang="en-US">
                <a:latin typeface="+mn-lt"/>
              </a:rPr>
              <a:t>An </a:t>
            </a:r>
            <a:r>
              <a:rPr lang="en-US" b="1">
                <a:latin typeface="+mn-lt"/>
              </a:rPr>
              <a:t>economic signal </a:t>
            </a:r>
            <a:r>
              <a:rPr lang="en-US">
                <a:latin typeface="+mn-lt"/>
              </a:rPr>
              <a:t>is any piece of information that helps people make better economic decisions.</a:t>
            </a:r>
            <a:endParaRPr>
              <a:latin typeface="+mn-lt"/>
            </a:endParaRPr>
          </a:p>
          <a:p>
            <a:pPr marL="363538" lvl="0" indent="-363538" algn="l" rtl="0">
              <a:lnSpc>
                <a:spcPct val="100000"/>
              </a:lnSpc>
              <a:spcBef>
                <a:spcPts val="1824"/>
              </a:spcBef>
              <a:spcAft>
                <a:spcPts val="0"/>
              </a:spcAft>
              <a:buSzPct val="100000"/>
              <a:buChar char="•"/>
            </a:pPr>
            <a:r>
              <a:rPr lang="en-US">
                <a:latin typeface="+mn-lt"/>
              </a:rPr>
              <a:t>Prices are most important signals in a market economy because they convey information about other people’s costs and their willingness to pay.</a:t>
            </a:r>
            <a:endParaRPr>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0"/>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dirty="0">
                <a:latin typeface="+mn-lt"/>
              </a:rPr>
              <a:t>What Experts See In Economic Signals For 2024</a:t>
            </a:r>
            <a:endParaRPr dirty="0">
              <a:latin typeface="+mn-lt"/>
            </a:endParaRPr>
          </a:p>
        </p:txBody>
      </p:sp>
      <p:sp>
        <p:nvSpPr>
          <p:cNvPr id="247" name="Google Shape;247;p30"/>
          <p:cNvSpPr txBox="1">
            <a:spLocks noGrp="1"/>
          </p:cNvSpPr>
          <p:nvPr>
            <p:ph type="body" idx="1"/>
          </p:nvPr>
        </p:nvSpPr>
        <p:spPr>
          <a:xfrm>
            <a:off x="0" y="998343"/>
            <a:ext cx="9955658" cy="6368228"/>
          </a:xfrm>
          <a:prstGeom prst="rect">
            <a:avLst/>
          </a:prstGeom>
          <a:noFill/>
          <a:ln>
            <a:noFill/>
          </a:ln>
        </p:spPr>
        <p:txBody>
          <a:bodyPr spcFirstLastPara="1" wrap="square" lIns="91425" tIns="91425" rIns="91425" bIns="91425" anchor="t" anchorCtr="0">
            <a:noAutofit/>
          </a:bodyPr>
          <a:lstStyle/>
          <a:p>
            <a:pPr marL="363538" lvl="0" indent="-363538" algn="l" rtl="0">
              <a:lnSpc>
                <a:spcPct val="100000"/>
              </a:lnSpc>
              <a:spcBef>
                <a:spcPts val="0"/>
              </a:spcBef>
              <a:spcAft>
                <a:spcPts val="0"/>
              </a:spcAft>
              <a:buSzPct val="100000"/>
              <a:buChar char="•"/>
            </a:pPr>
            <a:r>
              <a:rPr lang="en-US" dirty="0">
                <a:latin typeface="+mn-lt"/>
              </a:rPr>
              <a:t>Claims for unemployment benefits through February reached approximately 1.9 million (up from 1.7M in 2023).</a:t>
            </a:r>
            <a:endParaRPr dirty="0">
              <a:latin typeface="+mn-lt"/>
            </a:endParaRPr>
          </a:p>
          <a:p>
            <a:pPr marL="363538" lvl="0" indent="-363538" algn="l" rtl="0">
              <a:lnSpc>
                <a:spcPct val="100000"/>
              </a:lnSpc>
              <a:spcBef>
                <a:spcPts val="1824"/>
              </a:spcBef>
              <a:spcAft>
                <a:spcPts val="0"/>
              </a:spcAft>
              <a:buSzPct val="100000"/>
              <a:buChar char="•"/>
            </a:pPr>
            <a:r>
              <a:rPr lang="en-US" dirty="0"/>
              <a:t>The </a:t>
            </a:r>
            <a:r>
              <a:rPr lang="en-US" dirty="0">
                <a:hlinkClick r:id="rId3"/>
              </a:rPr>
              <a:t>Federal Reserve</a:t>
            </a:r>
            <a:r>
              <a:rPr lang="en-US" dirty="0"/>
              <a:t> will likely cut interest rates before the end of the first half if the unemployment rate edges up to around 4% from its recent 3.7%.</a:t>
            </a:r>
          </a:p>
          <a:p>
            <a:pPr marL="363538" lvl="0" indent="-363538" algn="l" rtl="0">
              <a:lnSpc>
                <a:spcPct val="100000"/>
              </a:lnSpc>
              <a:spcBef>
                <a:spcPts val="1824"/>
              </a:spcBef>
              <a:spcAft>
                <a:spcPts val="0"/>
              </a:spcAft>
              <a:buSzPct val="100000"/>
              <a:buChar char="•"/>
            </a:pPr>
            <a:r>
              <a:rPr lang="en-US" dirty="0"/>
              <a:t>The leading indicators are a way to see the future of the economy (12 components, including housing starts and new business orders). A reading above 50 indicates a future expansion; below 50 means a contraction.</a:t>
            </a:r>
          </a:p>
          <a:p>
            <a:pPr marL="820738" lvl="1" indent="-363538">
              <a:spcBef>
                <a:spcPts val="1824"/>
              </a:spcBef>
              <a:buSzPct val="100000"/>
              <a:buChar char="•"/>
            </a:pPr>
            <a:r>
              <a:rPr lang="en-US" dirty="0"/>
              <a:t>In 2022 the average monthly reading was 39, clearly a bad sign. However, in the year through December (the latest available figures at press time) the reading averaged 58.</a:t>
            </a:r>
            <a:endParaRPr dirty="0">
              <a:latin typeface="+mn-lt"/>
            </a:endParaRPr>
          </a:p>
        </p:txBody>
      </p:sp>
    </p:spTree>
    <p:extLst>
      <p:ext uri="{BB962C8B-B14F-4D97-AF65-F5344CB8AC3E}">
        <p14:creationId xmlns:p14="http://schemas.microsoft.com/office/powerpoint/2010/main" val="15091923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LEARN BY DOING: DISCUSS (2 of 2)</a:t>
            </a:r>
            <a:endParaRPr>
              <a:latin typeface="+mn-lt"/>
            </a:endParaRPr>
          </a:p>
        </p:txBody>
      </p:sp>
      <p:sp>
        <p:nvSpPr>
          <p:cNvPr id="253" name="Google Shape;253;p31"/>
          <p:cNvSpPr txBox="1">
            <a:spLocks noGrp="1"/>
          </p:cNvSpPr>
          <p:nvPr>
            <p:ph type="body" idx="1"/>
          </p:nvPr>
        </p:nvSpPr>
        <p:spPr>
          <a:xfrm>
            <a:off x="117582" y="1365956"/>
            <a:ext cx="9804186" cy="5825065"/>
          </a:xfrm>
          <a:prstGeom prst="rect">
            <a:avLst/>
          </a:prstGeom>
          <a:noFill/>
          <a:ln>
            <a:noFill/>
          </a:ln>
        </p:spPr>
        <p:txBody>
          <a:bodyPr spcFirstLastPara="1" wrap="square" lIns="91425" tIns="91425" rIns="91425" bIns="91425" anchor="t" anchorCtr="0">
            <a:normAutofit/>
          </a:bodyPr>
          <a:lstStyle/>
          <a:p>
            <a:pPr marL="363538" lvl="0" indent="-363538" algn="l" rtl="0">
              <a:lnSpc>
                <a:spcPct val="100000"/>
              </a:lnSpc>
              <a:spcBef>
                <a:spcPts val="0"/>
              </a:spcBef>
              <a:spcAft>
                <a:spcPts val="0"/>
              </a:spcAft>
              <a:buSzPts val="2800"/>
              <a:buChar char="•"/>
            </a:pPr>
            <a:r>
              <a:rPr lang="en-US">
                <a:latin typeface="+mn-lt"/>
              </a:rPr>
              <a:t>Think, pair, share:</a:t>
            </a:r>
            <a:endParaRPr>
              <a:latin typeface="+mn-lt"/>
            </a:endParaRPr>
          </a:p>
          <a:p>
            <a:pPr marL="714375" lvl="1" indent="-350838" algn="l" rtl="0">
              <a:lnSpc>
                <a:spcPct val="100000"/>
              </a:lnSpc>
              <a:spcBef>
                <a:spcPts val="624"/>
              </a:spcBef>
              <a:spcAft>
                <a:spcPts val="0"/>
              </a:spcAft>
              <a:buSzPts val="2600"/>
              <a:buChar char="–"/>
            </a:pPr>
            <a:r>
              <a:rPr lang="en-US">
                <a:latin typeface="+mn-lt"/>
              </a:rPr>
              <a:t>Discuss with your neighbor “price gouging” (a sudden price increase) during natural disasters.</a:t>
            </a:r>
            <a:endParaRPr>
              <a:latin typeface="+mn-lt"/>
            </a:endParaRPr>
          </a:p>
          <a:p>
            <a:pPr marL="714375" lvl="1" indent="-350838" algn="l" rtl="0">
              <a:lnSpc>
                <a:spcPct val="100000"/>
              </a:lnSpc>
              <a:spcBef>
                <a:spcPts val="624"/>
              </a:spcBef>
              <a:spcAft>
                <a:spcPts val="0"/>
              </a:spcAft>
              <a:buSzPts val="2600"/>
              <a:buChar char="–"/>
            </a:pPr>
            <a:r>
              <a:rPr lang="en-US">
                <a:latin typeface="+mn-lt"/>
              </a:rPr>
              <a:t>Discuss why, although morally questionable, price gouging can increase consumer surplus.</a:t>
            </a:r>
          </a:p>
          <a:p>
            <a:pPr marL="714375" lvl="1" indent="-350838" algn="l" rtl="0">
              <a:lnSpc>
                <a:spcPct val="100000"/>
              </a:lnSpc>
              <a:spcBef>
                <a:spcPts val="624"/>
              </a:spcBef>
              <a:spcAft>
                <a:spcPts val="0"/>
              </a:spcAft>
              <a:buSzPts val="2600"/>
              <a:buChar char="–"/>
            </a:pPr>
            <a:endParaRPr lang="en-US">
              <a:latin typeface="+mn-lt"/>
            </a:endParaRPr>
          </a:p>
          <a:p>
            <a:pPr marL="714375" lvl="1" indent="-350838" algn="l" rtl="0">
              <a:lnSpc>
                <a:spcPct val="100000"/>
              </a:lnSpc>
              <a:spcBef>
                <a:spcPts val="624"/>
              </a:spcBef>
              <a:spcAft>
                <a:spcPts val="0"/>
              </a:spcAft>
              <a:buSzPts val="2600"/>
              <a:buChar char="–"/>
            </a:pPr>
            <a:r>
              <a:rPr lang="en-US" b="0" i="0">
                <a:solidFill>
                  <a:srgbClr val="181818"/>
                </a:solidFill>
                <a:effectLst/>
                <a:latin typeface="Trade Gothic W01 Roman"/>
              </a:rPr>
              <a:t> </a:t>
            </a:r>
            <a:r>
              <a:rPr lang="en-US" b="0" i="0" u="sng">
                <a:solidFill>
                  <a:srgbClr val="A41034"/>
                </a:solidFill>
                <a:effectLst/>
                <a:latin typeface="Trade Gothic W01 Roman"/>
                <a:hlinkClick r:id="rId3"/>
              </a:rPr>
              <a:t>Stories of price gouging in Florida</a:t>
            </a:r>
            <a:r>
              <a:rPr lang="en-US" b="0" i="0">
                <a:solidFill>
                  <a:srgbClr val="181818"/>
                </a:solidFill>
                <a:effectLst/>
                <a:latin typeface="Trade Gothic W01 Roman"/>
              </a:rPr>
              <a:t> after Hurricane Matthew made headlines in 2016 when prices for gas, hotels, water, and other essentials skyrocketed during a declared state of emergency. The same issue arose in Texas following </a:t>
            </a:r>
            <a:r>
              <a:rPr lang="en-US" b="0" i="0" u="sng">
                <a:solidFill>
                  <a:srgbClr val="A41034"/>
                </a:solidFill>
                <a:effectLst/>
                <a:latin typeface="Trade Gothic W01 Roman"/>
                <a:hlinkClick r:id="rId4"/>
              </a:rPr>
              <a:t>Hurricane Harvey</a:t>
            </a:r>
            <a:r>
              <a:rPr lang="en-US" b="0" i="0">
                <a:solidFill>
                  <a:srgbClr val="181818"/>
                </a:solidFill>
                <a:effectLst/>
                <a:latin typeface="Trade Gothic W01 Roman"/>
              </a:rPr>
              <a:t> in 2017.</a:t>
            </a:r>
            <a:endParaRPr>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A FEW WORDS OF CAUTION</a:t>
            </a:r>
            <a:endParaRPr dirty="0">
              <a:latin typeface="+mn-lt"/>
            </a:endParaRPr>
          </a:p>
        </p:txBody>
      </p:sp>
      <p:sp>
        <p:nvSpPr>
          <p:cNvPr id="259" name="Google Shape;259;p32"/>
          <p:cNvSpPr txBox="1">
            <a:spLocks noGrp="1"/>
          </p:cNvSpPr>
          <p:nvPr>
            <p:ph type="body" idx="1"/>
          </p:nvPr>
        </p:nvSpPr>
        <p:spPr>
          <a:xfrm>
            <a:off x="254214" y="1261115"/>
            <a:ext cx="9804186" cy="5843070"/>
          </a:xfrm>
          <a:prstGeom prst="rect">
            <a:avLst/>
          </a:prstGeom>
          <a:noFill/>
          <a:ln>
            <a:noFill/>
          </a:ln>
        </p:spPr>
        <p:txBody>
          <a:bodyPr spcFirstLastPara="1" wrap="square" lIns="91425" tIns="91425" rIns="91425" bIns="91425" anchor="t" anchorCtr="0">
            <a:noAutofit/>
          </a:bodyPr>
          <a:lstStyle/>
          <a:p>
            <a:pPr marL="363538" lvl="0" indent="-363538" algn="l" rtl="0">
              <a:lnSpc>
                <a:spcPct val="100000"/>
              </a:lnSpc>
              <a:spcBef>
                <a:spcPts val="0"/>
              </a:spcBef>
              <a:spcAft>
                <a:spcPts val="0"/>
              </a:spcAft>
              <a:buSzPts val="2400"/>
              <a:buChar char="•"/>
            </a:pPr>
            <a:r>
              <a:rPr lang="en-US" sz="2400">
                <a:latin typeface="+mn-lt"/>
              </a:rPr>
              <a:t>Markets aren’t always efficient; sometimes they fail.</a:t>
            </a:r>
            <a:endParaRPr>
              <a:latin typeface="+mn-lt"/>
            </a:endParaRPr>
          </a:p>
          <a:p>
            <a:pPr marL="363538" lvl="0" indent="-363538" algn="l" rtl="0">
              <a:lnSpc>
                <a:spcPct val="100000"/>
              </a:lnSpc>
              <a:spcBef>
                <a:spcPts val="1224"/>
              </a:spcBef>
              <a:spcAft>
                <a:spcPts val="0"/>
              </a:spcAft>
              <a:buSzPts val="2400"/>
              <a:buChar char="•"/>
            </a:pPr>
            <a:r>
              <a:rPr lang="en-US" sz="2400">
                <a:latin typeface="+mn-lt"/>
              </a:rPr>
              <a:t>When market</a:t>
            </a:r>
            <a:r>
              <a:rPr lang="en-US" sz="2400">
                <a:solidFill>
                  <a:schemeClr val="tx1"/>
                </a:solidFill>
                <a:latin typeface="+mn-lt"/>
              </a:rPr>
              <a:t>s </a:t>
            </a:r>
            <a:r>
              <a:rPr lang="en-US" sz="2400">
                <a:latin typeface="+mn-lt"/>
              </a:rPr>
              <a:t>are</a:t>
            </a:r>
            <a:r>
              <a:rPr lang="en-US" sz="2400" b="1">
                <a:latin typeface="+mn-lt"/>
              </a:rPr>
              <a:t> inefficient</a:t>
            </a:r>
            <a:r>
              <a:rPr lang="en-US" sz="2400">
                <a:latin typeface="+mn-lt"/>
              </a:rPr>
              <a:t>, there are missed opportunities. Some people could be made better off without making other people worse off.</a:t>
            </a:r>
            <a:endParaRPr>
              <a:latin typeface="+mn-lt"/>
            </a:endParaRPr>
          </a:p>
          <a:p>
            <a:pPr marL="363538" lvl="0" indent="-363538" algn="l" rtl="0">
              <a:lnSpc>
                <a:spcPct val="100000"/>
              </a:lnSpc>
              <a:spcBef>
                <a:spcPts val="1224"/>
              </a:spcBef>
              <a:spcAft>
                <a:spcPts val="0"/>
              </a:spcAft>
              <a:buSzPts val="2400"/>
              <a:buChar char="•"/>
            </a:pPr>
            <a:r>
              <a:rPr lang="en-US" sz="2400">
                <a:latin typeface="+mn-lt"/>
              </a:rPr>
              <a:t>When a market is inefficient, we have a </a:t>
            </a:r>
            <a:r>
              <a:rPr lang="en-US" sz="2400" b="1">
                <a:latin typeface="+mn-lt"/>
              </a:rPr>
              <a:t>market failure:</a:t>
            </a:r>
            <a:endParaRPr sz="2400">
              <a:latin typeface="+mn-lt"/>
            </a:endParaRPr>
          </a:p>
          <a:p>
            <a:pPr marL="809625" lvl="0" indent="-446088" algn="l" rtl="0">
              <a:lnSpc>
                <a:spcPct val="100000"/>
              </a:lnSpc>
              <a:spcBef>
                <a:spcPts val="1224"/>
              </a:spcBef>
              <a:spcAft>
                <a:spcPts val="0"/>
              </a:spcAft>
              <a:buSzPts val="2400"/>
              <a:buFont typeface="Arial"/>
              <a:buAutoNum type="arabicPeriod"/>
            </a:pPr>
            <a:r>
              <a:rPr lang="en-US" sz="2400">
                <a:latin typeface="+mn-lt"/>
              </a:rPr>
              <a:t>Markets can fail due to </a:t>
            </a:r>
            <a:r>
              <a:rPr lang="en-US" sz="2400" i="1">
                <a:latin typeface="+mn-lt"/>
              </a:rPr>
              <a:t>market power</a:t>
            </a:r>
            <a:r>
              <a:rPr lang="en-US" sz="2400">
                <a:latin typeface="+mn-lt"/>
              </a:rPr>
              <a:t> when a firm has the ability to raise the market price.</a:t>
            </a:r>
            <a:endParaRPr>
              <a:latin typeface="+mn-lt"/>
            </a:endParaRPr>
          </a:p>
          <a:p>
            <a:pPr marL="809625" lvl="0" indent="-446088" algn="l" rtl="0">
              <a:lnSpc>
                <a:spcPct val="100000"/>
              </a:lnSpc>
              <a:spcBef>
                <a:spcPts val="1224"/>
              </a:spcBef>
              <a:spcAft>
                <a:spcPts val="0"/>
              </a:spcAft>
              <a:buSzPts val="2400"/>
              <a:buFont typeface="Arial"/>
              <a:buAutoNum type="arabicPeriod"/>
            </a:pPr>
            <a:r>
              <a:rPr lang="en-US" sz="2400">
                <a:latin typeface="+mn-lt"/>
              </a:rPr>
              <a:t>Markets can fail due to </a:t>
            </a:r>
            <a:r>
              <a:rPr lang="en-US" sz="2400" i="1">
                <a:latin typeface="+mn-lt"/>
              </a:rPr>
              <a:t>externalities</a:t>
            </a:r>
            <a:r>
              <a:rPr lang="en-US" sz="2400">
                <a:latin typeface="+mn-lt"/>
              </a:rPr>
              <a:t> when actions have side effects on the welfare of others.</a:t>
            </a:r>
            <a:endParaRPr>
              <a:latin typeface="+mn-lt"/>
            </a:endParaRPr>
          </a:p>
          <a:p>
            <a:pPr marL="809625" lvl="0" indent="-446088" algn="l" rtl="0">
              <a:lnSpc>
                <a:spcPct val="100000"/>
              </a:lnSpc>
              <a:spcBef>
                <a:spcPts val="1224"/>
              </a:spcBef>
              <a:spcAft>
                <a:spcPts val="0"/>
              </a:spcAft>
              <a:buSzPts val="2400"/>
              <a:buFont typeface="Arial"/>
              <a:buAutoNum type="arabicPeriod"/>
            </a:pPr>
            <a:r>
              <a:rPr lang="en-US" sz="2400">
                <a:latin typeface="+mn-lt"/>
              </a:rPr>
              <a:t>Markets can fail when the nature of the good makes it unsuitable for efficient allocation by a market: </a:t>
            </a:r>
            <a:r>
              <a:rPr lang="en-US" sz="2400" i="1">
                <a:latin typeface="+mn-lt"/>
              </a:rPr>
              <a:t>public goods, common resources,</a:t>
            </a:r>
            <a:r>
              <a:rPr lang="en-US" sz="2400">
                <a:latin typeface="+mn-lt"/>
              </a:rPr>
              <a:t> and </a:t>
            </a:r>
            <a:r>
              <a:rPr lang="en-US" sz="2400" i="1">
                <a:latin typeface="+mn-lt"/>
              </a:rPr>
              <a:t>private information</a:t>
            </a:r>
            <a:r>
              <a:rPr lang="en-US" sz="2400">
                <a:latin typeface="+mn-lt"/>
              </a:rPr>
              <a:t>.</a:t>
            </a:r>
            <a:endParaRPr>
              <a:latin typeface="+mn-lt"/>
            </a:endParaRPr>
          </a:p>
          <a:p>
            <a:pPr marL="363538" lvl="0" indent="-363538" algn="l" rtl="0">
              <a:lnSpc>
                <a:spcPct val="100000"/>
              </a:lnSpc>
              <a:spcBef>
                <a:spcPts val="1224"/>
              </a:spcBef>
              <a:spcAft>
                <a:spcPts val="0"/>
              </a:spcAft>
              <a:buSzPts val="2400"/>
              <a:buChar char="•"/>
            </a:pPr>
            <a:r>
              <a:rPr lang="en-US" sz="2400">
                <a:latin typeface="+mn-lt"/>
              </a:rPr>
              <a:t>We’ll learn more about market failures later.</a:t>
            </a:r>
            <a:endParaRPr>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2"/>
          <p:cNvSpPr txBox="1">
            <a:spLocks noGrp="1"/>
          </p:cNvSpPr>
          <p:nvPr>
            <p:ph type="title"/>
          </p:nvPr>
        </p:nvSpPr>
        <p:spPr>
          <a:xfrm>
            <a:off x="0" y="-28291"/>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A FEW WORDS OF CAUTION</a:t>
            </a:r>
            <a:endParaRPr>
              <a:latin typeface="+mn-lt"/>
            </a:endParaRPr>
          </a:p>
        </p:txBody>
      </p:sp>
      <p:sp>
        <p:nvSpPr>
          <p:cNvPr id="259" name="Google Shape;259;p32"/>
          <p:cNvSpPr txBox="1">
            <a:spLocks noGrp="1"/>
          </p:cNvSpPr>
          <p:nvPr>
            <p:ph type="body" idx="1"/>
          </p:nvPr>
        </p:nvSpPr>
        <p:spPr>
          <a:xfrm>
            <a:off x="254214" y="472343"/>
            <a:ext cx="9804186" cy="630326"/>
          </a:xfrm>
          <a:prstGeom prst="rect">
            <a:avLst/>
          </a:prstGeom>
          <a:noFill/>
          <a:ln>
            <a:noFill/>
          </a:ln>
        </p:spPr>
        <p:txBody>
          <a:bodyPr spcFirstLastPara="1" wrap="square" lIns="91425" tIns="91425" rIns="91425" bIns="91425" anchor="t" anchorCtr="0">
            <a:noAutofit/>
          </a:bodyPr>
          <a:lstStyle/>
          <a:p>
            <a:pPr marL="363537" lvl="0" indent="0" algn="l" rtl="0">
              <a:lnSpc>
                <a:spcPct val="100000"/>
              </a:lnSpc>
              <a:spcBef>
                <a:spcPts val="1224"/>
              </a:spcBef>
              <a:spcAft>
                <a:spcPts val="0"/>
              </a:spcAft>
              <a:buSzPts val="2400"/>
              <a:buNone/>
            </a:pPr>
            <a:r>
              <a:rPr lang="en-US" sz="2400" dirty="0">
                <a:latin typeface="+mn-lt"/>
              </a:rPr>
              <a:t>Markets can fail due to </a:t>
            </a:r>
            <a:r>
              <a:rPr lang="en-US" sz="2400" i="1" dirty="0">
                <a:latin typeface="+mn-lt"/>
              </a:rPr>
              <a:t>market power</a:t>
            </a:r>
            <a:r>
              <a:rPr lang="en-US" sz="2400" dirty="0">
                <a:latin typeface="+mn-lt"/>
              </a:rPr>
              <a:t> when a firm has the ability to raise the market price.</a:t>
            </a:r>
            <a:endParaRPr dirty="0">
              <a:latin typeface="+mn-lt"/>
            </a:endParaRPr>
          </a:p>
        </p:txBody>
      </p:sp>
      <p:pic>
        <p:nvPicPr>
          <p:cNvPr id="3" name="Picture 2">
            <a:extLst>
              <a:ext uri="{FF2B5EF4-FFF2-40B4-BE49-F238E27FC236}">
                <a16:creationId xmlns:a16="http://schemas.microsoft.com/office/drawing/2014/main" id="{AD11E27F-C97C-4A44-AF83-18BFA2568663}"/>
              </a:ext>
            </a:extLst>
          </p:cNvPr>
          <p:cNvPicPr>
            <a:picLocks noChangeAspect="1"/>
          </p:cNvPicPr>
          <p:nvPr/>
        </p:nvPicPr>
        <p:blipFill>
          <a:blip r:embed="rId3"/>
          <a:stretch>
            <a:fillRect/>
          </a:stretch>
        </p:blipFill>
        <p:spPr>
          <a:xfrm>
            <a:off x="8954" y="1705510"/>
            <a:ext cx="10029825" cy="5691883"/>
          </a:xfrm>
          <a:prstGeom prst="rect">
            <a:avLst/>
          </a:prstGeom>
        </p:spPr>
      </p:pic>
    </p:spTree>
    <p:extLst>
      <p:ext uri="{BB962C8B-B14F-4D97-AF65-F5344CB8AC3E}">
        <p14:creationId xmlns:p14="http://schemas.microsoft.com/office/powerpoint/2010/main" val="24246712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2"/>
          <p:cNvSpPr txBox="1">
            <a:spLocks noGrp="1"/>
          </p:cNvSpPr>
          <p:nvPr>
            <p:ph type="title"/>
          </p:nvPr>
        </p:nvSpPr>
        <p:spPr>
          <a:xfrm>
            <a:off x="0" y="-28291"/>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A FEW WORDS OF CAUTION</a:t>
            </a:r>
            <a:endParaRPr>
              <a:latin typeface="+mn-lt"/>
            </a:endParaRPr>
          </a:p>
        </p:txBody>
      </p:sp>
      <p:sp>
        <p:nvSpPr>
          <p:cNvPr id="259" name="Google Shape;259;p32"/>
          <p:cNvSpPr txBox="1">
            <a:spLocks noGrp="1"/>
          </p:cNvSpPr>
          <p:nvPr>
            <p:ph type="body" idx="1"/>
          </p:nvPr>
        </p:nvSpPr>
        <p:spPr>
          <a:xfrm>
            <a:off x="254214" y="628524"/>
            <a:ext cx="9804186" cy="1204683"/>
          </a:xfrm>
          <a:prstGeom prst="rect">
            <a:avLst/>
          </a:prstGeom>
          <a:noFill/>
          <a:ln>
            <a:noFill/>
          </a:ln>
        </p:spPr>
        <p:txBody>
          <a:bodyPr spcFirstLastPara="1" wrap="square" lIns="91425" tIns="91425" rIns="91425" bIns="91425" anchor="t" anchorCtr="0">
            <a:noAutofit/>
          </a:bodyPr>
          <a:lstStyle/>
          <a:p>
            <a:pPr marL="363537" lvl="0" indent="0" algn="l" rtl="0">
              <a:lnSpc>
                <a:spcPct val="100000"/>
              </a:lnSpc>
              <a:spcBef>
                <a:spcPts val="1224"/>
              </a:spcBef>
              <a:spcAft>
                <a:spcPts val="0"/>
              </a:spcAft>
              <a:buSzPts val="2400"/>
              <a:buNone/>
            </a:pPr>
            <a:r>
              <a:rPr lang="en-US" sz="2400">
                <a:latin typeface="+mn-lt"/>
              </a:rPr>
              <a:t>Markets can fail due to </a:t>
            </a:r>
            <a:r>
              <a:rPr lang="en-US" sz="2400" i="1">
                <a:latin typeface="+mn-lt"/>
              </a:rPr>
              <a:t>market power</a:t>
            </a:r>
            <a:r>
              <a:rPr lang="en-US" sz="2400">
                <a:latin typeface="+mn-lt"/>
              </a:rPr>
              <a:t> when a firm has the ability to raise the market price.</a:t>
            </a:r>
            <a:endParaRPr>
              <a:latin typeface="+mn-lt"/>
            </a:endParaRPr>
          </a:p>
        </p:txBody>
      </p:sp>
      <p:pic>
        <p:nvPicPr>
          <p:cNvPr id="4" name="Picture 3">
            <a:extLst>
              <a:ext uri="{FF2B5EF4-FFF2-40B4-BE49-F238E27FC236}">
                <a16:creationId xmlns:a16="http://schemas.microsoft.com/office/drawing/2014/main" id="{06C0A914-96E9-4B2E-8046-74F1345DE5AA}"/>
              </a:ext>
            </a:extLst>
          </p:cNvPr>
          <p:cNvPicPr>
            <a:picLocks noChangeAspect="1"/>
          </p:cNvPicPr>
          <p:nvPr/>
        </p:nvPicPr>
        <p:blipFill>
          <a:blip r:embed="rId3"/>
          <a:stretch>
            <a:fillRect/>
          </a:stretch>
        </p:blipFill>
        <p:spPr>
          <a:xfrm>
            <a:off x="0" y="1833207"/>
            <a:ext cx="10039350" cy="5502541"/>
          </a:xfrm>
          <a:prstGeom prst="rect">
            <a:avLst/>
          </a:prstGeom>
        </p:spPr>
      </p:pic>
    </p:spTree>
    <p:extLst>
      <p:ext uri="{BB962C8B-B14F-4D97-AF65-F5344CB8AC3E}">
        <p14:creationId xmlns:p14="http://schemas.microsoft.com/office/powerpoint/2010/main" val="5274186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A FEW WORDS OF CAUTION</a:t>
            </a:r>
            <a:endParaRPr>
              <a:latin typeface="+mn-lt"/>
            </a:endParaRPr>
          </a:p>
        </p:txBody>
      </p:sp>
      <p:sp>
        <p:nvSpPr>
          <p:cNvPr id="3" name="Text Placeholder 2">
            <a:extLst>
              <a:ext uri="{FF2B5EF4-FFF2-40B4-BE49-F238E27FC236}">
                <a16:creationId xmlns:a16="http://schemas.microsoft.com/office/drawing/2014/main" id="{C5E26A49-B442-4C0B-A092-5D4F8D89B16A}"/>
              </a:ext>
            </a:extLst>
          </p:cNvPr>
          <p:cNvSpPr>
            <a:spLocks noGrp="1"/>
          </p:cNvSpPr>
          <p:nvPr>
            <p:ph type="body" idx="1"/>
          </p:nvPr>
        </p:nvSpPr>
        <p:spPr>
          <a:xfrm>
            <a:off x="0" y="1492157"/>
            <a:ext cx="9956586" cy="2096841"/>
          </a:xfrm>
        </p:spPr>
        <p:txBody>
          <a:bodyPr>
            <a:normAutofit/>
          </a:bodyPr>
          <a:lstStyle/>
          <a:p>
            <a:r>
              <a:rPr lang="en-US" b="0" i="0" u="none" strike="noStrike">
                <a:solidFill>
                  <a:srgbClr val="0000FF"/>
                </a:solidFill>
                <a:effectLst/>
                <a:latin typeface="Hind" panose="020B0502040204020203" pitchFamily="2" charset="0"/>
                <a:hlinkClick r:id="rId3"/>
              </a:rPr>
              <a:t>Cuyahoga River Fire</a:t>
            </a:r>
            <a:r>
              <a:rPr lang="en-US" b="0" i="0">
                <a:solidFill>
                  <a:srgbClr val="3E3E36"/>
                </a:solidFill>
                <a:effectLst/>
                <a:latin typeface="Hind" panose="020B0502040204020203" pitchFamily="2" charset="0"/>
              </a:rPr>
              <a:t>: In 1969, the Cuyahoga River in Cleveland, Ohio caught fire due to pollution from industrial waste. The incident spurred environmental activism and led to the creation of the Environmental Protection Agency.</a:t>
            </a:r>
          </a:p>
          <a:p>
            <a:endParaRPr lang="en-US"/>
          </a:p>
        </p:txBody>
      </p:sp>
      <p:pic>
        <p:nvPicPr>
          <p:cNvPr id="1026" name="Picture 2" descr="Cuyahoga River's recovery since 1969 fire documented in new Ohio EPA film  on YouTube - cleveland.com">
            <a:extLst>
              <a:ext uri="{FF2B5EF4-FFF2-40B4-BE49-F238E27FC236}">
                <a16:creationId xmlns:a16="http://schemas.microsoft.com/office/drawing/2014/main" id="{63B90BC5-9005-47C7-B9C2-D76584194E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957941"/>
            <a:ext cx="4769556" cy="3190572"/>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12" descr="Cuyahoga River Fire">
            <a:extLst>
              <a:ext uri="{FF2B5EF4-FFF2-40B4-BE49-F238E27FC236}">
                <a16:creationId xmlns:a16="http://schemas.microsoft.com/office/drawing/2014/main" id="{31CB75B3-6EEE-4153-AF21-357753C9A040}"/>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E90F238F-5472-4CA9-AE61-BCCA79202634}"/>
              </a:ext>
            </a:extLst>
          </p:cNvPr>
          <p:cNvPicPr>
            <a:picLocks noChangeAspect="1"/>
          </p:cNvPicPr>
          <p:nvPr/>
        </p:nvPicPr>
        <p:blipFill>
          <a:blip r:embed="rId5"/>
          <a:stretch>
            <a:fillRect/>
          </a:stretch>
        </p:blipFill>
        <p:spPr>
          <a:xfrm>
            <a:off x="5195894" y="4030133"/>
            <a:ext cx="4710105" cy="3190572"/>
          </a:xfrm>
          <a:prstGeom prst="rect">
            <a:avLst/>
          </a:prstGeom>
        </p:spPr>
      </p:pic>
    </p:spTree>
    <p:extLst>
      <p:ext uri="{BB962C8B-B14F-4D97-AF65-F5344CB8AC3E}">
        <p14:creationId xmlns:p14="http://schemas.microsoft.com/office/powerpoint/2010/main" val="38553835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A FEW WORDS OF CAUTION</a:t>
            </a:r>
            <a:endParaRPr>
              <a:latin typeface="+mn-lt"/>
            </a:endParaRPr>
          </a:p>
        </p:txBody>
      </p:sp>
      <p:sp>
        <p:nvSpPr>
          <p:cNvPr id="3" name="Text Placeholder 2">
            <a:extLst>
              <a:ext uri="{FF2B5EF4-FFF2-40B4-BE49-F238E27FC236}">
                <a16:creationId xmlns:a16="http://schemas.microsoft.com/office/drawing/2014/main" id="{C5E26A49-B442-4C0B-A092-5D4F8D89B16A}"/>
              </a:ext>
            </a:extLst>
          </p:cNvPr>
          <p:cNvSpPr>
            <a:spLocks noGrp="1"/>
          </p:cNvSpPr>
          <p:nvPr>
            <p:ph type="body" idx="1"/>
          </p:nvPr>
        </p:nvSpPr>
        <p:spPr>
          <a:xfrm>
            <a:off x="0" y="1419547"/>
            <a:ext cx="9956586" cy="2169452"/>
          </a:xfrm>
        </p:spPr>
        <p:txBody>
          <a:bodyPr>
            <a:normAutofit/>
          </a:bodyPr>
          <a:lstStyle/>
          <a:p>
            <a:pPr fontAlgn="base"/>
            <a:r>
              <a:rPr lang="en-US" b="0" i="0" u="none" strike="noStrike">
                <a:solidFill>
                  <a:srgbClr val="0000FF"/>
                </a:solidFill>
                <a:effectLst/>
                <a:latin typeface="Hind" panose="02000000000000000000" pitchFamily="2" charset="0"/>
                <a:hlinkClick r:id="rId3"/>
              </a:rPr>
              <a:t>Volkswagen Emissions Scandal</a:t>
            </a:r>
            <a:r>
              <a:rPr lang="en-US" b="0" i="0">
                <a:solidFill>
                  <a:srgbClr val="3E3E36"/>
                </a:solidFill>
                <a:effectLst/>
                <a:latin typeface="Hind" panose="02000000000000000000" pitchFamily="2" charset="0"/>
              </a:rPr>
              <a:t>: In 2015, Volkswagen was found to have installed software in its diesel cars that allowed them to cheat on emissions tests. Volkswagen paid over $25 billion in settlements.</a:t>
            </a:r>
          </a:p>
          <a:p>
            <a:endParaRPr lang="en-US"/>
          </a:p>
        </p:txBody>
      </p:sp>
      <p:sp>
        <p:nvSpPr>
          <p:cNvPr id="8" name="AutoShape 12" descr="Cuyahoga River Fire">
            <a:extLst>
              <a:ext uri="{FF2B5EF4-FFF2-40B4-BE49-F238E27FC236}">
                <a16:creationId xmlns:a16="http://schemas.microsoft.com/office/drawing/2014/main" id="{31CB75B3-6EEE-4153-AF21-357753C9A040}"/>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FF395B98-6835-4E44-9B94-5B1B699581DF}"/>
              </a:ext>
            </a:extLst>
          </p:cNvPr>
          <p:cNvPicPr>
            <a:picLocks noChangeAspect="1"/>
          </p:cNvPicPr>
          <p:nvPr/>
        </p:nvPicPr>
        <p:blipFill>
          <a:blip r:embed="rId4"/>
          <a:stretch>
            <a:fillRect/>
          </a:stretch>
        </p:blipFill>
        <p:spPr>
          <a:xfrm>
            <a:off x="4120445" y="3267472"/>
            <a:ext cx="5739955" cy="4125320"/>
          </a:xfrm>
          <a:prstGeom prst="rect">
            <a:avLst/>
          </a:prstGeom>
        </p:spPr>
      </p:pic>
      <p:pic>
        <p:nvPicPr>
          <p:cNvPr id="5" name="Picture 4">
            <a:extLst>
              <a:ext uri="{FF2B5EF4-FFF2-40B4-BE49-F238E27FC236}">
                <a16:creationId xmlns:a16="http://schemas.microsoft.com/office/drawing/2014/main" id="{89AC677C-9448-4A16-9C12-9A94C4C35038}"/>
              </a:ext>
            </a:extLst>
          </p:cNvPr>
          <p:cNvPicPr>
            <a:picLocks noChangeAspect="1"/>
          </p:cNvPicPr>
          <p:nvPr/>
        </p:nvPicPr>
        <p:blipFill>
          <a:blip r:embed="rId5"/>
          <a:stretch>
            <a:fillRect/>
          </a:stretch>
        </p:blipFill>
        <p:spPr>
          <a:xfrm>
            <a:off x="277059" y="3733800"/>
            <a:ext cx="3843386" cy="2777447"/>
          </a:xfrm>
          <a:prstGeom prst="rect">
            <a:avLst/>
          </a:prstGeom>
        </p:spPr>
      </p:pic>
    </p:spTree>
    <p:extLst>
      <p:ext uri="{BB962C8B-B14F-4D97-AF65-F5344CB8AC3E}">
        <p14:creationId xmlns:p14="http://schemas.microsoft.com/office/powerpoint/2010/main" val="2136563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A FEW WORDS OF CAUTION</a:t>
            </a:r>
            <a:endParaRPr>
              <a:latin typeface="+mn-lt"/>
            </a:endParaRPr>
          </a:p>
        </p:txBody>
      </p:sp>
      <p:sp>
        <p:nvSpPr>
          <p:cNvPr id="3" name="Text Placeholder 2">
            <a:extLst>
              <a:ext uri="{FF2B5EF4-FFF2-40B4-BE49-F238E27FC236}">
                <a16:creationId xmlns:a16="http://schemas.microsoft.com/office/drawing/2014/main" id="{C5E26A49-B442-4C0B-A092-5D4F8D89B16A}"/>
              </a:ext>
            </a:extLst>
          </p:cNvPr>
          <p:cNvSpPr>
            <a:spLocks noGrp="1"/>
          </p:cNvSpPr>
          <p:nvPr>
            <p:ph type="body" idx="1"/>
          </p:nvPr>
        </p:nvSpPr>
        <p:spPr>
          <a:xfrm>
            <a:off x="0" y="1419547"/>
            <a:ext cx="9956586" cy="2169452"/>
          </a:xfrm>
        </p:spPr>
        <p:txBody>
          <a:bodyPr>
            <a:normAutofit/>
          </a:bodyPr>
          <a:lstStyle/>
          <a:p>
            <a:pPr algn="l" fontAlgn="base">
              <a:buFont typeface="+mj-lt"/>
              <a:buAutoNum type="arabicPeriod"/>
            </a:pPr>
            <a:r>
              <a:rPr lang="en-US" b="0" i="0" u="none" strike="noStrike">
                <a:solidFill>
                  <a:srgbClr val="0000FF"/>
                </a:solidFill>
                <a:effectLst/>
                <a:latin typeface="Hind" panose="02000000000000000000" pitchFamily="2" charset="0"/>
                <a:hlinkClick r:id="rId3"/>
              </a:rPr>
              <a:t>DuPont Chemical leak</a:t>
            </a:r>
            <a:r>
              <a:rPr lang="en-US" b="0" i="0">
                <a:solidFill>
                  <a:srgbClr val="3E3E36"/>
                </a:solidFill>
                <a:effectLst/>
                <a:latin typeface="Hind" panose="02000000000000000000" pitchFamily="2" charset="0"/>
              </a:rPr>
              <a:t>: In 2014, a chemical leak at a DuPont plant in West Virginia contaminated the drinking water of over 300,000 people. DuPont paid over $670 million in settlements.</a:t>
            </a:r>
          </a:p>
          <a:p>
            <a:endParaRPr lang="en-US"/>
          </a:p>
        </p:txBody>
      </p:sp>
      <p:sp>
        <p:nvSpPr>
          <p:cNvPr id="8" name="AutoShape 12" descr="Cuyahoga River Fire">
            <a:extLst>
              <a:ext uri="{FF2B5EF4-FFF2-40B4-BE49-F238E27FC236}">
                <a16:creationId xmlns:a16="http://schemas.microsoft.com/office/drawing/2014/main" id="{31CB75B3-6EEE-4153-AF21-357753C9A040}"/>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1C03314F-359F-4986-8094-E54906511DBF}"/>
              </a:ext>
            </a:extLst>
          </p:cNvPr>
          <p:cNvPicPr>
            <a:picLocks noChangeAspect="1"/>
          </p:cNvPicPr>
          <p:nvPr/>
        </p:nvPicPr>
        <p:blipFill>
          <a:blip r:embed="rId4"/>
          <a:stretch>
            <a:fillRect/>
          </a:stretch>
        </p:blipFill>
        <p:spPr>
          <a:xfrm>
            <a:off x="1174045" y="3588999"/>
            <a:ext cx="6378222" cy="3475548"/>
          </a:xfrm>
          <a:prstGeom prst="rect">
            <a:avLst/>
          </a:prstGeom>
        </p:spPr>
      </p:pic>
    </p:spTree>
    <p:extLst>
      <p:ext uri="{BB962C8B-B14F-4D97-AF65-F5344CB8AC3E}">
        <p14:creationId xmlns:p14="http://schemas.microsoft.com/office/powerpoint/2010/main" val="41232048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a:latin typeface="+mn-lt"/>
              </a:rPr>
              <a:t>A FEW WORDS OF CAUTION</a:t>
            </a:r>
            <a:endParaRPr>
              <a:latin typeface="+mn-lt"/>
            </a:endParaRPr>
          </a:p>
        </p:txBody>
      </p:sp>
      <p:sp>
        <p:nvSpPr>
          <p:cNvPr id="3" name="Text Placeholder 2">
            <a:extLst>
              <a:ext uri="{FF2B5EF4-FFF2-40B4-BE49-F238E27FC236}">
                <a16:creationId xmlns:a16="http://schemas.microsoft.com/office/drawing/2014/main" id="{C5E26A49-B442-4C0B-A092-5D4F8D89B16A}"/>
              </a:ext>
            </a:extLst>
          </p:cNvPr>
          <p:cNvSpPr>
            <a:spLocks noGrp="1"/>
          </p:cNvSpPr>
          <p:nvPr>
            <p:ph type="body" idx="1"/>
          </p:nvPr>
        </p:nvSpPr>
        <p:spPr>
          <a:xfrm>
            <a:off x="0" y="1419547"/>
            <a:ext cx="9956586" cy="2169452"/>
          </a:xfrm>
        </p:spPr>
        <p:txBody>
          <a:bodyPr>
            <a:normAutofit/>
          </a:bodyPr>
          <a:lstStyle/>
          <a:p>
            <a:pPr algn="l" fontAlgn="base">
              <a:buFont typeface="+mj-lt"/>
              <a:buAutoNum type="arabicPeriod"/>
            </a:pPr>
            <a:r>
              <a:rPr lang="en-US" b="0" i="0" u="none" strike="noStrike">
                <a:solidFill>
                  <a:srgbClr val="0000FF"/>
                </a:solidFill>
                <a:effectLst/>
                <a:latin typeface="Hind" panose="02000000000000000000" pitchFamily="2" charset="0"/>
                <a:hlinkClick r:id="rId3"/>
              </a:rPr>
              <a:t>Love Canal</a:t>
            </a:r>
            <a:r>
              <a:rPr lang="en-US" b="0" i="0">
                <a:solidFill>
                  <a:srgbClr val="3E3E36"/>
                </a:solidFill>
                <a:effectLst/>
                <a:latin typeface="Hind" panose="02000000000000000000" pitchFamily="2" charset="0"/>
              </a:rPr>
              <a:t>: Occidental Petroleum dumped 21,000 tons of toxic waste into the Love Canal in Niagara Falls, New York, causing widespread contamination and birth defects. Occidental Petroleum paid over $130 million in settlements.</a:t>
            </a:r>
          </a:p>
          <a:p>
            <a:endParaRPr lang="en-US"/>
          </a:p>
        </p:txBody>
      </p:sp>
      <p:sp>
        <p:nvSpPr>
          <p:cNvPr id="8" name="AutoShape 12" descr="Cuyahoga River Fire">
            <a:extLst>
              <a:ext uri="{FF2B5EF4-FFF2-40B4-BE49-F238E27FC236}">
                <a16:creationId xmlns:a16="http://schemas.microsoft.com/office/drawing/2014/main" id="{31CB75B3-6EEE-4153-AF21-357753C9A040}"/>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1">
            <a:extLst>
              <a:ext uri="{FF2B5EF4-FFF2-40B4-BE49-F238E27FC236}">
                <a16:creationId xmlns:a16="http://schemas.microsoft.com/office/drawing/2014/main" id="{15A1EEEF-D2E2-49EE-84BD-85FB152F0D2E}"/>
              </a:ext>
            </a:extLst>
          </p:cNvPr>
          <p:cNvPicPr>
            <a:picLocks noChangeAspect="1"/>
          </p:cNvPicPr>
          <p:nvPr/>
        </p:nvPicPr>
        <p:blipFill>
          <a:blip r:embed="rId4"/>
          <a:stretch>
            <a:fillRect/>
          </a:stretch>
        </p:blipFill>
        <p:spPr>
          <a:xfrm>
            <a:off x="2517422" y="3835073"/>
            <a:ext cx="6617052" cy="3231771"/>
          </a:xfrm>
          <a:prstGeom prst="rect">
            <a:avLst/>
          </a:prstGeom>
        </p:spPr>
      </p:pic>
    </p:spTree>
    <p:extLst>
      <p:ext uri="{BB962C8B-B14F-4D97-AF65-F5344CB8AC3E}">
        <p14:creationId xmlns:p14="http://schemas.microsoft.com/office/powerpoint/2010/main" val="3832336516"/>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2931</Words>
  <Application>Microsoft Office PowerPoint</Application>
  <PresentationFormat>Custom</PresentationFormat>
  <Paragraphs>247</Paragraphs>
  <Slides>54</Slides>
  <Notes>48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-apple-system</vt:lpstr>
      <vt:lpstr>Aptos</vt:lpstr>
      <vt:lpstr>Arial</vt:lpstr>
      <vt:lpstr>Calibri</vt:lpstr>
      <vt:lpstr>Cambria Math</vt:lpstr>
      <vt:lpstr>Helvetica Neue</vt:lpstr>
      <vt:lpstr>Hind</vt:lpstr>
      <vt:lpstr>Noto Sans Symbols</vt:lpstr>
      <vt:lpstr>Segoe UI</vt:lpstr>
      <vt:lpstr>Trade Gothic W01 Roman</vt:lpstr>
      <vt:lpstr>KRUGMAN</vt:lpstr>
      <vt:lpstr>Consumer and Producer Surplus</vt:lpstr>
      <vt:lpstr>Important!</vt:lpstr>
      <vt:lpstr>WHAT YOU WILL LEARN IN THIS CHAPTER</vt:lpstr>
      <vt:lpstr>MEASURING MARKET EFFICIENCY</vt:lpstr>
      <vt:lpstr>Increase in price</vt:lpstr>
      <vt:lpstr>Increase in price</vt:lpstr>
      <vt:lpstr>CONSUMER SURPLUS PART 1</vt:lpstr>
      <vt:lpstr>Consumer Surplus</vt:lpstr>
      <vt:lpstr>THE DEMAND CURVE FOR USED SNEAKERS</vt:lpstr>
      <vt:lpstr>CONSUMER SURPLUS PART 2</vt:lpstr>
      <vt:lpstr>LEARN BY DOING: PRACTICE QUESTION 1</vt:lpstr>
      <vt:lpstr>LEARN BY DOING: PRACTICE QUESTION</vt:lpstr>
      <vt:lpstr>LEARN BY DOING: PRACTICE QUESTION 3 (Answer)</vt:lpstr>
      <vt:lpstr>CONSUMER SURPLUS PART 3</vt:lpstr>
      <vt:lpstr>CONSUMER SURPLUS RISES WITH A FALL IN PRICE (1 of 2)</vt:lpstr>
      <vt:lpstr>CONSUMER SURPLUS RISES WITH A FALL IN PRICE (2 of 2)</vt:lpstr>
      <vt:lpstr>HOW THE GAINS IN CONSUMER SURPLUS ARE SPLIT</vt:lpstr>
      <vt:lpstr>LEARN BY DOING: DISCUSS (1 of 2)</vt:lpstr>
      <vt:lpstr>THE SUPPLY CURVE FOR USED SNEAKERS</vt:lpstr>
      <vt:lpstr>PRODUCER SURPLUS PART 1</vt:lpstr>
      <vt:lpstr>PRODUCER SURPLUS PART 2</vt:lpstr>
      <vt:lpstr>PRODUCER SURPLUS PART 3</vt:lpstr>
      <vt:lpstr>PRODUCER SURPLUS PART 4</vt:lpstr>
      <vt:lpstr>Leading companies in the world in 2023, by pre-tax income(in billion U.S. dollars)</vt:lpstr>
      <vt:lpstr>PRODUCER SURPLUS RISES IF THE PRICE INCREASES</vt:lpstr>
      <vt:lpstr>CONSUMER SURPLUS, PRODUCER SURPLUS, AND THE GAINS FROM TRADE</vt:lpstr>
      <vt:lpstr>CONSUMER SURPLUS, PRODUCER SURPLUS, AND THE GAINS FROM TRADE</vt:lpstr>
      <vt:lpstr>CONSUMER SURPLUS, PRODUCER SURPLUS, AND THE GAINS FROM TRADE</vt:lpstr>
      <vt:lpstr>THE EFFICIENCY OF MARKETS (1 of 3)</vt:lpstr>
      <vt:lpstr>WHY REALLOCATING CONSUMPTION LOWERS CONSUMER SURPLUS</vt:lpstr>
      <vt:lpstr>WHY REALLOCATING SALES LOWERS PRODUCER SURPLUS</vt:lpstr>
      <vt:lpstr>WHY CHANGING THE QUANTITY LOWERS TOTAL SURPLUS</vt:lpstr>
      <vt:lpstr>THE EFFICIENCY OF MARKETS (2 of 3)</vt:lpstr>
      <vt:lpstr>THE EFFICIENCY OF MARKETS (3 of 3)</vt:lpstr>
      <vt:lpstr>Leading companies in the world in 2023, by pre-tax income(in billion U.S. dollars)</vt:lpstr>
      <vt:lpstr>Production and use of fossil fuels put more than 120 million metric tons of methane into the atmosphere last year, a slight rise over 2022, (IEA, 2023).</vt:lpstr>
      <vt:lpstr>EQUITY AND EFFICIENCY</vt:lpstr>
      <vt:lpstr>EQUITY AND EFFICIENCY</vt:lpstr>
      <vt:lpstr>EQUITY AND EFFICIENCY</vt:lpstr>
      <vt:lpstr>EQUITY AND EFFICIENCY</vt:lpstr>
      <vt:lpstr>WHY MARKETS TYPICALLY WORK SO WELL</vt:lpstr>
      <vt:lpstr>WHY PRIVATE PROPERTY MATTERS</vt:lpstr>
      <vt:lpstr>WHY PRIVATE PROPERTY MATTERS</vt:lpstr>
      <vt:lpstr>LEARN BY DOING: PRACTICE QUESTION 2</vt:lpstr>
      <vt:lpstr>ECONOMIC SIGNALS</vt:lpstr>
      <vt:lpstr>What Experts See In Economic Signals For 2024</vt:lpstr>
      <vt:lpstr>LEARN BY DOING: DISCUSS (2 of 2)</vt:lpstr>
      <vt:lpstr>A FEW WORDS OF CAUTION</vt:lpstr>
      <vt:lpstr>A FEW WORDS OF CAUTION</vt:lpstr>
      <vt:lpstr>A FEW WORDS OF CAUTION</vt:lpstr>
      <vt:lpstr>A FEW WORDS OF CAUTION</vt:lpstr>
      <vt:lpstr>A FEW WORDS OF CAUTION</vt:lpstr>
      <vt:lpstr>A FEW WORDS OF CAUTION</vt:lpstr>
      <vt:lpstr>A FEW WORDS OF CAUTION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and Producer Surplus</dc:title>
  <dc:creator>Krugman</dc:creator>
  <cp:lastModifiedBy>Espinola-Arredondo, Ana Fabiola</cp:lastModifiedBy>
  <cp:revision>1</cp:revision>
  <dcterms:modified xsi:type="dcterms:W3CDTF">2024-09-10T19:34:23Z</dcterms:modified>
</cp:coreProperties>
</file>