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Lst>
  <p:notesMasterIdLst>
    <p:notesMasterId r:id="rId82"/>
  </p:notesMasterIdLst>
  <p:handoutMasterIdLst>
    <p:handoutMasterId r:id="rId83"/>
  </p:handoutMasterIdLst>
  <p:sldIdLst>
    <p:sldId id="308" r:id="rId2"/>
    <p:sldId id="330" r:id="rId3"/>
    <p:sldId id="266" r:id="rId4"/>
    <p:sldId id="267" r:id="rId5"/>
    <p:sldId id="328" r:id="rId6"/>
    <p:sldId id="329" r:id="rId7"/>
    <p:sldId id="333" r:id="rId8"/>
    <p:sldId id="283" r:id="rId9"/>
    <p:sldId id="317" r:id="rId10"/>
    <p:sldId id="318" r:id="rId11"/>
    <p:sldId id="335" r:id="rId12"/>
    <p:sldId id="319" r:id="rId13"/>
    <p:sldId id="287" r:id="rId14"/>
    <p:sldId id="288" r:id="rId15"/>
    <p:sldId id="289" r:id="rId16"/>
    <p:sldId id="331" r:id="rId17"/>
    <p:sldId id="332" r:id="rId18"/>
    <p:sldId id="336" r:id="rId19"/>
    <p:sldId id="290" r:id="rId20"/>
    <p:sldId id="337" r:id="rId21"/>
    <p:sldId id="291" r:id="rId22"/>
    <p:sldId id="338" r:id="rId23"/>
    <p:sldId id="292" r:id="rId24"/>
    <p:sldId id="339" r:id="rId25"/>
    <p:sldId id="293" r:id="rId26"/>
    <p:sldId id="340" r:id="rId27"/>
    <p:sldId id="294" r:id="rId28"/>
    <p:sldId id="268" r:id="rId29"/>
    <p:sldId id="315" r:id="rId30"/>
    <p:sldId id="270" r:id="rId31"/>
    <p:sldId id="343" r:id="rId32"/>
    <p:sldId id="344" r:id="rId33"/>
    <p:sldId id="316" r:id="rId34"/>
    <p:sldId id="341" r:id="rId35"/>
    <p:sldId id="314" r:id="rId36"/>
    <p:sldId id="273" r:id="rId37"/>
    <p:sldId id="274" r:id="rId38"/>
    <p:sldId id="342" r:id="rId39"/>
    <p:sldId id="275" r:id="rId40"/>
    <p:sldId id="345" r:id="rId41"/>
    <p:sldId id="346" r:id="rId42"/>
    <p:sldId id="276" r:id="rId43"/>
    <p:sldId id="334" r:id="rId44"/>
    <p:sldId id="347" r:id="rId45"/>
    <p:sldId id="277" r:id="rId46"/>
    <p:sldId id="278" r:id="rId47"/>
    <p:sldId id="348" r:id="rId48"/>
    <p:sldId id="349" r:id="rId49"/>
    <p:sldId id="350" r:id="rId50"/>
    <p:sldId id="279" r:id="rId51"/>
    <p:sldId id="324" r:id="rId52"/>
    <p:sldId id="280" r:id="rId53"/>
    <p:sldId id="351" r:id="rId54"/>
    <p:sldId id="352" r:id="rId55"/>
    <p:sldId id="353" r:id="rId56"/>
    <p:sldId id="281" r:id="rId57"/>
    <p:sldId id="325" r:id="rId58"/>
    <p:sldId id="282" r:id="rId59"/>
    <p:sldId id="295" r:id="rId60"/>
    <p:sldId id="320" r:id="rId61"/>
    <p:sldId id="297" r:id="rId62"/>
    <p:sldId id="354" r:id="rId63"/>
    <p:sldId id="298" r:id="rId64"/>
    <p:sldId id="321" r:id="rId65"/>
    <p:sldId id="300" r:id="rId66"/>
    <p:sldId id="322" r:id="rId67"/>
    <p:sldId id="355" r:id="rId68"/>
    <p:sldId id="302" r:id="rId69"/>
    <p:sldId id="357" r:id="rId70"/>
    <p:sldId id="358" r:id="rId71"/>
    <p:sldId id="303" r:id="rId72"/>
    <p:sldId id="304" r:id="rId73"/>
    <p:sldId id="311" r:id="rId74"/>
    <p:sldId id="305" r:id="rId75"/>
    <p:sldId id="312" r:id="rId76"/>
    <p:sldId id="323" r:id="rId77"/>
    <p:sldId id="356" r:id="rId78"/>
    <p:sldId id="327" r:id="rId79"/>
    <p:sldId id="307" r:id="rId80"/>
    <p:sldId id="326" r:id="rId81"/>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6A04D6-3748-6523-717D-0D7A36662F5D}" name="Casey Dirienzo" initials="CD" userId="S::cdirienzo@elon.edu::df7802a3-2c69-4ef4-b330-7a85ceabde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E" initials="CE" lastIdx="1" clrIdx="0">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21"/>
    <a:srgbClr val="515B6F"/>
    <a:srgbClr val="192E47"/>
    <a:srgbClr val="24233D"/>
    <a:srgbClr val="53536D"/>
    <a:srgbClr val="DA1B2C"/>
    <a:srgbClr val="4E4E4E"/>
    <a:srgbClr val="EDE5EF"/>
    <a:srgbClr val="E3EDF1"/>
    <a:srgbClr val="FFEA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0BD1DE-967B-474D-B86A-721A1360D70E}" v="9" dt="2024-08-30T17:51:58.675"/>
    <p1510:client id="{FFE0CD57-8F0B-4E8F-B002-C0D0D347ACFF}" v="33" dt="2024-08-30T23:30:10.0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85076" autoAdjust="0"/>
  </p:normalViewPr>
  <p:slideViewPr>
    <p:cSldViewPr snapToGrid="0">
      <p:cViewPr varScale="1">
        <p:scale>
          <a:sx n="83" d="100"/>
          <a:sy n="83" d="100"/>
        </p:scale>
        <p:origin x="2178" y="126"/>
      </p:cViewPr>
      <p:guideLst>
        <p:guide orient="horz" pos="2448"/>
        <p:guide pos="3168"/>
      </p:guideLst>
    </p:cSldViewPr>
  </p:slideViewPr>
  <p:outlineViewPr>
    <p:cViewPr>
      <p:scale>
        <a:sx n="33" d="100"/>
        <a:sy n="33" d="100"/>
      </p:scale>
      <p:origin x="0" y="-26238"/>
    </p:cViewPr>
  </p:outlineViewPr>
  <p:notesTextViewPr>
    <p:cViewPr>
      <p:scale>
        <a:sx n="1" d="1"/>
        <a:sy n="1" d="1"/>
      </p:scale>
      <p:origin x="0" y="0"/>
    </p:cViewPr>
  </p:notesTextViewPr>
  <p:notesViewPr>
    <p:cSldViewPr snapToGrid="0">
      <p:cViewPr varScale="1">
        <p:scale>
          <a:sx n="53" d="100"/>
          <a:sy n="53" d="100"/>
        </p:scale>
        <p:origin x="-214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commentAuthors" Target="commentAuthors.xml"/><Relationship Id="rId89" Type="http://schemas.microsoft.com/office/2016/11/relationships/changesInfo" Target="changesInfos/changesInfo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5/10/relationships/revisionInfo" Target="revisionInfo.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88" Type="http://schemas.openxmlformats.org/officeDocument/2006/relationships/tableStyles" Target="tableStyles.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D80BD1DE-967B-474D-B86A-721A1360D70E}"/>
    <pc:docChg chg="undo custSel addSld delSld modSld sldOrd">
      <pc:chgData name="Espinola-Arredondo, Ana Fabiola" userId="2389861a-9b00-4e05-a52a-bbe4d3cfc079" providerId="ADAL" clId="{D80BD1DE-967B-474D-B86A-721A1360D70E}" dt="2024-08-30T20:31:19.028" v="828" actId="1076"/>
      <pc:docMkLst>
        <pc:docMk/>
      </pc:docMkLst>
      <pc:sldChg chg="modSp mod">
        <pc:chgData name="Espinola-Arredondo, Ana Fabiola" userId="2389861a-9b00-4e05-a52a-bbe4d3cfc079" providerId="ADAL" clId="{D80BD1DE-967B-474D-B86A-721A1360D70E}" dt="2024-08-30T16:53:46.699" v="483" actId="14100"/>
        <pc:sldMkLst>
          <pc:docMk/>
          <pc:sldMk cId="250971398" sldId="276"/>
        </pc:sldMkLst>
        <pc:spChg chg="mod">
          <ac:chgData name="Espinola-Arredondo, Ana Fabiola" userId="2389861a-9b00-4e05-a52a-bbe4d3cfc079" providerId="ADAL" clId="{D80BD1DE-967B-474D-B86A-721A1360D70E}" dt="2024-08-30T16:53:46.699" v="483" actId="14100"/>
          <ac:spMkLst>
            <pc:docMk/>
            <pc:sldMk cId="250971398" sldId="276"/>
            <ac:spMk id="6" creationId="{00000000-0000-0000-0000-000000000000}"/>
          </ac:spMkLst>
        </pc:spChg>
      </pc:sldChg>
      <pc:sldChg chg="modSp mod">
        <pc:chgData name="Espinola-Arredondo, Ana Fabiola" userId="2389861a-9b00-4e05-a52a-bbe4d3cfc079" providerId="ADAL" clId="{D80BD1DE-967B-474D-B86A-721A1360D70E}" dt="2024-08-30T17:28:37.152" v="563" actId="27636"/>
        <pc:sldMkLst>
          <pc:docMk/>
          <pc:sldMk cId="3505969669" sldId="278"/>
        </pc:sldMkLst>
        <pc:spChg chg="mod">
          <ac:chgData name="Espinola-Arredondo, Ana Fabiola" userId="2389861a-9b00-4e05-a52a-bbe4d3cfc079" providerId="ADAL" clId="{D80BD1DE-967B-474D-B86A-721A1360D70E}" dt="2024-08-30T17:28:37.152" v="563" actId="27636"/>
          <ac:spMkLst>
            <pc:docMk/>
            <pc:sldMk cId="3505969669" sldId="278"/>
            <ac:spMk id="6" creationId="{00000000-0000-0000-0000-000000000000}"/>
          </ac:spMkLst>
        </pc:spChg>
      </pc:sldChg>
      <pc:sldChg chg="addSp delSp modSp mod">
        <pc:chgData name="Espinola-Arredondo, Ana Fabiola" userId="2389861a-9b00-4e05-a52a-bbe4d3cfc079" providerId="ADAL" clId="{D80BD1DE-967B-474D-B86A-721A1360D70E}" dt="2024-08-30T20:31:19.028" v="828" actId="1076"/>
        <pc:sldMkLst>
          <pc:docMk/>
          <pc:sldMk cId="1999965125" sldId="323"/>
        </pc:sldMkLst>
        <pc:spChg chg="add del mod">
          <ac:chgData name="Espinola-Arredondo, Ana Fabiola" userId="2389861a-9b00-4e05-a52a-bbe4d3cfc079" providerId="ADAL" clId="{D80BD1DE-967B-474D-B86A-721A1360D70E}" dt="2024-08-30T20:30:16.763" v="817" actId="478"/>
          <ac:spMkLst>
            <pc:docMk/>
            <pc:sldMk cId="1999965125" sldId="323"/>
            <ac:spMk id="10" creationId="{70BB2C39-14DE-25A0-8951-0038534A8E00}"/>
          </ac:spMkLst>
        </pc:spChg>
        <pc:spChg chg="add del mod">
          <ac:chgData name="Espinola-Arredondo, Ana Fabiola" userId="2389861a-9b00-4e05-a52a-bbe4d3cfc079" providerId="ADAL" clId="{D80BD1DE-967B-474D-B86A-721A1360D70E}" dt="2024-08-30T20:30:47.684" v="823" actId="478"/>
          <ac:spMkLst>
            <pc:docMk/>
            <pc:sldMk cId="1999965125" sldId="323"/>
            <ac:spMk id="11" creationId="{11E44FD7-E9AC-049E-F242-248026B576E7}"/>
          </ac:spMkLst>
        </pc:spChg>
        <pc:spChg chg="add mod">
          <ac:chgData name="Espinola-Arredondo, Ana Fabiola" userId="2389861a-9b00-4e05-a52a-bbe4d3cfc079" providerId="ADAL" clId="{D80BD1DE-967B-474D-B86A-721A1360D70E}" dt="2024-08-30T20:31:19.028" v="828" actId="1076"/>
          <ac:spMkLst>
            <pc:docMk/>
            <pc:sldMk cId="1999965125" sldId="323"/>
            <ac:spMk id="12" creationId="{1986773F-A63B-4137-572A-4632EB906854}"/>
          </ac:spMkLst>
        </pc:spChg>
        <pc:picChg chg="del">
          <ac:chgData name="Espinola-Arredondo, Ana Fabiola" userId="2389861a-9b00-4e05-a52a-bbe4d3cfc079" providerId="ADAL" clId="{D80BD1DE-967B-474D-B86A-721A1360D70E}" dt="2024-08-30T20:29:13.922" v="809" actId="478"/>
          <ac:picMkLst>
            <pc:docMk/>
            <pc:sldMk cId="1999965125" sldId="323"/>
            <ac:picMk id="7" creationId="{93B8C695-D055-2DBB-5389-218682F6B5E9}"/>
          </ac:picMkLst>
        </pc:picChg>
        <pc:cxnChg chg="add">
          <ac:chgData name="Espinola-Arredondo, Ana Fabiola" userId="2389861a-9b00-4e05-a52a-bbe4d3cfc079" providerId="ADAL" clId="{D80BD1DE-967B-474D-B86A-721A1360D70E}" dt="2024-08-30T20:29:40.365" v="810" actId="11529"/>
          <ac:cxnSpMkLst>
            <pc:docMk/>
            <pc:sldMk cId="1999965125" sldId="323"/>
            <ac:cxnSpMk id="5" creationId="{ECF9083C-45C3-AA00-3A34-E04EA068E33B}"/>
          </ac:cxnSpMkLst>
        </pc:cxnChg>
        <pc:cxnChg chg="add">
          <ac:chgData name="Espinola-Arredondo, Ana Fabiola" userId="2389861a-9b00-4e05-a52a-bbe4d3cfc079" providerId="ADAL" clId="{D80BD1DE-967B-474D-B86A-721A1360D70E}" dt="2024-08-30T20:29:46.102" v="811" actId="11529"/>
          <ac:cxnSpMkLst>
            <pc:docMk/>
            <pc:sldMk cId="1999965125" sldId="323"/>
            <ac:cxnSpMk id="8" creationId="{CFD92BCE-AF52-A83B-7B69-847F61F5DA2D}"/>
          </ac:cxnSpMkLst>
        </pc:cxnChg>
      </pc:sldChg>
      <pc:sldChg chg="addSp delSp modSp new mod">
        <pc:chgData name="Espinola-Arredondo, Ana Fabiola" userId="2389861a-9b00-4e05-a52a-bbe4d3cfc079" providerId="ADAL" clId="{D80BD1DE-967B-474D-B86A-721A1360D70E}" dt="2024-08-27T16:56:51.327" v="16" actId="20577"/>
        <pc:sldMkLst>
          <pc:docMk/>
          <pc:sldMk cId="3278550786" sldId="328"/>
        </pc:sldMkLst>
        <pc:spChg chg="mod">
          <ac:chgData name="Espinola-Arredondo, Ana Fabiola" userId="2389861a-9b00-4e05-a52a-bbe4d3cfc079" providerId="ADAL" clId="{D80BD1DE-967B-474D-B86A-721A1360D70E}" dt="2024-08-27T16:56:51.327" v="16" actId="20577"/>
          <ac:spMkLst>
            <pc:docMk/>
            <pc:sldMk cId="3278550786" sldId="328"/>
            <ac:spMk id="2" creationId="{D3481817-3473-473A-A661-D284ADFA3331}"/>
          </ac:spMkLst>
        </pc:spChg>
        <pc:spChg chg="del">
          <ac:chgData name="Espinola-Arredondo, Ana Fabiola" userId="2389861a-9b00-4e05-a52a-bbe4d3cfc079" providerId="ADAL" clId="{D80BD1DE-967B-474D-B86A-721A1360D70E}" dt="2024-08-27T16:56:21.530" v="1" actId="478"/>
          <ac:spMkLst>
            <pc:docMk/>
            <pc:sldMk cId="3278550786" sldId="328"/>
            <ac:spMk id="3" creationId="{960CC587-6689-D816-9370-C74D03647FFE}"/>
          </ac:spMkLst>
        </pc:spChg>
        <pc:picChg chg="add mod">
          <ac:chgData name="Espinola-Arredondo, Ana Fabiola" userId="2389861a-9b00-4e05-a52a-bbe4d3cfc079" providerId="ADAL" clId="{D80BD1DE-967B-474D-B86A-721A1360D70E}" dt="2024-08-27T16:56:40.785" v="8" actId="14100"/>
          <ac:picMkLst>
            <pc:docMk/>
            <pc:sldMk cId="3278550786" sldId="328"/>
            <ac:picMk id="5" creationId="{9C04618A-99C2-DAFF-5D46-F552902895D0}"/>
          </ac:picMkLst>
        </pc:picChg>
      </pc:sldChg>
      <pc:sldChg chg="addSp delSp modSp add mod">
        <pc:chgData name="Espinola-Arredondo, Ana Fabiola" userId="2389861a-9b00-4e05-a52a-bbe4d3cfc079" providerId="ADAL" clId="{D80BD1DE-967B-474D-B86A-721A1360D70E}" dt="2024-08-27T16:57:56.691" v="24" actId="14100"/>
        <pc:sldMkLst>
          <pc:docMk/>
          <pc:sldMk cId="2440599353" sldId="329"/>
        </pc:sldMkLst>
        <pc:spChg chg="mod">
          <ac:chgData name="Espinola-Arredondo, Ana Fabiola" userId="2389861a-9b00-4e05-a52a-bbe4d3cfc079" providerId="ADAL" clId="{D80BD1DE-967B-474D-B86A-721A1360D70E}" dt="2024-08-27T16:57:52.047" v="22" actId="1076"/>
          <ac:spMkLst>
            <pc:docMk/>
            <pc:sldMk cId="2440599353" sldId="329"/>
            <ac:spMk id="2" creationId="{D3481817-3473-473A-A661-D284ADFA3331}"/>
          </ac:spMkLst>
        </pc:spChg>
        <pc:picChg chg="add mod">
          <ac:chgData name="Espinola-Arredondo, Ana Fabiola" userId="2389861a-9b00-4e05-a52a-bbe4d3cfc079" providerId="ADAL" clId="{D80BD1DE-967B-474D-B86A-721A1360D70E}" dt="2024-08-27T16:57:56.691" v="24" actId="14100"/>
          <ac:picMkLst>
            <pc:docMk/>
            <pc:sldMk cId="2440599353" sldId="329"/>
            <ac:picMk id="4" creationId="{58804140-9B81-2477-880C-246EC5D9A548}"/>
          </ac:picMkLst>
        </pc:picChg>
        <pc:picChg chg="del">
          <ac:chgData name="Espinola-Arredondo, Ana Fabiola" userId="2389861a-9b00-4e05-a52a-bbe4d3cfc079" providerId="ADAL" clId="{D80BD1DE-967B-474D-B86A-721A1360D70E}" dt="2024-08-27T16:57:43.724" v="18" actId="478"/>
          <ac:picMkLst>
            <pc:docMk/>
            <pc:sldMk cId="2440599353" sldId="329"/>
            <ac:picMk id="5" creationId="{9C04618A-99C2-DAFF-5D46-F552902895D0}"/>
          </ac:picMkLst>
        </pc:picChg>
      </pc:sldChg>
      <pc:sldChg chg="addSp delSp modSp new mod ord">
        <pc:chgData name="Espinola-Arredondo, Ana Fabiola" userId="2389861a-9b00-4e05-a52a-bbe4d3cfc079" providerId="ADAL" clId="{D80BD1DE-967B-474D-B86A-721A1360D70E}" dt="2024-08-27T17:06:15.532" v="326" actId="20577"/>
        <pc:sldMkLst>
          <pc:docMk/>
          <pc:sldMk cId="2168127102" sldId="330"/>
        </pc:sldMkLst>
        <pc:spChg chg="mod">
          <ac:chgData name="Espinola-Arredondo, Ana Fabiola" userId="2389861a-9b00-4e05-a52a-bbe4d3cfc079" providerId="ADAL" clId="{D80BD1DE-967B-474D-B86A-721A1360D70E}" dt="2024-08-27T17:02:25.097" v="39" actId="20577"/>
          <ac:spMkLst>
            <pc:docMk/>
            <pc:sldMk cId="2168127102" sldId="330"/>
            <ac:spMk id="2" creationId="{9D3B92BD-3D78-33BF-5F62-97525EE0D677}"/>
          </ac:spMkLst>
        </pc:spChg>
        <pc:spChg chg="del">
          <ac:chgData name="Espinola-Arredondo, Ana Fabiola" userId="2389861a-9b00-4e05-a52a-bbe4d3cfc079" providerId="ADAL" clId="{D80BD1DE-967B-474D-B86A-721A1360D70E}" dt="2024-08-27T17:02:28.453" v="40" actId="478"/>
          <ac:spMkLst>
            <pc:docMk/>
            <pc:sldMk cId="2168127102" sldId="330"/>
            <ac:spMk id="3" creationId="{BF3ECD02-AD1C-BC74-3909-83A69215751B}"/>
          </ac:spMkLst>
        </pc:spChg>
        <pc:spChg chg="add mod">
          <ac:chgData name="Espinola-Arredondo, Ana Fabiola" userId="2389861a-9b00-4e05-a52a-bbe4d3cfc079" providerId="ADAL" clId="{D80BD1DE-967B-474D-B86A-721A1360D70E}" dt="2024-08-27T17:06:15.532" v="326" actId="20577"/>
          <ac:spMkLst>
            <pc:docMk/>
            <pc:sldMk cId="2168127102" sldId="330"/>
            <ac:spMk id="4" creationId="{5160619A-780C-09A3-C51F-143088D81C84}"/>
          </ac:spMkLst>
        </pc:spChg>
      </pc:sldChg>
      <pc:sldChg chg="addSp delSp modSp add mod">
        <pc:chgData name="Espinola-Arredondo, Ana Fabiola" userId="2389861a-9b00-4e05-a52a-bbe4d3cfc079" providerId="ADAL" clId="{D80BD1DE-967B-474D-B86A-721A1360D70E}" dt="2024-08-27T22:17:18.823" v="331" actId="1076"/>
        <pc:sldMkLst>
          <pc:docMk/>
          <pc:sldMk cId="1005335892" sldId="331"/>
        </pc:sldMkLst>
        <pc:spChg chg="del">
          <ac:chgData name="Espinola-Arredondo, Ana Fabiola" userId="2389861a-9b00-4e05-a52a-bbe4d3cfc079" providerId="ADAL" clId="{D80BD1DE-967B-474D-B86A-721A1360D70E}" dt="2024-08-27T22:17:11.231" v="328" actId="478"/>
          <ac:spMkLst>
            <pc:docMk/>
            <pc:sldMk cId="1005335892" sldId="331"/>
            <ac:spMk id="3" creationId="{00000000-0000-0000-0000-000000000000}"/>
          </ac:spMkLst>
        </pc:spChg>
        <pc:spChg chg="add del mod">
          <ac:chgData name="Espinola-Arredondo, Ana Fabiola" userId="2389861a-9b00-4e05-a52a-bbe4d3cfc079" providerId="ADAL" clId="{D80BD1DE-967B-474D-B86A-721A1360D70E}" dt="2024-08-27T22:17:14.541" v="329" actId="478"/>
          <ac:spMkLst>
            <pc:docMk/>
            <pc:sldMk cId="1005335892" sldId="331"/>
            <ac:spMk id="5" creationId="{94E11502-6BC0-86E4-7CE5-46D2AE62ED54}"/>
          </ac:spMkLst>
        </pc:spChg>
        <pc:picChg chg="add mod">
          <ac:chgData name="Espinola-Arredondo, Ana Fabiola" userId="2389861a-9b00-4e05-a52a-bbe4d3cfc079" providerId="ADAL" clId="{D80BD1DE-967B-474D-B86A-721A1360D70E}" dt="2024-08-27T22:17:18.823" v="331" actId="1076"/>
          <ac:picMkLst>
            <pc:docMk/>
            <pc:sldMk cId="1005335892" sldId="331"/>
            <ac:picMk id="7" creationId="{D92EEA39-09F5-C049-2421-5D56A3EA5A4B}"/>
          </ac:picMkLst>
        </pc:picChg>
      </pc:sldChg>
      <pc:sldChg chg="addSp delSp modSp add mod">
        <pc:chgData name="Espinola-Arredondo, Ana Fabiola" userId="2389861a-9b00-4e05-a52a-bbe4d3cfc079" providerId="ADAL" clId="{D80BD1DE-967B-474D-B86A-721A1360D70E}" dt="2024-08-27T22:26:55.150" v="340" actId="14100"/>
        <pc:sldMkLst>
          <pc:docMk/>
          <pc:sldMk cId="841839558" sldId="332"/>
        </pc:sldMkLst>
        <pc:picChg chg="add mod">
          <ac:chgData name="Espinola-Arredondo, Ana Fabiola" userId="2389861a-9b00-4e05-a52a-bbe4d3cfc079" providerId="ADAL" clId="{D80BD1DE-967B-474D-B86A-721A1360D70E}" dt="2024-08-27T22:26:55.150" v="340" actId="14100"/>
          <ac:picMkLst>
            <pc:docMk/>
            <pc:sldMk cId="841839558" sldId="332"/>
            <ac:picMk id="4" creationId="{85C46ECA-6F2B-7463-B94A-D5B96BAA3F3A}"/>
          </ac:picMkLst>
        </pc:picChg>
        <pc:picChg chg="del">
          <ac:chgData name="Espinola-Arredondo, Ana Fabiola" userId="2389861a-9b00-4e05-a52a-bbe4d3cfc079" providerId="ADAL" clId="{D80BD1DE-967B-474D-B86A-721A1360D70E}" dt="2024-08-27T22:26:43.935" v="335" actId="478"/>
          <ac:picMkLst>
            <pc:docMk/>
            <pc:sldMk cId="841839558" sldId="332"/>
            <ac:picMk id="7" creationId="{D92EEA39-09F5-C049-2421-5D56A3EA5A4B}"/>
          </ac:picMkLst>
        </pc:picChg>
      </pc:sldChg>
      <pc:sldChg chg="new del">
        <pc:chgData name="Espinola-Arredondo, Ana Fabiola" userId="2389861a-9b00-4e05-a52a-bbe4d3cfc079" providerId="ADAL" clId="{D80BD1DE-967B-474D-B86A-721A1360D70E}" dt="2024-08-27T22:26:37.354" v="333" actId="47"/>
        <pc:sldMkLst>
          <pc:docMk/>
          <pc:sldMk cId="2904803042" sldId="332"/>
        </pc:sldMkLst>
      </pc:sldChg>
      <pc:sldChg chg="addSp delSp modSp add mod">
        <pc:chgData name="Espinola-Arredondo, Ana Fabiola" userId="2389861a-9b00-4e05-a52a-bbe4d3cfc079" providerId="ADAL" clId="{D80BD1DE-967B-474D-B86A-721A1360D70E}" dt="2024-08-27T22:29:12.272" v="351" actId="14100"/>
        <pc:sldMkLst>
          <pc:docMk/>
          <pc:sldMk cId="3928130799" sldId="333"/>
        </pc:sldMkLst>
        <pc:picChg chg="del">
          <ac:chgData name="Espinola-Arredondo, Ana Fabiola" userId="2389861a-9b00-4e05-a52a-bbe4d3cfc079" providerId="ADAL" clId="{D80BD1DE-967B-474D-B86A-721A1360D70E}" dt="2024-08-27T22:28:53.875" v="342" actId="478"/>
          <ac:picMkLst>
            <pc:docMk/>
            <pc:sldMk cId="3928130799" sldId="333"/>
            <ac:picMk id="4" creationId="{85C46ECA-6F2B-7463-B94A-D5B96BAA3F3A}"/>
          </ac:picMkLst>
        </pc:picChg>
        <pc:picChg chg="add mod">
          <ac:chgData name="Espinola-Arredondo, Ana Fabiola" userId="2389861a-9b00-4e05-a52a-bbe4d3cfc079" providerId="ADAL" clId="{D80BD1DE-967B-474D-B86A-721A1360D70E}" dt="2024-08-27T22:29:12.272" v="351" actId="14100"/>
          <ac:picMkLst>
            <pc:docMk/>
            <pc:sldMk cId="3928130799" sldId="333"/>
            <ac:picMk id="5" creationId="{48CFF30B-A920-1FFD-0370-C7FD5FDE4AB5}"/>
          </ac:picMkLst>
        </pc:picChg>
      </pc:sldChg>
      <pc:sldChg chg="addSp delSp modSp add mod">
        <pc:chgData name="Espinola-Arredondo, Ana Fabiola" userId="2389861a-9b00-4e05-a52a-bbe4d3cfc079" providerId="ADAL" clId="{D80BD1DE-967B-474D-B86A-721A1360D70E}" dt="2024-08-27T22:37:25.641" v="393" actId="20577"/>
        <pc:sldMkLst>
          <pc:docMk/>
          <pc:sldMk cId="944858129" sldId="334"/>
        </pc:sldMkLst>
        <pc:spChg chg="del">
          <ac:chgData name="Espinola-Arredondo, Ana Fabiola" userId="2389861a-9b00-4e05-a52a-bbe4d3cfc079" providerId="ADAL" clId="{D80BD1DE-967B-474D-B86A-721A1360D70E}" dt="2024-08-27T22:33:18.020" v="353" actId="478"/>
          <ac:spMkLst>
            <pc:docMk/>
            <pc:sldMk cId="944858129" sldId="334"/>
            <ac:spMk id="2" creationId="{00000000-0000-0000-0000-000000000000}"/>
          </ac:spMkLst>
        </pc:spChg>
        <pc:spChg chg="add mod">
          <ac:chgData name="Espinola-Arredondo, Ana Fabiola" userId="2389861a-9b00-4e05-a52a-bbe4d3cfc079" providerId="ADAL" clId="{D80BD1DE-967B-474D-B86A-721A1360D70E}" dt="2024-08-27T22:37:25.641" v="393" actId="20577"/>
          <ac:spMkLst>
            <pc:docMk/>
            <pc:sldMk cId="944858129" sldId="334"/>
            <ac:spMk id="4" creationId="{95D30CAB-1585-33D7-2488-24745B306D9F}"/>
          </ac:spMkLst>
        </pc:spChg>
        <pc:spChg chg="del">
          <ac:chgData name="Espinola-Arredondo, Ana Fabiola" userId="2389861a-9b00-4e05-a52a-bbe4d3cfc079" providerId="ADAL" clId="{D80BD1DE-967B-474D-B86A-721A1360D70E}" dt="2024-08-27T22:33:29.483" v="372" actId="478"/>
          <ac:spMkLst>
            <pc:docMk/>
            <pc:sldMk cId="944858129" sldId="334"/>
            <ac:spMk id="6" creationId="{00000000-0000-0000-0000-000000000000}"/>
          </ac:spMkLst>
        </pc:spChg>
        <pc:spChg chg="add del mod">
          <ac:chgData name="Espinola-Arredondo, Ana Fabiola" userId="2389861a-9b00-4e05-a52a-bbe4d3cfc079" providerId="ADAL" clId="{D80BD1DE-967B-474D-B86A-721A1360D70E}" dt="2024-08-27T22:33:33.448" v="373" actId="478"/>
          <ac:spMkLst>
            <pc:docMk/>
            <pc:sldMk cId="944858129" sldId="334"/>
            <ac:spMk id="7" creationId="{EDEF6AE8-A8D0-73B7-CC6E-E2773B4C91EA}"/>
          </ac:spMkLst>
        </pc:spChg>
        <pc:picChg chg="add mod">
          <ac:chgData name="Espinola-Arredondo, Ana Fabiola" userId="2389861a-9b00-4e05-a52a-bbe4d3cfc079" providerId="ADAL" clId="{D80BD1DE-967B-474D-B86A-721A1360D70E}" dt="2024-08-27T22:33:42.522" v="377" actId="14100"/>
          <ac:picMkLst>
            <pc:docMk/>
            <pc:sldMk cId="944858129" sldId="334"/>
            <ac:picMk id="8" creationId="{5BBBCD8D-A022-3E5B-135C-57566FF9A99C}"/>
          </ac:picMkLst>
        </pc:picChg>
        <pc:picChg chg="add del mod">
          <ac:chgData name="Espinola-Arredondo, Ana Fabiola" userId="2389861a-9b00-4e05-a52a-bbe4d3cfc079" providerId="ADAL" clId="{D80BD1DE-967B-474D-B86A-721A1360D70E}" dt="2024-08-27T22:34:47.756" v="383" actId="478"/>
          <ac:picMkLst>
            <pc:docMk/>
            <pc:sldMk cId="944858129" sldId="334"/>
            <ac:picMk id="9" creationId="{1E16A3FB-C409-CED9-E3FC-5D4B243C6C90}"/>
          </ac:picMkLst>
        </pc:picChg>
        <pc:picChg chg="add mod">
          <ac:chgData name="Espinola-Arredondo, Ana Fabiola" userId="2389861a-9b00-4e05-a52a-bbe4d3cfc079" providerId="ADAL" clId="{D80BD1DE-967B-474D-B86A-721A1360D70E}" dt="2024-08-27T22:34:54.163" v="387" actId="14100"/>
          <ac:picMkLst>
            <pc:docMk/>
            <pc:sldMk cId="944858129" sldId="334"/>
            <ac:picMk id="11" creationId="{94842100-233D-1F75-BDC3-F72696C9C5AB}"/>
          </ac:picMkLst>
        </pc:picChg>
        <pc:picChg chg="add mod">
          <ac:chgData name="Espinola-Arredondo, Ana Fabiola" userId="2389861a-9b00-4e05-a52a-bbe4d3cfc079" providerId="ADAL" clId="{D80BD1DE-967B-474D-B86A-721A1360D70E}" dt="2024-08-27T22:36:13.736" v="389" actId="1076"/>
          <ac:picMkLst>
            <pc:docMk/>
            <pc:sldMk cId="944858129" sldId="334"/>
            <ac:picMk id="12" creationId="{9EE168FD-0F0E-9263-52E8-10E7C6201EFD}"/>
          </ac:picMkLst>
        </pc:picChg>
        <pc:picChg chg="add mod">
          <ac:chgData name="Espinola-Arredondo, Ana Fabiola" userId="2389861a-9b00-4e05-a52a-bbe4d3cfc079" providerId="ADAL" clId="{D80BD1DE-967B-474D-B86A-721A1360D70E}" dt="2024-08-27T22:37:22.690" v="392" actId="1076"/>
          <ac:picMkLst>
            <pc:docMk/>
            <pc:sldMk cId="944858129" sldId="334"/>
            <ac:picMk id="13" creationId="{621FA6B0-3D1F-DD57-9390-409710F42976}"/>
          </ac:picMkLst>
        </pc:picChg>
      </pc:sldChg>
      <pc:sldChg chg="addSp delSp modSp add mod">
        <pc:chgData name="Espinola-Arredondo, Ana Fabiola" userId="2389861a-9b00-4e05-a52a-bbe4d3cfc079" providerId="ADAL" clId="{D80BD1DE-967B-474D-B86A-721A1360D70E}" dt="2024-08-30T16:37:08.971" v="425" actId="20577"/>
        <pc:sldMkLst>
          <pc:docMk/>
          <pc:sldMk cId="662737043" sldId="343"/>
        </pc:sldMkLst>
        <pc:spChg chg="add del mod">
          <ac:chgData name="Espinola-Arredondo, Ana Fabiola" userId="2389861a-9b00-4e05-a52a-bbe4d3cfc079" providerId="ADAL" clId="{D80BD1DE-967B-474D-B86A-721A1360D70E}" dt="2024-08-30T16:36:20.297" v="400" actId="478"/>
          <ac:spMkLst>
            <pc:docMk/>
            <pc:sldMk cId="662737043" sldId="343"/>
            <ac:spMk id="3" creationId="{CF8EC370-2AC9-33DE-BB43-2CF8D67FD717}"/>
          </ac:spMkLst>
        </pc:spChg>
        <pc:spChg chg="del">
          <ac:chgData name="Espinola-Arredondo, Ana Fabiola" userId="2389861a-9b00-4e05-a52a-bbe4d3cfc079" providerId="ADAL" clId="{D80BD1DE-967B-474D-B86A-721A1360D70E}" dt="2024-08-30T16:36:43.485" v="406" actId="478"/>
          <ac:spMkLst>
            <pc:docMk/>
            <pc:sldMk cId="662737043" sldId="343"/>
            <ac:spMk id="4" creationId="{00000000-0000-0000-0000-000000000000}"/>
          </ac:spMkLst>
        </pc:spChg>
        <pc:spChg chg="del mod">
          <ac:chgData name="Espinola-Arredondo, Ana Fabiola" userId="2389861a-9b00-4e05-a52a-bbe4d3cfc079" providerId="ADAL" clId="{D80BD1DE-967B-474D-B86A-721A1360D70E}" dt="2024-08-30T16:36:17.150" v="398" actId="478"/>
          <ac:spMkLst>
            <pc:docMk/>
            <pc:sldMk cId="662737043" sldId="343"/>
            <ac:spMk id="5" creationId="{00000000-0000-0000-0000-000000000000}"/>
          </ac:spMkLst>
        </pc:spChg>
        <pc:spChg chg="add del mod">
          <ac:chgData name="Espinola-Arredondo, Ana Fabiola" userId="2389861a-9b00-4e05-a52a-bbe4d3cfc079" providerId="ADAL" clId="{D80BD1DE-967B-474D-B86A-721A1360D70E}" dt="2024-08-30T16:36:21.979" v="401" actId="478"/>
          <ac:spMkLst>
            <pc:docMk/>
            <pc:sldMk cId="662737043" sldId="343"/>
            <ac:spMk id="7" creationId="{F0535A95-FB8A-F8C0-1CB4-9AF2E5858B57}"/>
          </ac:spMkLst>
        </pc:spChg>
        <pc:spChg chg="add mod">
          <ac:chgData name="Espinola-Arredondo, Ana Fabiola" userId="2389861a-9b00-4e05-a52a-bbe4d3cfc079" providerId="ADAL" clId="{D80BD1DE-967B-474D-B86A-721A1360D70E}" dt="2024-08-30T16:37:08.971" v="425" actId="20577"/>
          <ac:spMkLst>
            <pc:docMk/>
            <pc:sldMk cId="662737043" sldId="343"/>
            <ac:spMk id="12" creationId="{90E9BE18-B71D-A01A-7990-F9D09BEA1687}"/>
          </ac:spMkLst>
        </pc:spChg>
        <pc:picChg chg="del">
          <ac:chgData name="Espinola-Arredondo, Ana Fabiola" userId="2389861a-9b00-4e05-a52a-bbe4d3cfc079" providerId="ADAL" clId="{D80BD1DE-967B-474D-B86A-721A1360D70E}" dt="2024-08-30T16:36:19.109" v="399" actId="478"/>
          <ac:picMkLst>
            <pc:docMk/>
            <pc:sldMk cId="662737043" sldId="343"/>
            <ac:picMk id="8" creationId="{B9894FB2-2369-3F14-D416-0C993B36E194}"/>
          </ac:picMkLst>
        </pc:picChg>
        <pc:picChg chg="add mod">
          <ac:chgData name="Espinola-Arredondo, Ana Fabiola" userId="2389861a-9b00-4e05-a52a-bbe4d3cfc079" providerId="ADAL" clId="{D80BD1DE-967B-474D-B86A-721A1360D70E}" dt="2024-08-30T16:36:30.804" v="405" actId="14100"/>
          <ac:picMkLst>
            <pc:docMk/>
            <pc:sldMk cId="662737043" sldId="343"/>
            <ac:picMk id="10" creationId="{4516DF10-3EF8-8A48-0E6B-8106984BB1E4}"/>
          </ac:picMkLst>
        </pc:picChg>
      </pc:sldChg>
      <pc:sldChg chg="add del">
        <pc:chgData name="Espinola-Arredondo, Ana Fabiola" userId="2389861a-9b00-4e05-a52a-bbe4d3cfc079" providerId="ADAL" clId="{D80BD1DE-967B-474D-B86A-721A1360D70E}" dt="2024-08-30T16:36:00.788" v="395" actId="47"/>
        <pc:sldMkLst>
          <pc:docMk/>
          <pc:sldMk cId="1949897229" sldId="343"/>
        </pc:sldMkLst>
      </pc:sldChg>
      <pc:sldChg chg="addSp delSp modSp add mod">
        <pc:chgData name="Espinola-Arredondo, Ana Fabiola" userId="2389861a-9b00-4e05-a52a-bbe4d3cfc079" providerId="ADAL" clId="{D80BD1DE-967B-474D-B86A-721A1360D70E}" dt="2024-08-30T16:38:29.015" v="437" actId="14100"/>
        <pc:sldMkLst>
          <pc:docMk/>
          <pc:sldMk cId="373037199" sldId="344"/>
        </pc:sldMkLst>
        <pc:spChg chg="mod">
          <ac:chgData name="Espinola-Arredondo, Ana Fabiola" userId="2389861a-9b00-4e05-a52a-bbe4d3cfc079" providerId="ADAL" clId="{D80BD1DE-967B-474D-B86A-721A1360D70E}" dt="2024-08-30T16:38:15.006" v="433" actId="1076"/>
          <ac:spMkLst>
            <pc:docMk/>
            <pc:sldMk cId="373037199" sldId="344"/>
            <ac:spMk id="12" creationId="{90E9BE18-B71D-A01A-7990-F9D09BEA1687}"/>
          </ac:spMkLst>
        </pc:spChg>
        <pc:picChg chg="add mod">
          <ac:chgData name="Espinola-Arredondo, Ana Fabiola" userId="2389861a-9b00-4e05-a52a-bbe4d3cfc079" providerId="ADAL" clId="{D80BD1DE-967B-474D-B86A-721A1360D70E}" dt="2024-08-30T16:38:29.015" v="437" actId="14100"/>
          <ac:picMkLst>
            <pc:docMk/>
            <pc:sldMk cId="373037199" sldId="344"/>
            <ac:picMk id="3" creationId="{1D90581F-7E4B-EA03-6635-42875E16A726}"/>
          </ac:picMkLst>
        </pc:picChg>
        <pc:picChg chg="del">
          <ac:chgData name="Espinola-Arredondo, Ana Fabiola" userId="2389861a-9b00-4e05-a52a-bbe4d3cfc079" providerId="ADAL" clId="{D80BD1DE-967B-474D-B86A-721A1360D70E}" dt="2024-08-30T16:37:56.248" v="427" actId="478"/>
          <ac:picMkLst>
            <pc:docMk/>
            <pc:sldMk cId="373037199" sldId="344"/>
            <ac:picMk id="10" creationId="{4516DF10-3EF8-8A48-0E6B-8106984BB1E4}"/>
          </ac:picMkLst>
        </pc:picChg>
      </pc:sldChg>
      <pc:sldChg chg="addSp delSp modSp add mod">
        <pc:chgData name="Espinola-Arredondo, Ana Fabiola" userId="2389861a-9b00-4e05-a52a-bbe4d3cfc079" providerId="ADAL" clId="{D80BD1DE-967B-474D-B86A-721A1360D70E}" dt="2024-08-30T16:50:28.442" v="458" actId="14100"/>
        <pc:sldMkLst>
          <pc:docMk/>
          <pc:sldMk cId="3487165228" sldId="345"/>
        </pc:sldMkLst>
        <pc:spChg chg="add del mod">
          <ac:chgData name="Espinola-Arredondo, Ana Fabiola" userId="2389861a-9b00-4e05-a52a-bbe4d3cfc079" providerId="ADAL" clId="{D80BD1DE-967B-474D-B86A-721A1360D70E}" dt="2024-08-30T16:45:21.120" v="440" actId="478"/>
          <ac:spMkLst>
            <pc:docMk/>
            <pc:sldMk cId="3487165228" sldId="345"/>
            <ac:spMk id="3" creationId="{0976CA8F-1373-D01D-4174-F044D8E117E6}"/>
          </ac:spMkLst>
        </pc:spChg>
        <pc:spChg chg="mod">
          <ac:chgData name="Espinola-Arredondo, Ana Fabiola" userId="2389861a-9b00-4e05-a52a-bbe4d3cfc079" providerId="ADAL" clId="{D80BD1DE-967B-474D-B86A-721A1360D70E}" dt="2024-08-30T16:46:08.995" v="450" actId="108"/>
          <ac:spMkLst>
            <pc:docMk/>
            <pc:sldMk cId="3487165228" sldId="345"/>
            <ac:spMk id="6" creationId="{00000000-0000-0000-0000-000000000000}"/>
          </ac:spMkLst>
        </pc:spChg>
        <pc:spChg chg="del">
          <ac:chgData name="Espinola-Arredondo, Ana Fabiola" userId="2389861a-9b00-4e05-a52a-bbe4d3cfc079" providerId="ADAL" clId="{D80BD1DE-967B-474D-B86A-721A1360D70E}" dt="2024-08-30T16:45:15.869" v="439" actId="478"/>
          <ac:spMkLst>
            <pc:docMk/>
            <pc:sldMk cId="3487165228" sldId="345"/>
            <ac:spMk id="7" creationId="{00000000-0000-0000-0000-000000000000}"/>
          </ac:spMkLst>
        </pc:spChg>
        <pc:picChg chg="add mod">
          <ac:chgData name="Espinola-Arredondo, Ana Fabiola" userId="2389861a-9b00-4e05-a52a-bbe4d3cfc079" providerId="ADAL" clId="{D80BD1DE-967B-474D-B86A-721A1360D70E}" dt="2024-08-30T16:50:28.442" v="458" actId="14100"/>
          <ac:picMkLst>
            <pc:docMk/>
            <pc:sldMk cId="3487165228" sldId="345"/>
            <ac:picMk id="5" creationId="{F323BAE7-1241-9F01-EA02-DE58BD3CF3C9}"/>
          </ac:picMkLst>
        </pc:picChg>
      </pc:sldChg>
      <pc:sldChg chg="addSp delSp modSp add mod">
        <pc:chgData name="Espinola-Arredondo, Ana Fabiola" userId="2389861a-9b00-4e05-a52a-bbe4d3cfc079" providerId="ADAL" clId="{D80BD1DE-967B-474D-B86A-721A1360D70E}" dt="2024-08-30T16:53:32.696" v="481" actId="14100"/>
        <pc:sldMkLst>
          <pc:docMk/>
          <pc:sldMk cId="1228112373" sldId="346"/>
        </pc:sldMkLst>
        <pc:spChg chg="mod">
          <ac:chgData name="Espinola-Arredondo, Ana Fabiola" userId="2389861a-9b00-4e05-a52a-bbe4d3cfc079" providerId="ADAL" clId="{D80BD1DE-967B-474D-B86A-721A1360D70E}" dt="2024-08-30T16:53:15.960" v="478" actId="20578"/>
          <ac:spMkLst>
            <pc:docMk/>
            <pc:sldMk cId="1228112373" sldId="346"/>
            <ac:spMk id="6" creationId="{00000000-0000-0000-0000-000000000000}"/>
          </ac:spMkLst>
        </pc:spChg>
        <pc:picChg chg="add mod">
          <ac:chgData name="Espinola-Arredondo, Ana Fabiola" userId="2389861a-9b00-4e05-a52a-bbe4d3cfc079" providerId="ADAL" clId="{D80BD1DE-967B-474D-B86A-721A1360D70E}" dt="2024-08-30T16:53:32.696" v="481" actId="14100"/>
          <ac:picMkLst>
            <pc:docMk/>
            <pc:sldMk cId="1228112373" sldId="346"/>
            <ac:picMk id="3" creationId="{ED4D4283-DC2B-10E9-04A4-302CB4389D87}"/>
          </ac:picMkLst>
        </pc:picChg>
        <pc:picChg chg="del">
          <ac:chgData name="Espinola-Arredondo, Ana Fabiola" userId="2389861a-9b00-4e05-a52a-bbe4d3cfc079" providerId="ADAL" clId="{D80BD1DE-967B-474D-B86A-721A1360D70E}" dt="2024-08-30T16:51:46.424" v="460" actId="478"/>
          <ac:picMkLst>
            <pc:docMk/>
            <pc:sldMk cId="1228112373" sldId="346"/>
            <ac:picMk id="5" creationId="{F323BAE7-1241-9F01-EA02-DE58BD3CF3C9}"/>
          </ac:picMkLst>
        </pc:picChg>
      </pc:sldChg>
      <pc:sldChg chg="addSp delSp modSp add mod">
        <pc:chgData name="Espinola-Arredondo, Ana Fabiola" userId="2389861a-9b00-4e05-a52a-bbe4d3cfc079" providerId="ADAL" clId="{D80BD1DE-967B-474D-B86A-721A1360D70E}" dt="2024-08-30T17:28:26.045" v="561" actId="14100"/>
        <pc:sldMkLst>
          <pc:docMk/>
          <pc:sldMk cId="571629704" sldId="347"/>
        </pc:sldMkLst>
        <pc:spChg chg="mod">
          <ac:chgData name="Espinola-Arredondo, Ana Fabiola" userId="2389861a-9b00-4e05-a52a-bbe4d3cfc079" providerId="ADAL" clId="{D80BD1DE-967B-474D-B86A-721A1360D70E}" dt="2024-08-30T16:58:18.171" v="517" actId="1076"/>
          <ac:spMkLst>
            <pc:docMk/>
            <pc:sldMk cId="571629704" sldId="347"/>
            <ac:spMk id="4" creationId="{95D30CAB-1585-33D7-2488-24745B306D9F}"/>
          </ac:spMkLst>
        </pc:spChg>
        <pc:spChg chg="add mod">
          <ac:chgData name="Espinola-Arredondo, Ana Fabiola" userId="2389861a-9b00-4e05-a52a-bbe4d3cfc079" providerId="ADAL" clId="{D80BD1DE-967B-474D-B86A-721A1360D70E}" dt="2024-08-30T16:59:23.956" v="558" actId="14100"/>
          <ac:spMkLst>
            <pc:docMk/>
            <pc:sldMk cId="571629704" sldId="347"/>
            <ac:spMk id="7" creationId="{9ECD5E44-C157-F2C2-F429-B248752037EF}"/>
          </ac:spMkLst>
        </pc:spChg>
        <pc:picChg chg="add del mod">
          <ac:chgData name="Espinola-Arredondo, Ana Fabiola" userId="2389861a-9b00-4e05-a52a-bbe4d3cfc079" providerId="ADAL" clId="{D80BD1DE-967B-474D-B86A-721A1360D70E}" dt="2024-08-30T16:58:04.801" v="511" actId="478"/>
          <ac:picMkLst>
            <pc:docMk/>
            <pc:sldMk cId="571629704" sldId="347"/>
            <ac:picMk id="3" creationId="{557B3D0C-F487-B8A4-10A1-01E07D23E762}"/>
          </ac:picMkLst>
        </pc:picChg>
        <pc:picChg chg="add mod">
          <ac:chgData name="Espinola-Arredondo, Ana Fabiola" userId="2389861a-9b00-4e05-a52a-bbe4d3cfc079" providerId="ADAL" clId="{D80BD1DE-967B-474D-B86A-721A1360D70E}" dt="2024-08-30T17:28:26.045" v="561" actId="14100"/>
          <ac:picMkLst>
            <pc:docMk/>
            <pc:sldMk cId="571629704" sldId="347"/>
            <ac:picMk id="6" creationId="{4D59890E-DDE9-A968-7029-F6DEAAA38C18}"/>
          </ac:picMkLst>
        </pc:picChg>
        <pc:picChg chg="del">
          <ac:chgData name="Espinola-Arredondo, Ana Fabiola" userId="2389861a-9b00-4e05-a52a-bbe4d3cfc079" providerId="ADAL" clId="{D80BD1DE-967B-474D-B86A-721A1360D70E}" dt="2024-08-30T16:57:17.506" v="485" actId="478"/>
          <ac:picMkLst>
            <pc:docMk/>
            <pc:sldMk cId="571629704" sldId="347"/>
            <ac:picMk id="8" creationId="{5BBBCD8D-A022-3E5B-135C-57566FF9A99C}"/>
          </ac:picMkLst>
        </pc:picChg>
        <pc:picChg chg="del">
          <ac:chgData name="Espinola-Arredondo, Ana Fabiola" userId="2389861a-9b00-4e05-a52a-bbe4d3cfc079" providerId="ADAL" clId="{D80BD1DE-967B-474D-B86A-721A1360D70E}" dt="2024-08-30T16:57:19.511" v="486" actId="478"/>
          <ac:picMkLst>
            <pc:docMk/>
            <pc:sldMk cId="571629704" sldId="347"/>
            <ac:picMk id="11" creationId="{94842100-233D-1F75-BDC3-F72696C9C5AB}"/>
          </ac:picMkLst>
        </pc:picChg>
        <pc:picChg chg="del">
          <ac:chgData name="Espinola-Arredondo, Ana Fabiola" userId="2389861a-9b00-4e05-a52a-bbe4d3cfc079" providerId="ADAL" clId="{D80BD1DE-967B-474D-B86A-721A1360D70E}" dt="2024-08-30T16:57:21.316" v="487" actId="478"/>
          <ac:picMkLst>
            <pc:docMk/>
            <pc:sldMk cId="571629704" sldId="347"/>
            <ac:picMk id="12" creationId="{9EE168FD-0F0E-9263-52E8-10E7C6201EFD}"/>
          </ac:picMkLst>
        </pc:picChg>
        <pc:picChg chg="del">
          <ac:chgData name="Espinola-Arredondo, Ana Fabiola" userId="2389861a-9b00-4e05-a52a-bbe4d3cfc079" providerId="ADAL" clId="{D80BD1DE-967B-474D-B86A-721A1360D70E}" dt="2024-08-30T16:57:28.368" v="488" actId="478"/>
          <ac:picMkLst>
            <pc:docMk/>
            <pc:sldMk cId="571629704" sldId="347"/>
            <ac:picMk id="13" creationId="{621FA6B0-3D1F-DD57-9390-409710F42976}"/>
          </ac:picMkLst>
        </pc:picChg>
      </pc:sldChg>
      <pc:sldChg chg="addSp delSp modSp add mod">
        <pc:chgData name="Espinola-Arredondo, Ana Fabiola" userId="2389861a-9b00-4e05-a52a-bbe4d3cfc079" providerId="ADAL" clId="{D80BD1DE-967B-474D-B86A-721A1360D70E}" dt="2024-08-30T17:33:06.566" v="576" actId="14100"/>
        <pc:sldMkLst>
          <pc:docMk/>
          <pc:sldMk cId="325279168" sldId="348"/>
        </pc:sldMkLst>
        <pc:spChg chg="mod">
          <ac:chgData name="Espinola-Arredondo, Ana Fabiola" userId="2389861a-9b00-4e05-a52a-bbe4d3cfc079" providerId="ADAL" clId="{D80BD1DE-967B-474D-B86A-721A1360D70E}" dt="2024-08-30T17:32:03.900" v="572" actId="1076"/>
          <ac:spMkLst>
            <pc:docMk/>
            <pc:sldMk cId="325279168" sldId="348"/>
            <ac:spMk id="2" creationId="{00000000-0000-0000-0000-000000000000}"/>
          </ac:spMkLst>
        </pc:spChg>
        <pc:spChg chg="add del mod">
          <ac:chgData name="Espinola-Arredondo, Ana Fabiola" userId="2389861a-9b00-4e05-a52a-bbe4d3cfc079" providerId="ADAL" clId="{D80BD1DE-967B-474D-B86A-721A1360D70E}" dt="2024-08-30T17:31:27.893" v="566" actId="478"/>
          <ac:spMkLst>
            <pc:docMk/>
            <pc:sldMk cId="325279168" sldId="348"/>
            <ac:spMk id="4" creationId="{C1F9978A-E40F-1642-CB97-6674CF785C15}"/>
          </ac:spMkLst>
        </pc:spChg>
        <pc:spChg chg="del">
          <ac:chgData name="Espinola-Arredondo, Ana Fabiola" userId="2389861a-9b00-4e05-a52a-bbe4d3cfc079" providerId="ADAL" clId="{D80BD1DE-967B-474D-B86A-721A1360D70E}" dt="2024-08-30T17:31:26.135" v="565" actId="478"/>
          <ac:spMkLst>
            <pc:docMk/>
            <pc:sldMk cId="325279168" sldId="348"/>
            <ac:spMk id="6" creationId="{00000000-0000-0000-0000-000000000000}"/>
          </ac:spMkLst>
        </pc:spChg>
        <pc:picChg chg="add mod">
          <ac:chgData name="Espinola-Arredondo, Ana Fabiola" userId="2389861a-9b00-4e05-a52a-bbe4d3cfc079" providerId="ADAL" clId="{D80BD1DE-967B-474D-B86A-721A1360D70E}" dt="2024-08-30T17:33:06.566" v="576" actId="14100"/>
          <ac:picMkLst>
            <pc:docMk/>
            <pc:sldMk cId="325279168" sldId="348"/>
            <ac:picMk id="7" creationId="{5A440301-9436-7109-C06C-E056A5A81B25}"/>
          </ac:picMkLst>
        </pc:picChg>
      </pc:sldChg>
      <pc:sldChg chg="addSp delSp modSp add mod">
        <pc:chgData name="Espinola-Arredondo, Ana Fabiola" userId="2389861a-9b00-4e05-a52a-bbe4d3cfc079" providerId="ADAL" clId="{D80BD1DE-967B-474D-B86A-721A1360D70E}" dt="2024-08-30T17:37:21.269" v="643" actId="1036"/>
        <pc:sldMkLst>
          <pc:docMk/>
          <pc:sldMk cId="806074976" sldId="349"/>
        </pc:sldMkLst>
        <pc:spChg chg="add mod">
          <ac:chgData name="Espinola-Arredondo, Ana Fabiola" userId="2389861a-9b00-4e05-a52a-bbe4d3cfc079" providerId="ADAL" clId="{D80BD1DE-967B-474D-B86A-721A1360D70E}" dt="2024-08-30T17:37:21.269" v="643" actId="1036"/>
          <ac:spMkLst>
            <pc:docMk/>
            <pc:sldMk cId="806074976" sldId="349"/>
            <ac:spMk id="5" creationId="{09F40D74-436E-1D2E-0CF9-4D3F529161B4}"/>
          </ac:spMkLst>
        </pc:spChg>
        <pc:picChg chg="del mod">
          <ac:chgData name="Espinola-Arredondo, Ana Fabiola" userId="2389861a-9b00-4e05-a52a-bbe4d3cfc079" providerId="ADAL" clId="{D80BD1DE-967B-474D-B86A-721A1360D70E}" dt="2024-08-30T17:33:15.894" v="579" actId="478"/>
          <ac:picMkLst>
            <pc:docMk/>
            <pc:sldMk cId="806074976" sldId="349"/>
            <ac:picMk id="7" creationId="{5A440301-9436-7109-C06C-E056A5A81B25}"/>
          </ac:picMkLst>
        </pc:picChg>
      </pc:sldChg>
      <pc:sldChg chg="addSp delSp modSp add mod">
        <pc:chgData name="Espinola-Arredondo, Ana Fabiola" userId="2389861a-9b00-4e05-a52a-bbe4d3cfc079" providerId="ADAL" clId="{D80BD1DE-967B-474D-B86A-721A1360D70E}" dt="2024-08-30T17:39:26.812" v="665" actId="14100"/>
        <pc:sldMkLst>
          <pc:docMk/>
          <pc:sldMk cId="366955184" sldId="350"/>
        </pc:sldMkLst>
        <pc:spChg chg="del">
          <ac:chgData name="Espinola-Arredondo, Ana Fabiola" userId="2389861a-9b00-4e05-a52a-bbe4d3cfc079" providerId="ADAL" clId="{D80BD1DE-967B-474D-B86A-721A1360D70E}" dt="2024-08-30T17:37:32.294" v="645" actId="478"/>
          <ac:spMkLst>
            <pc:docMk/>
            <pc:sldMk cId="366955184" sldId="350"/>
            <ac:spMk id="5" creationId="{09F40D74-436E-1D2E-0CF9-4D3F529161B4}"/>
          </ac:spMkLst>
        </pc:spChg>
        <pc:picChg chg="add del mod">
          <ac:chgData name="Espinola-Arredondo, Ana Fabiola" userId="2389861a-9b00-4e05-a52a-bbe4d3cfc079" providerId="ADAL" clId="{D80BD1DE-967B-474D-B86A-721A1360D70E}" dt="2024-08-30T17:39:26.812" v="665" actId="14100"/>
          <ac:picMkLst>
            <pc:docMk/>
            <pc:sldMk cId="366955184" sldId="350"/>
            <ac:picMk id="4" creationId="{A13A2E90-896C-FA34-4833-6A9FA8FFA542}"/>
          </ac:picMkLst>
        </pc:picChg>
      </pc:sldChg>
      <pc:sldChg chg="addSp delSp modSp add mod">
        <pc:chgData name="Espinola-Arredondo, Ana Fabiola" userId="2389861a-9b00-4e05-a52a-bbe4d3cfc079" providerId="ADAL" clId="{D80BD1DE-967B-474D-B86A-721A1360D70E}" dt="2024-08-30T17:48:19.720" v="692" actId="478"/>
        <pc:sldMkLst>
          <pc:docMk/>
          <pc:sldMk cId="885781738" sldId="351"/>
        </pc:sldMkLst>
        <pc:spChg chg="add del mod">
          <ac:chgData name="Espinola-Arredondo, Ana Fabiola" userId="2389861a-9b00-4e05-a52a-bbe4d3cfc079" providerId="ADAL" clId="{D80BD1DE-967B-474D-B86A-721A1360D70E}" dt="2024-08-30T17:40:19.941" v="668" actId="478"/>
          <ac:spMkLst>
            <pc:docMk/>
            <pc:sldMk cId="885781738" sldId="351"/>
            <ac:spMk id="3" creationId="{FD76748E-34F7-0431-3F73-C20AC81AC9AA}"/>
          </ac:spMkLst>
        </pc:spChg>
        <pc:spChg chg="del">
          <ac:chgData name="Espinola-Arredondo, Ana Fabiola" userId="2389861a-9b00-4e05-a52a-bbe4d3cfc079" providerId="ADAL" clId="{D80BD1DE-967B-474D-B86A-721A1360D70E}" dt="2024-08-30T17:40:15.074" v="667" actId="478"/>
          <ac:spMkLst>
            <pc:docMk/>
            <pc:sldMk cId="885781738" sldId="351"/>
            <ac:spMk id="7" creationId="{00000000-0000-0000-0000-000000000000}"/>
          </ac:spMkLst>
        </pc:spChg>
        <pc:picChg chg="add del mod">
          <ac:chgData name="Espinola-Arredondo, Ana Fabiola" userId="2389861a-9b00-4e05-a52a-bbe4d3cfc079" providerId="ADAL" clId="{D80BD1DE-967B-474D-B86A-721A1360D70E}" dt="2024-08-30T17:48:19.720" v="692" actId="478"/>
          <ac:picMkLst>
            <pc:docMk/>
            <pc:sldMk cId="885781738" sldId="351"/>
            <ac:picMk id="5" creationId="{B68B1179-BA47-C12C-89D6-2CE58F22D9F1}"/>
          </ac:picMkLst>
        </pc:picChg>
        <pc:picChg chg="add del mod">
          <ac:chgData name="Espinola-Arredondo, Ana Fabiola" userId="2389861a-9b00-4e05-a52a-bbe4d3cfc079" providerId="ADAL" clId="{D80BD1DE-967B-474D-B86A-721A1360D70E}" dt="2024-08-30T17:48:19.071" v="691"/>
          <ac:picMkLst>
            <pc:docMk/>
            <pc:sldMk cId="885781738" sldId="351"/>
            <ac:picMk id="8" creationId="{B069ADA5-045E-83D5-0A3D-3B40725F59C4}"/>
          </ac:picMkLst>
        </pc:picChg>
      </pc:sldChg>
      <pc:sldChg chg="addSp delSp modSp add mod">
        <pc:chgData name="Espinola-Arredondo, Ana Fabiola" userId="2389861a-9b00-4e05-a52a-bbe4d3cfc079" providerId="ADAL" clId="{D80BD1DE-967B-474D-B86A-721A1360D70E}" dt="2024-08-30T17:45:42.303" v="686" actId="14100"/>
        <pc:sldMkLst>
          <pc:docMk/>
          <pc:sldMk cId="2234426937" sldId="352"/>
        </pc:sldMkLst>
        <pc:spChg chg="mod">
          <ac:chgData name="Espinola-Arredondo, Ana Fabiola" userId="2389861a-9b00-4e05-a52a-bbe4d3cfc079" providerId="ADAL" clId="{D80BD1DE-967B-474D-B86A-721A1360D70E}" dt="2024-08-30T17:45:31.740" v="684" actId="1076"/>
          <ac:spMkLst>
            <pc:docMk/>
            <pc:sldMk cId="2234426937" sldId="352"/>
            <ac:spMk id="6" creationId="{00000000-0000-0000-0000-000000000000}"/>
          </ac:spMkLst>
        </pc:spChg>
        <pc:picChg chg="add mod">
          <ac:chgData name="Espinola-Arredondo, Ana Fabiola" userId="2389861a-9b00-4e05-a52a-bbe4d3cfc079" providerId="ADAL" clId="{D80BD1DE-967B-474D-B86A-721A1360D70E}" dt="2024-08-30T17:45:42.303" v="686" actId="14100"/>
          <ac:picMkLst>
            <pc:docMk/>
            <pc:sldMk cId="2234426937" sldId="352"/>
            <ac:picMk id="3" creationId="{57E979C5-3932-7E7F-8E06-AA9628D4AF16}"/>
          </ac:picMkLst>
        </pc:picChg>
        <pc:picChg chg="del">
          <ac:chgData name="Espinola-Arredondo, Ana Fabiola" userId="2389861a-9b00-4e05-a52a-bbe4d3cfc079" providerId="ADAL" clId="{D80BD1DE-967B-474D-B86A-721A1360D70E}" dt="2024-08-30T17:45:18.456" v="679" actId="478"/>
          <ac:picMkLst>
            <pc:docMk/>
            <pc:sldMk cId="2234426937" sldId="352"/>
            <ac:picMk id="5" creationId="{B68B1179-BA47-C12C-89D6-2CE58F22D9F1}"/>
          </ac:picMkLst>
        </pc:picChg>
      </pc:sldChg>
      <pc:sldChg chg="addSp delSp modSp add mod">
        <pc:chgData name="Espinola-Arredondo, Ana Fabiola" userId="2389861a-9b00-4e05-a52a-bbe4d3cfc079" providerId="ADAL" clId="{D80BD1DE-967B-474D-B86A-721A1360D70E}" dt="2024-08-30T17:52:06.112" v="711" actId="14100"/>
        <pc:sldMkLst>
          <pc:docMk/>
          <pc:sldMk cId="4206570089" sldId="353"/>
        </pc:sldMkLst>
        <pc:picChg chg="add mod">
          <ac:chgData name="Espinola-Arredondo, Ana Fabiola" userId="2389861a-9b00-4e05-a52a-bbe4d3cfc079" providerId="ADAL" clId="{D80BD1DE-967B-474D-B86A-721A1360D70E}" dt="2024-08-30T17:49:30.601" v="706" actId="14100"/>
          <ac:picMkLst>
            <pc:docMk/>
            <pc:sldMk cId="4206570089" sldId="353"/>
            <ac:picMk id="2" creationId="{B0E05BB5-CA1B-459F-AAF2-BA4650F233B5}"/>
          </ac:picMkLst>
        </pc:picChg>
        <pc:picChg chg="del">
          <ac:chgData name="Espinola-Arredondo, Ana Fabiola" userId="2389861a-9b00-4e05-a52a-bbe4d3cfc079" providerId="ADAL" clId="{D80BD1DE-967B-474D-B86A-721A1360D70E}" dt="2024-08-30T17:48:31.086" v="694" actId="478"/>
          <ac:picMkLst>
            <pc:docMk/>
            <pc:sldMk cId="4206570089" sldId="353"/>
            <ac:picMk id="3" creationId="{57E979C5-3932-7E7F-8E06-AA9628D4AF16}"/>
          </ac:picMkLst>
        </pc:picChg>
        <pc:picChg chg="add del mod">
          <ac:chgData name="Espinola-Arredondo, Ana Fabiola" userId="2389861a-9b00-4e05-a52a-bbe4d3cfc079" providerId="ADAL" clId="{D80BD1DE-967B-474D-B86A-721A1360D70E}" dt="2024-08-30T17:51:56.369" v="707" actId="478"/>
          <ac:picMkLst>
            <pc:docMk/>
            <pc:sldMk cId="4206570089" sldId="353"/>
            <ac:picMk id="4" creationId="{C1F219DC-32AA-684F-F0E4-A64A08778744}"/>
          </ac:picMkLst>
        </pc:picChg>
        <pc:picChg chg="add mod">
          <ac:chgData name="Espinola-Arredondo, Ana Fabiola" userId="2389861a-9b00-4e05-a52a-bbe4d3cfc079" providerId="ADAL" clId="{D80BD1DE-967B-474D-B86A-721A1360D70E}" dt="2024-08-30T17:52:06.112" v="711" actId="14100"/>
          <ac:picMkLst>
            <pc:docMk/>
            <pc:sldMk cId="4206570089" sldId="353"/>
            <ac:picMk id="5" creationId="{671E5411-B993-0A30-BE26-DF24A1112387}"/>
          </ac:picMkLst>
        </pc:picChg>
      </pc:sldChg>
      <pc:sldChg chg="addSp delSp modSp add mod">
        <pc:chgData name="Espinola-Arredondo, Ana Fabiola" userId="2389861a-9b00-4e05-a52a-bbe4d3cfc079" providerId="ADAL" clId="{D80BD1DE-967B-474D-B86A-721A1360D70E}" dt="2024-08-30T17:58:25.094" v="725" actId="1037"/>
        <pc:sldMkLst>
          <pc:docMk/>
          <pc:sldMk cId="376809455" sldId="354"/>
        </pc:sldMkLst>
        <pc:spChg chg="mod">
          <ac:chgData name="Espinola-Arredondo, Ana Fabiola" userId="2389861a-9b00-4e05-a52a-bbe4d3cfc079" providerId="ADAL" clId="{D80BD1DE-967B-474D-B86A-721A1360D70E}" dt="2024-08-30T17:57:52.993" v="716" actId="1076"/>
          <ac:spMkLst>
            <pc:docMk/>
            <pc:sldMk cId="376809455" sldId="354"/>
            <ac:spMk id="2" creationId="{00000000-0000-0000-0000-000000000000}"/>
          </ac:spMkLst>
        </pc:spChg>
        <pc:spChg chg="del">
          <ac:chgData name="Espinola-Arredondo, Ana Fabiola" userId="2389861a-9b00-4e05-a52a-bbe4d3cfc079" providerId="ADAL" clId="{D80BD1DE-967B-474D-B86A-721A1360D70E}" dt="2024-08-30T17:57:55.153" v="717" actId="478"/>
          <ac:spMkLst>
            <pc:docMk/>
            <pc:sldMk cId="376809455" sldId="354"/>
            <ac:spMk id="3" creationId="{00000000-0000-0000-0000-000000000000}"/>
          </ac:spMkLst>
        </pc:spChg>
        <pc:spChg chg="add del mod">
          <ac:chgData name="Espinola-Arredondo, Ana Fabiola" userId="2389861a-9b00-4e05-a52a-bbe4d3cfc079" providerId="ADAL" clId="{D80BD1DE-967B-474D-B86A-721A1360D70E}" dt="2024-08-30T17:57:56.757" v="718" actId="478"/>
          <ac:spMkLst>
            <pc:docMk/>
            <pc:sldMk cId="376809455" sldId="354"/>
            <ac:spMk id="7" creationId="{AFECC4F7-95CB-F7ED-2C5F-E4D2C8790A05}"/>
          </ac:spMkLst>
        </pc:spChg>
        <pc:picChg chg="add mod">
          <ac:chgData name="Espinola-Arredondo, Ana Fabiola" userId="2389861a-9b00-4e05-a52a-bbe4d3cfc079" providerId="ADAL" clId="{D80BD1DE-967B-474D-B86A-721A1360D70E}" dt="2024-08-30T17:58:25.094" v="725" actId="1037"/>
          <ac:picMkLst>
            <pc:docMk/>
            <pc:sldMk cId="376809455" sldId="354"/>
            <ac:picMk id="5" creationId="{192F1685-63A1-0267-B3D7-F49C532ACCE4}"/>
          </ac:picMkLst>
        </pc:picChg>
      </pc:sldChg>
      <pc:sldChg chg="addSp delSp modSp add mod">
        <pc:chgData name="Espinola-Arredondo, Ana Fabiola" userId="2389861a-9b00-4e05-a52a-bbe4d3cfc079" providerId="ADAL" clId="{D80BD1DE-967B-474D-B86A-721A1360D70E}" dt="2024-08-30T18:11:35.501" v="807" actId="14100"/>
        <pc:sldMkLst>
          <pc:docMk/>
          <pc:sldMk cId="3310548631" sldId="355"/>
        </pc:sldMkLst>
        <pc:spChg chg="add del mod">
          <ac:chgData name="Espinola-Arredondo, Ana Fabiola" userId="2389861a-9b00-4e05-a52a-bbe4d3cfc079" providerId="ADAL" clId="{D80BD1DE-967B-474D-B86A-721A1360D70E}" dt="2024-08-30T18:05:43.305" v="740" actId="478"/>
          <ac:spMkLst>
            <pc:docMk/>
            <pc:sldMk cId="3310548631" sldId="355"/>
            <ac:spMk id="3" creationId="{FC14A45E-013A-AAE7-F3D3-8B31E2FD4348}"/>
          </ac:spMkLst>
        </pc:spChg>
        <pc:spChg chg="mod">
          <ac:chgData name="Espinola-Arredondo, Ana Fabiola" userId="2389861a-9b00-4e05-a52a-bbe4d3cfc079" providerId="ADAL" clId="{D80BD1DE-967B-474D-B86A-721A1360D70E}" dt="2024-08-30T18:11:35.501" v="807" actId="14100"/>
          <ac:spMkLst>
            <pc:docMk/>
            <pc:sldMk cId="3310548631" sldId="355"/>
            <ac:spMk id="5" creationId="{00000000-0000-0000-0000-000000000000}"/>
          </ac:spMkLst>
        </pc:spChg>
        <pc:spChg chg="del">
          <ac:chgData name="Espinola-Arredondo, Ana Fabiola" userId="2389861a-9b00-4e05-a52a-bbe4d3cfc079" providerId="ADAL" clId="{D80BD1DE-967B-474D-B86A-721A1360D70E}" dt="2024-08-30T18:02:39.647" v="732" actId="478"/>
          <ac:spMkLst>
            <pc:docMk/>
            <pc:sldMk cId="3310548631" sldId="355"/>
            <ac:spMk id="8" creationId="{ED63959B-58B5-FB27-C06A-AE8597A52C3D}"/>
          </ac:spMkLst>
        </pc:spChg>
        <pc:picChg chg="del">
          <ac:chgData name="Espinola-Arredondo, Ana Fabiola" userId="2389861a-9b00-4e05-a52a-bbe4d3cfc079" providerId="ADAL" clId="{D80BD1DE-967B-474D-B86A-721A1360D70E}" dt="2024-08-30T18:02:28.129" v="727" actId="478"/>
          <ac:picMkLst>
            <pc:docMk/>
            <pc:sldMk cId="3310548631" sldId="355"/>
            <ac:picMk id="6" creationId="{C23C65F2-FA5D-F692-2EA6-BF9466F5A94F}"/>
          </ac:picMkLst>
        </pc:picChg>
      </pc:sldChg>
      <pc:sldChg chg="add">
        <pc:chgData name="Espinola-Arredondo, Ana Fabiola" userId="2389861a-9b00-4e05-a52a-bbe4d3cfc079" providerId="ADAL" clId="{D80BD1DE-967B-474D-B86A-721A1360D70E}" dt="2024-08-30T20:29:08.546" v="808" actId="2890"/>
        <pc:sldMkLst>
          <pc:docMk/>
          <pc:sldMk cId="987961916" sldId="356"/>
        </pc:sldMkLst>
      </pc:sldChg>
    </pc:docChg>
  </pc:docChgLst>
  <pc:docChgLst>
    <pc:chgData name="Espinola-Arredondo, Ana Fabiola" userId="2389861a-9b00-4e05-a52a-bbe4d3cfc079" providerId="ADAL" clId="{FFE0CD57-8F0B-4E8F-B002-C0D0D347ACFF}"/>
    <pc:docChg chg="undo custSel addSld delSld modSld sldOrd">
      <pc:chgData name="Espinola-Arredondo, Ana Fabiola" userId="2389861a-9b00-4e05-a52a-bbe4d3cfc079" providerId="ADAL" clId="{FFE0CD57-8F0B-4E8F-B002-C0D0D347ACFF}" dt="2024-08-30T23:30:18.340" v="624" actId="20577"/>
      <pc:docMkLst>
        <pc:docMk/>
      </pc:docMkLst>
      <pc:sldChg chg="addSp modSp mod">
        <pc:chgData name="Espinola-Arredondo, Ana Fabiola" userId="2389861a-9b00-4e05-a52a-bbe4d3cfc079" providerId="ADAL" clId="{FFE0CD57-8F0B-4E8F-B002-C0D0D347ACFF}" dt="2024-08-29T00:28:24.594" v="193" actId="1076"/>
        <pc:sldMkLst>
          <pc:docMk/>
          <pc:sldMk cId="2425658597" sldId="277"/>
        </pc:sldMkLst>
        <pc:spChg chg="mod">
          <ac:chgData name="Espinola-Arredondo, Ana Fabiola" userId="2389861a-9b00-4e05-a52a-bbe4d3cfc079" providerId="ADAL" clId="{FFE0CD57-8F0B-4E8F-B002-C0D0D347ACFF}" dt="2024-08-29T00:28:01.485" v="189" actId="20577"/>
          <ac:spMkLst>
            <pc:docMk/>
            <pc:sldMk cId="2425658597" sldId="277"/>
            <ac:spMk id="7" creationId="{00000000-0000-0000-0000-000000000000}"/>
          </ac:spMkLst>
        </pc:spChg>
        <pc:picChg chg="add mod">
          <ac:chgData name="Espinola-Arredondo, Ana Fabiola" userId="2389861a-9b00-4e05-a52a-bbe4d3cfc079" providerId="ADAL" clId="{FFE0CD57-8F0B-4E8F-B002-C0D0D347ACFF}" dt="2024-08-29T00:28:24.594" v="193" actId="1076"/>
          <ac:picMkLst>
            <pc:docMk/>
            <pc:sldMk cId="2425658597" sldId="277"/>
            <ac:picMk id="2" creationId="{DA46FC81-95A9-4733-96FA-90B6D78D3C8F}"/>
          </ac:picMkLst>
        </pc:picChg>
      </pc:sldChg>
      <pc:sldChg chg="modSp mod">
        <pc:chgData name="Espinola-Arredondo, Ana Fabiola" userId="2389861a-9b00-4e05-a52a-bbe4d3cfc079" providerId="ADAL" clId="{FFE0CD57-8F0B-4E8F-B002-C0D0D347ACFF}" dt="2024-08-28T23:50:45.564" v="104" actId="33524"/>
        <pc:sldMkLst>
          <pc:docMk/>
          <pc:sldMk cId="59987776" sldId="292"/>
        </pc:sldMkLst>
        <pc:spChg chg="mod">
          <ac:chgData name="Espinola-Arredondo, Ana Fabiola" userId="2389861a-9b00-4e05-a52a-bbe4d3cfc079" providerId="ADAL" clId="{FFE0CD57-8F0B-4E8F-B002-C0D0D347ACFF}" dt="2024-08-28T23:50:45.564" v="104" actId="33524"/>
          <ac:spMkLst>
            <pc:docMk/>
            <pc:sldMk cId="59987776" sldId="292"/>
            <ac:spMk id="3" creationId="{00000000-0000-0000-0000-000000000000}"/>
          </ac:spMkLst>
        </pc:spChg>
      </pc:sldChg>
      <pc:sldChg chg="modSp mod">
        <pc:chgData name="Espinola-Arredondo, Ana Fabiola" userId="2389861a-9b00-4e05-a52a-bbe4d3cfc079" providerId="ADAL" clId="{FFE0CD57-8F0B-4E8F-B002-C0D0D347ACFF}" dt="2024-08-30T23:29:32.455" v="606" actId="14100"/>
        <pc:sldMkLst>
          <pc:docMk/>
          <pc:sldMk cId="4262147047" sldId="320"/>
        </pc:sldMkLst>
        <pc:spChg chg="mod">
          <ac:chgData name="Espinola-Arredondo, Ana Fabiola" userId="2389861a-9b00-4e05-a52a-bbe4d3cfc079" providerId="ADAL" clId="{FFE0CD57-8F0B-4E8F-B002-C0D0D347ACFF}" dt="2024-08-30T23:29:12.005" v="596" actId="1076"/>
          <ac:spMkLst>
            <pc:docMk/>
            <pc:sldMk cId="4262147047" sldId="320"/>
            <ac:spMk id="4" creationId="{00000000-0000-0000-0000-000000000000}"/>
          </ac:spMkLst>
        </pc:spChg>
        <pc:spChg chg="mod">
          <ac:chgData name="Espinola-Arredondo, Ana Fabiola" userId="2389861a-9b00-4e05-a52a-bbe4d3cfc079" providerId="ADAL" clId="{FFE0CD57-8F0B-4E8F-B002-C0D0D347ACFF}" dt="2024-08-30T23:29:14.330" v="597" actId="1076"/>
          <ac:spMkLst>
            <pc:docMk/>
            <pc:sldMk cId="4262147047" sldId="320"/>
            <ac:spMk id="5" creationId="{00000000-0000-0000-0000-000000000000}"/>
          </ac:spMkLst>
        </pc:spChg>
        <pc:picChg chg="mod">
          <ac:chgData name="Espinola-Arredondo, Ana Fabiola" userId="2389861a-9b00-4e05-a52a-bbe4d3cfc079" providerId="ADAL" clId="{FFE0CD57-8F0B-4E8F-B002-C0D0D347ACFF}" dt="2024-08-30T23:29:32.455" v="606" actId="14100"/>
          <ac:picMkLst>
            <pc:docMk/>
            <pc:sldMk cId="4262147047" sldId="320"/>
            <ac:picMk id="6" creationId="{8381658D-4E78-D55D-8DA9-075345EE4C81}"/>
          </ac:picMkLst>
        </pc:picChg>
      </pc:sldChg>
      <pc:sldChg chg="addSp delSp modSp mod modAnim">
        <pc:chgData name="Espinola-Arredondo, Ana Fabiola" userId="2389861a-9b00-4e05-a52a-bbe4d3cfc079" providerId="ADAL" clId="{FFE0CD57-8F0B-4E8F-B002-C0D0D347ACFF}" dt="2024-08-30T23:30:18.340" v="624" actId="20577"/>
        <pc:sldMkLst>
          <pc:docMk/>
          <pc:sldMk cId="1999965125" sldId="323"/>
        </pc:sldMkLst>
        <pc:spChg chg="mod">
          <ac:chgData name="Espinola-Arredondo, Ana Fabiola" userId="2389861a-9b00-4e05-a52a-bbe4d3cfc079" providerId="ADAL" clId="{FFE0CD57-8F0B-4E8F-B002-C0D0D347ACFF}" dt="2024-08-30T23:09:15.451" v="383" actId="1076"/>
          <ac:spMkLst>
            <pc:docMk/>
            <pc:sldMk cId="1999965125" sldId="323"/>
            <ac:spMk id="2" creationId="{00000000-0000-0000-0000-000000000000}"/>
          </ac:spMkLst>
        </pc:spChg>
        <pc:spChg chg="mod">
          <ac:chgData name="Espinola-Arredondo, Ana Fabiola" userId="2389861a-9b00-4e05-a52a-bbe4d3cfc079" providerId="ADAL" clId="{FFE0CD57-8F0B-4E8F-B002-C0D0D347ACFF}" dt="2024-08-30T23:09:10.511" v="382" actId="1076"/>
          <ac:spMkLst>
            <pc:docMk/>
            <pc:sldMk cId="1999965125" sldId="323"/>
            <ac:spMk id="3" creationId="{00000000-0000-0000-0000-000000000000}"/>
          </ac:spMkLst>
        </pc:spChg>
        <pc:spChg chg="add del mod">
          <ac:chgData name="Espinola-Arredondo, Ana Fabiola" userId="2389861a-9b00-4e05-a52a-bbe4d3cfc079" providerId="ADAL" clId="{FFE0CD57-8F0B-4E8F-B002-C0D0D347ACFF}" dt="2024-08-30T22:58:38.294" v="252" actId="478"/>
          <ac:spMkLst>
            <pc:docMk/>
            <pc:sldMk cId="1999965125" sldId="323"/>
            <ac:spMk id="7" creationId="{B543DFB1-44BC-4810-9D2F-D593EB4D75EB}"/>
          </ac:spMkLst>
        </pc:spChg>
        <pc:spChg chg="del">
          <ac:chgData name="Espinola-Arredondo, Ana Fabiola" userId="2389861a-9b00-4e05-a52a-bbe4d3cfc079" providerId="ADAL" clId="{FFE0CD57-8F0B-4E8F-B002-C0D0D347ACFF}" dt="2024-08-30T22:58:20.477" v="234" actId="478"/>
          <ac:spMkLst>
            <pc:docMk/>
            <pc:sldMk cId="1999965125" sldId="323"/>
            <ac:spMk id="9" creationId="{CE0C29DD-D78D-5260-61A1-6290A1407F90}"/>
          </ac:spMkLst>
        </pc:spChg>
        <pc:spChg chg="add mod">
          <ac:chgData name="Espinola-Arredondo, Ana Fabiola" userId="2389861a-9b00-4e05-a52a-bbe4d3cfc079" providerId="ADAL" clId="{FFE0CD57-8F0B-4E8F-B002-C0D0D347ACFF}" dt="2024-08-30T22:58:17.722" v="233" actId="1076"/>
          <ac:spMkLst>
            <pc:docMk/>
            <pc:sldMk cId="1999965125" sldId="323"/>
            <ac:spMk id="10" creationId="{30795E38-CF5B-414A-9773-3A43DDE01A99}"/>
          </ac:spMkLst>
        </pc:spChg>
        <pc:spChg chg="add mod">
          <ac:chgData name="Espinola-Arredondo, Ana Fabiola" userId="2389861a-9b00-4e05-a52a-bbe4d3cfc079" providerId="ADAL" clId="{FFE0CD57-8F0B-4E8F-B002-C0D0D347ACFF}" dt="2024-08-30T23:06:39.505" v="354" actId="692"/>
          <ac:spMkLst>
            <pc:docMk/>
            <pc:sldMk cId="1999965125" sldId="323"/>
            <ac:spMk id="11" creationId="{F0C3C284-AA23-4234-9028-0DF98C9D79E0}"/>
          </ac:spMkLst>
        </pc:spChg>
        <pc:spChg chg="mod">
          <ac:chgData name="Espinola-Arredondo, Ana Fabiola" userId="2389861a-9b00-4e05-a52a-bbe4d3cfc079" providerId="ADAL" clId="{FFE0CD57-8F0B-4E8F-B002-C0D0D347ACFF}" dt="2024-08-30T23:05:24.254" v="344" actId="1076"/>
          <ac:spMkLst>
            <pc:docMk/>
            <pc:sldMk cId="1999965125" sldId="323"/>
            <ac:spMk id="12" creationId="{1986773F-A63B-4137-572A-4632EB906854}"/>
          </ac:spMkLst>
        </pc:spChg>
        <pc:spChg chg="add mod">
          <ac:chgData name="Espinola-Arredondo, Ana Fabiola" userId="2389861a-9b00-4e05-a52a-bbe4d3cfc079" providerId="ADAL" clId="{FFE0CD57-8F0B-4E8F-B002-C0D0D347ACFF}" dt="2024-08-30T23:04:44.635" v="337" actId="1076"/>
          <ac:spMkLst>
            <pc:docMk/>
            <pc:sldMk cId="1999965125" sldId="323"/>
            <ac:spMk id="13" creationId="{B65C3B33-3325-4304-B0AB-9960CE256CBD}"/>
          </ac:spMkLst>
        </pc:spChg>
        <pc:spChg chg="add mod">
          <ac:chgData name="Espinola-Arredondo, Ana Fabiola" userId="2389861a-9b00-4e05-a52a-bbe4d3cfc079" providerId="ADAL" clId="{FFE0CD57-8F0B-4E8F-B002-C0D0D347ACFF}" dt="2024-08-30T23:00:13.390" v="263" actId="1076"/>
          <ac:spMkLst>
            <pc:docMk/>
            <pc:sldMk cId="1999965125" sldId="323"/>
            <ac:spMk id="17" creationId="{C0BC980E-EBEE-4827-9AF0-8BCBFA835043}"/>
          </ac:spMkLst>
        </pc:spChg>
        <pc:spChg chg="add mod">
          <ac:chgData name="Espinola-Arredondo, Ana Fabiola" userId="2389861a-9b00-4e05-a52a-bbe4d3cfc079" providerId="ADAL" clId="{FFE0CD57-8F0B-4E8F-B002-C0D0D347ACFF}" dt="2024-08-30T23:00:35.732" v="268" actId="947"/>
          <ac:spMkLst>
            <pc:docMk/>
            <pc:sldMk cId="1999965125" sldId="323"/>
            <ac:spMk id="18" creationId="{3130147C-4C3C-4140-9F91-A09B1757F223}"/>
          </ac:spMkLst>
        </pc:spChg>
        <pc:spChg chg="add mod">
          <ac:chgData name="Espinola-Arredondo, Ana Fabiola" userId="2389861a-9b00-4e05-a52a-bbe4d3cfc079" providerId="ADAL" clId="{FFE0CD57-8F0B-4E8F-B002-C0D0D347ACFF}" dt="2024-08-30T23:00:46.889" v="271" actId="20577"/>
          <ac:spMkLst>
            <pc:docMk/>
            <pc:sldMk cId="1999965125" sldId="323"/>
            <ac:spMk id="19" creationId="{E60A5D09-A69C-44F1-BB15-97B707A05BA9}"/>
          </ac:spMkLst>
        </pc:spChg>
        <pc:spChg chg="add mod">
          <ac:chgData name="Espinola-Arredondo, Ana Fabiola" userId="2389861a-9b00-4e05-a52a-bbe4d3cfc079" providerId="ADAL" clId="{FFE0CD57-8F0B-4E8F-B002-C0D0D347ACFF}" dt="2024-08-30T23:00:59.299" v="275" actId="20577"/>
          <ac:spMkLst>
            <pc:docMk/>
            <pc:sldMk cId="1999965125" sldId="323"/>
            <ac:spMk id="20" creationId="{23D7D8D8-83FB-4EE9-AF30-3465EFEFF3D7}"/>
          </ac:spMkLst>
        </pc:spChg>
        <pc:spChg chg="add mod">
          <ac:chgData name="Espinola-Arredondo, Ana Fabiola" userId="2389861a-9b00-4e05-a52a-bbe4d3cfc079" providerId="ADAL" clId="{FFE0CD57-8F0B-4E8F-B002-C0D0D347ACFF}" dt="2024-08-30T23:02:43.452" v="299" actId="20577"/>
          <ac:spMkLst>
            <pc:docMk/>
            <pc:sldMk cId="1999965125" sldId="323"/>
            <ac:spMk id="38" creationId="{D192CA79-C5B1-4FCA-ACEB-099912F4AE5E}"/>
          </ac:spMkLst>
        </pc:spChg>
        <pc:spChg chg="add mod">
          <ac:chgData name="Espinola-Arredondo, Ana Fabiola" userId="2389861a-9b00-4e05-a52a-bbe4d3cfc079" providerId="ADAL" clId="{FFE0CD57-8F0B-4E8F-B002-C0D0D347ACFF}" dt="2024-08-30T23:02:54.690" v="302" actId="20577"/>
          <ac:spMkLst>
            <pc:docMk/>
            <pc:sldMk cId="1999965125" sldId="323"/>
            <ac:spMk id="39" creationId="{C34736FD-84E4-4307-869C-B96CB0AC7117}"/>
          </ac:spMkLst>
        </pc:spChg>
        <pc:spChg chg="add mod">
          <ac:chgData name="Espinola-Arredondo, Ana Fabiola" userId="2389861a-9b00-4e05-a52a-bbe4d3cfc079" providerId="ADAL" clId="{FFE0CD57-8F0B-4E8F-B002-C0D0D347ACFF}" dt="2024-08-30T23:03:10.011" v="308" actId="20577"/>
          <ac:spMkLst>
            <pc:docMk/>
            <pc:sldMk cId="1999965125" sldId="323"/>
            <ac:spMk id="40" creationId="{CC5C1656-9D0A-466D-B588-B32C2A7010E0}"/>
          </ac:spMkLst>
        </pc:spChg>
        <pc:spChg chg="add mod">
          <ac:chgData name="Espinola-Arredondo, Ana Fabiola" userId="2389861a-9b00-4e05-a52a-bbe4d3cfc079" providerId="ADAL" clId="{FFE0CD57-8F0B-4E8F-B002-C0D0D347ACFF}" dt="2024-08-30T23:03:19.930" v="312" actId="20577"/>
          <ac:spMkLst>
            <pc:docMk/>
            <pc:sldMk cId="1999965125" sldId="323"/>
            <ac:spMk id="41" creationId="{A7D6588A-00C6-4BDE-ACA8-F15AFD26FCBD}"/>
          </ac:spMkLst>
        </pc:spChg>
        <pc:spChg chg="add mod">
          <ac:chgData name="Espinola-Arredondo, Ana Fabiola" userId="2389861a-9b00-4e05-a52a-bbe4d3cfc079" providerId="ADAL" clId="{FFE0CD57-8F0B-4E8F-B002-C0D0D347ACFF}" dt="2024-08-30T23:03:37.249" v="322" actId="403"/>
          <ac:spMkLst>
            <pc:docMk/>
            <pc:sldMk cId="1999965125" sldId="323"/>
            <ac:spMk id="42" creationId="{58ED07C5-1B26-48C5-8F16-644DB6D79193}"/>
          </ac:spMkLst>
        </pc:spChg>
        <pc:spChg chg="add mod">
          <ac:chgData name="Espinola-Arredondo, Ana Fabiola" userId="2389861a-9b00-4e05-a52a-bbe4d3cfc079" providerId="ADAL" clId="{FFE0CD57-8F0B-4E8F-B002-C0D0D347ACFF}" dt="2024-08-30T23:03:52.253" v="331" actId="1076"/>
          <ac:spMkLst>
            <pc:docMk/>
            <pc:sldMk cId="1999965125" sldId="323"/>
            <ac:spMk id="43" creationId="{74877714-365B-4035-9A1C-6B827560840B}"/>
          </ac:spMkLst>
        </pc:spChg>
        <pc:spChg chg="add del mod">
          <ac:chgData name="Espinola-Arredondo, Ana Fabiola" userId="2389861a-9b00-4e05-a52a-bbe4d3cfc079" providerId="ADAL" clId="{FFE0CD57-8F0B-4E8F-B002-C0D0D347ACFF}" dt="2024-08-30T23:04:46.852" v="338"/>
          <ac:spMkLst>
            <pc:docMk/>
            <pc:sldMk cId="1999965125" sldId="323"/>
            <ac:spMk id="50" creationId="{39D3FE50-4C7C-4C7A-9F43-4C0850359D8C}"/>
          </ac:spMkLst>
        </pc:spChg>
        <pc:spChg chg="add del mod">
          <ac:chgData name="Espinola-Arredondo, Ana Fabiola" userId="2389861a-9b00-4e05-a52a-bbe4d3cfc079" providerId="ADAL" clId="{FFE0CD57-8F0B-4E8F-B002-C0D0D347ACFF}" dt="2024-08-30T23:04:46.852" v="338"/>
          <ac:spMkLst>
            <pc:docMk/>
            <pc:sldMk cId="1999965125" sldId="323"/>
            <ac:spMk id="51" creationId="{EF81E26B-5874-410A-81BB-72E01093EBF3}"/>
          </ac:spMkLst>
        </pc:spChg>
        <pc:spChg chg="add mod">
          <ac:chgData name="Espinola-Arredondo, Ana Fabiola" userId="2389861a-9b00-4e05-a52a-bbe4d3cfc079" providerId="ADAL" clId="{FFE0CD57-8F0B-4E8F-B002-C0D0D347ACFF}" dt="2024-08-30T23:30:05.055" v="621" actId="403"/>
          <ac:spMkLst>
            <pc:docMk/>
            <pc:sldMk cId="1999965125" sldId="323"/>
            <ac:spMk id="52" creationId="{24DAF9C7-D20E-422E-AE58-E0AEDC59EC95}"/>
          </ac:spMkLst>
        </pc:spChg>
        <pc:spChg chg="add del mod">
          <ac:chgData name="Espinola-Arredondo, Ana Fabiola" userId="2389861a-9b00-4e05-a52a-bbe4d3cfc079" providerId="ADAL" clId="{FFE0CD57-8F0B-4E8F-B002-C0D0D347ACFF}" dt="2024-08-30T23:04:46.852" v="338"/>
          <ac:spMkLst>
            <pc:docMk/>
            <pc:sldMk cId="1999965125" sldId="323"/>
            <ac:spMk id="52" creationId="{9E01BFC0-2459-4034-B69F-5555C193D96D}"/>
          </ac:spMkLst>
        </pc:spChg>
        <pc:spChg chg="add mod">
          <ac:chgData name="Espinola-Arredondo, Ana Fabiola" userId="2389861a-9b00-4e05-a52a-bbe4d3cfc079" providerId="ADAL" clId="{FFE0CD57-8F0B-4E8F-B002-C0D0D347ACFF}" dt="2024-08-30T23:30:18.340" v="624" actId="20577"/>
          <ac:spMkLst>
            <pc:docMk/>
            <pc:sldMk cId="1999965125" sldId="323"/>
            <ac:spMk id="53" creationId="{127CA833-FE45-4B4C-BB3F-1941A0E1C519}"/>
          </ac:spMkLst>
        </pc:spChg>
        <pc:spChg chg="add del mod">
          <ac:chgData name="Espinola-Arredondo, Ana Fabiola" userId="2389861a-9b00-4e05-a52a-bbe4d3cfc079" providerId="ADAL" clId="{FFE0CD57-8F0B-4E8F-B002-C0D0D347ACFF}" dt="2024-08-30T23:04:46.852" v="338"/>
          <ac:spMkLst>
            <pc:docMk/>
            <pc:sldMk cId="1999965125" sldId="323"/>
            <ac:spMk id="53" creationId="{BB995C7B-B961-4193-ABF9-FBC718B8AE8B}"/>
          </ac:spMkLst>
        </pc:spChg>
        <pc:spChg chg="add del mod">
          <ac:chgData name="Espinola-Arredondo, Ana Fabiola" userId="2389861a-9b00-4e05-a52a-bbe4d3cfc079" providerId="ADAL" clId="{FFE0CD57-8F0B-4E8F-B002-C0D0D347ACFF}" dt="2024-08-30T23:04:46.852" v="338"/>
          <ac:spMkLst>
            <pc:docMk/>
            <pc:sldMk cId="1999965125" sldId="323"/>
            <ac:spMk id="60" creationId="{956B2922-8C1E-4972-A9E4-01830A719679}"/>
          </ac:spMkLst>
        </pc:spChg>
        <pc:spChg chg="add del mod">
          <ac:chgData name="Espinola-Arredondo, Ana Fabiola" userId="2389861a-9b00-4e05-a52a-bbe4d3cfc079" providerId="ADAL" clId="{FFE0CD57-8F0B-4E8F-B002-C0D0D347ACFF}" dt="2024-08-30T23:04:46.852" v="338"/>
          <ac:spMkLst>
            <pc:docMk/>
            <pc:sldMk cId="1999965125" sldId="323"/>
            <ac:spMk id="61" creationId="{100935D5-CC28-4843-94F0-FC150D3FCCCE}"/>
          </ac:spMkLst>
        </pc:spChg>
        <pc:spChg chg="add del mod">
          <ac:chgData name="Espinola-Arredondo, Ana Fabiola" userId="2389861a-9b00-4e05-a52a-bbe4d3cfc079" providerId="ADAL" clId="{FFE0CD57-8F0B-4E8F-B002-C0D0D347ACFF}" dt="2024-08-30T23:04:46.852" v="338"/>
          <ac:spMkLst>
            <pc:docMk/>
            <pc:sldMk cId="1999965125" sldId="323"/>
            <ac:spMk id="62" creationId="{50770E17-50DE-4972-8F53-25A21A132F37}"/>
          </ac:spMkLst>
        </pc:spChg>
        <pc:spChg chg="add del mod">
          <ac:chgData name="Espinola-Arredondo, Ana Fabiola" userId="2389861a-9b00-4e05-a52a-bbe4d3cfc079" providerId="ADAL" clId="{FFE0CD57-8F0B-4E8F-B002-C0D0D347ACFF}" dt="2024-08-30T23:04:46.852" v="338"/>
          <ac:spMkLst>
            <pc:docMk/>
            <pc:sldMk cId="1999965125" sldId="323"/>
            <ac:spMk id="63" creationId="{6C10C203-45BE-4BE5-A0F8-24AF44C864A3}"/>
          </ac:spMkLst>
        </pc:spChg>
        <pc:spChg chg="add del mod">
          <ac:chgData name="Espinola-Arredondo, Ana Fabiola" userId="2389861a-9b00-4e05-a52a-bbe4d3cfc079" providerId="ADAL" clId="{FFE0CD57-8F0B-4E8F-B002-C0D0D347ACFF}" dt="2024-08-30T23:04:46.852" v="338"/>
          <ac:spMkLst>
            <pc:docMk/>
            <pc:sldMk cId="1999965125" sldId="323"/>
            <ac:spMk id="64" creationId="{7E9D25DE-6731-4D0C-B6AB-83AC3D85B3CB}"/>
          </ac:spMkLst>
        </pc:spChg>
        <pc:spChg chg="add del mod">
          <ac:chgData name="Espinola-Arredondo, Ana Fabiola" userId="2389861a-9b00-4e05-a52a-bbe4d3cfc079" providerId="ADAL" clId="{FFE0CD57-8F0B-4E8F-B002-C0D0D347ACFF}" dt="2024-08-30T23:04:46.852" v="338"/>
          <ac:spMkLst>
            <pc:docMk/>
            <pc:sldMk cId="1999965125" sldId="323"/>
            <ac:spMk id="65" creationId="{1A3376C8-F27E-42FD-9CDB-7CC8E23E6616}"/>
          </ac:spMkLst>
        </pc:spChg>
        <pc:spChg chg="add mod">
          <ac:chgData name="Espinola-Arredondo, Ana Fabiola" userId="2389861a-9b00-4e05-a52a-bbe4d3cfc079" providerId="ADAL" clId="{FFE0CD57-8F0B-4E8F-B002-C0D0D347ACFF}" dt="2024-08-30T23:05:01.890" v="340" actId="1076"/>
          <ac:spMkLst>
            <pc:docMk/>
            <pc:sldMk cId="1999965125" sldId="323"/>
            <ac:spMk id="70" creationId="{E61FA5DD-F904-4DC3-8D50-B9C9E7DEC36A}"/>
          </ac:spMkLst>
        </pc:spChg>
        <pc:spChg chg="add mod">
          <ac:chgData name="Espinola-Arredondo, Ana Fabiola" userId="2389861a-9b00-4e05-a52a-bbe4d3cfc079" providerId="ADAL" clId="{FFE0CD57-8F0B-4E8F-B002-C0D0D347ACFF}" dt="2024-08-30T23:05:56.154" v="349" actId="1076"/>
          <ac:spMkLst>
            <pc:docMk/>
            <pc:sldMk cId="1999965125" sldId="323"/>
            <ac:spMk id="71" creationId="{E2C115EE-4117-46B3-BF92-6168C83D61C4}"/>
          </ac:spMkLst>
        </pc:spChg>
        <pc:spChg chg="add mod">
          <ac:chgData name="Espinola-Arredondo, Ana Fabiola" userId="2389861a-9b00-4e05-a52a-bbe4d3cfc079" providerId="ADAL" clId="{FFE0CD57-8F0B-4E8F-B002-C0D0D347ACFF}" dt="2024-08-30T23:06:20.538" v="352" actId="1076"/>
          <ac:spMkLst>
            <pc:docMk/>
            <pc:sldMk cId="1999965125" sldId="323"/>
            <ac:spMk id="72" creationId="{5F4A0CAD-00CC-4346-A090-60D91A292D58}"/>
          </ac:spMkLst>
        </pc:spChg>
        <pc:spChg chg="add mod">
          <ac:chgData name="Espinola-Arredondo, Ana Fabiola" userId="2389861a-9b00-4e05-a52a-bbe4d3cfc079" providerId="ADAL" clId="{FFE0CD57-8F0B-4E8F-B002-C0D0D347ACFF}" dt="2024-08-30T23:10:57.603" v="389" actId="1076"/>
          <ac:spMkLst>
            <pc:docMk/>
            <pc:sldMk cId="1999965125" sldId="323"/>
            <ac:spMk id="73" creationId="{3CA7B404-2CFF-4D40-9B76-C28AE4C43B11}"/>
          </ac:spMkLst>
        </pc:spChg>
        <pc:spChg chg="add mod">
          <ac:chgData name="Espinola-Arredondo, Ana Fabiola" userId="2389861a-9b00-4e05-a52a-bbe4d3cfc079" providerId="ADAL" clId="{FFE0CD57-8F0B-4E8F-B002-C0D0D347ACFF}" dt="2024-08-30T23:05:01.890" v="340" actId="1076"/>
          <ac:spMkLst>
            <pc:docMk/>
            <pc:sldMk cId="1999965125" sldId="323"/>
            <ac:spMk id="80" creationId="{4B40E41C-8FE9-4905-BD43-D42A39DB73CE}"/>
          </ac:spMkLst>
        </pc:spChg>
        <pc:spChg chg="add mod">
          <ac:chgData name="Espinola-Arredondo, Ana Fabiola" userId="2389861a-9b00-4e05-a52a-bbe4d3cfc079" providerId="ADAL" clId="{FFE0CD57-8F0B-4E8F-B002-C0D0D347ACFF}" dt="2024-08-30T23:08:29.648" v="376" actId="1035"/>
          <ac:spMkLst>
            <pc:docMk/>
            <pc:sldMk cId="1999965125" sldId="323"/>
            <ac:spMk id="81" creationId="{5EA48A74-66A5-484F-813F-730A4826372A}"/>
          </ac:spMkLst>
        </pc:spChg>
        <pc:spChg chg="add mod">
          <ac:chgData name="Espinola-Arredondo, Ana Fabiola" userId="2389861a-9b00-4e05-a52a-bbe4d3cfc079" providerId="ADAL" clId="{FFE0CD57-8F0B-4E8F-B002-C0D0D347ACFF}" dt="2024-08-30T23:08:04.130" v="366" actId="1076"/>
          <ac:spMkLst>
            <pc:docMk/>
            <pc:sldMk cId="1999965125" sldId="323"/>
            <ac:spMk id="82" creationId="{577B65EE-D41A-43DA-97EA-89CEDE287287}"/>
          </ac:spMkLst>
        </pc:spChg>
        <pc:spChg chg="add mod">
          <ac:chgData name="Espinola-Arredondo, Ana Fabiola" userId="2389861a-9b00-4e05-a52a-bbe4d3cfc079" providerId="ADAL" clId="{FFE0CD57-8F0B-4E8F-B002-C0D0D347ACFF}" dt="2024-08-30T23:08:39.380" v="377" actId="1076"/>
          <ac:spMkLst>
            <pc:docMk/>
            <pc:sldMk cId="1999965125" sldId="323"/>
            <ac:spMk id="83" creationId="{3BB777AE-87BD-4F27-9D23-7708088BDDF1}"/>
          </ac:spMkLst>
        </pc:spChg>
        <pc:spChg chg="add mod">
          <ac:chgData name="Espinola-Arredondo, Ana Fabiola" userId="2389861a-9b00-4e05-a52a-bbe4d3cfc079" providerId="ADAL" clId="{FFE0CD57-8F0B-4E8F-B002-C0D0D347ACFF}" dt="2024-08-30T23:05:01.890" v="340" actId="1076"/>
          <ac:spMkLst>
            <pc:docMk/>
            <pc:sldMk cId="1999965125" sldId="323"/>
            <ac:spMk id="84" creationId="{B480A6C6-B2AE-40E8-8271-2448079EB9C8}"/>
          </ac:spMkLst>
        </pc:spChg>
        <pc:spChg chg="add mod">
          <ac:chgData name="Espinola-Arredondo, Ana Fabiola" userId="2389861a-9b00-4e05-a52a-bbe4d3cfc079" providerId="ADAL" clId="{FFE0CD57-8F0B-4E8F-B002-C0D0D347ACFF}" dt="2024-08-30T23:05:01.890" v="340" actId="1076"/>
          <ac:spMkLst>
            <pc:docMk/>
            <pc:sldMk cId="1999965125" sldId="323"/>
            <ac:spMk id="85" creationId="{671A8061-2AC3-4B15-A12F-D4D218FE4565}"/>
          </ac:spMkLst>
        </pc:spChg>
        <pc:spChg chg="add mod">
          <ac:chgData name="Espinola-Arredondo, Ana Fabiola" userId="2389861a-9b00-4e05-a52a-bbe4d3cfc079" providerId="ADAL" clId="{FFE0CD57-8F0B-4E8F-B002-C0D0D347ACFF}" dt="2024-08-30T23:05:38.462" v="346" actId="1076"/>
          <ac:spMkLst>
            <pc:docMk/>
            <pc:sldMk cId="1999965125" sldId="323"/>
            <ac:spMk id="88" creationId="{20ACF07D-A284-4259-BBEB-BFB672A3A2A1}"/>
          </ac:spMkLst>
        </pc:spChg>
        <pc:spChg chg="add mod">
          <ac:chgData name="Espinola-Arredondo, Ana Fabiola" userId="2389861a-9b00-4e05-a52a-bbe4d3cfc079" providerId="ADAL" clId="{FFE0CD57-8F0B-4E8F-B002-C0D0D347ACFF}" dt="2024-08-30T23:07:20.442" v="357" actId="1076"/>
          <ac:spMkLst>
            <pc:docMk/>
            <pc:sldMk cId="1999965125" sldId="323"/>
            <ac:spMk id="89" creationId="{8330BA73-3CCB-4912-B8AC-632BCBBB4304}"/>
          </ac:spMkLst>
        </pc:spChg>
        <pc:spChg chg="add mod">
          <ac:chgData name="Espinola-Arredondo, Ana Fabiola" userId="2389861a-9b00-4e05-a52a-bbe4d3cfc079" providerId="ADAL" clId="{FFE0CD57-8F0B-4E8F-B002-C0D0D347ACFF}" dt="2024-08-30T23:06:12.577" v="351" actId="1076"/>
          <ac:spMkLst>
            <pc:docMk/>
            <pc:sldMk cId="1999965125" sldId="323"/>
            <ac:spMk id="90" creationId="{1B719AB0-3CEB-4E61-90D0-24AE9D1673B0}"/>
          </ac:spMkLst>
        </pc:spChg>
        <pc:spChg chg="add mod">
          <ac:chgData name="Espinola-Arredondo, Ana Fabiola" userId="2389861a-9b00-4e05-a52a-bbe4d3cfc079" providerId="ADAL" clId="{FFE0CD57-8F0B-4E8F-B002-C0D0D347ACFF}" dt="2024-08-30T23:07:05.762" v="356" actId="1076"/>
          <ac:spMkLst>
            <pc:docMk/>
            <pc:sldMk cId="1999965125" sldId="323"/>
            <ac:spMk id="91" creationId="{2B9AE022-4A3A-45B5-8656-1ACAD4A78D04}"/>
          </ac:spMkLst>
        </pc:spChg>
        <pc:picChg chg="add del mod">
          <ac:chgData name="Espinola-Arredondo, Ana Fabiola" userId="2389861a-9b00-4e05-a52a-bbe4d3cfc079" providerId="ADAL" clId="{FFE0CD57-8F0B-4E8F-B002-C0D0D347ACFF}" dt="2024-08-30T22:56:35.898" v="210" actId="478"/>
          <ac:picMkLst>
            <pc:docMk/>
            <pc:sldMk cId="1999965125" sldId="323"/>
            <ac:picMk id="4" creationId="{104DE50C-7F97-4755-8521-B806A77B0493}"/>
          </ac:picMkLst>
        </pc:picChg>
        <pc:cxnChg chg="mod">
          <ac:chgData name="Espinola-Arredondo, Ana Fabiola" userId="2389861a-9b00-4e05-a52a-bbe4d3cfc079" providerId="ADAL" clId="{FFE0CD57-8F0B-4E8F-B002-C0D0D347ACFF}" dt="2024-08-30T22:58:29.150" v="243" actId="1076"/>
          <ac:cxnSpMkLst>
            <pc:docMk/>
            <pc:sldMk cId="1999965125" sldId="323"/>
            <ac:cxnSpMk id="5" creationId="{ECF9083C-45C3-AA00-3A34-E04EA068E33B}"/>
          </ac:cxnSpMkLst>
        </pc:cxnChg>
        <pc:cxnChg chg="mod">
          <ac:chgData name="Espinola-Arredondo, Ana Fabiola" userId="2389861a-9b00-4e05-a52a-bbe4d3cfc079" providerId="ADAL" clId="{FFE0CD57-8F0B-4E8F-B002-C0D0D347ACFF}" dt="2024-08-30T22:58:44.724" v="255" actId="14100"/>
          <ac:cxnSpMkLst>
            <pc:docMk/>
            <pc:sldMk cId="1999965125" sldId="323"/>
            <ac:cxnSpMk id="8" creationId="{CFD92BCE-AF52-A83B-7B69-847F61F5DA2D}"/>
          </ac:cxnSpMkLst>
        </pc:cxnChg>
        <pc:cxnChg chg="add">
          <ac:chgData name="Espinola-Arredondo, Ana Fabiola" userId="2389861a-9b00-4e05-a52a-bbe4d3cfc079" providerId="ADAL" clId="{FFE0CD57-8F0B-4E8F-B002-C0D0D347ACFF}" dt="2024-08-30T23:01:10.602" v="276" actId="11529"/>
          <ac:cxnSpMkLst>
            <pc:docMk/>
            <pc:sldMk cId="1999965125" sldId="323"/>
            <ac:cxnSpMk id="22" creationId="{DEC62CE4-5E8B-4E13-8256-52146A8CFF45}"/>
          </ac:cxnSpMkLst>
        </pc:cxnChg>
        <pc:cxnChg chg="add">
          <ac:chgData name="Espinola-Arredondo, Ana Fabiola" userId="2389861a-9b00-4e05-a52a-bbe4d3cfc079" providerId="ADAL" clId="{FFE0CD57-8F0B-4E8F-B002-C0D0D347ACFF}" dt="2024-08-30T23:01:15.806" v="277" actId="11529"/>
          <ac:cxnSpMkLst>
            <pc:docMk/>
            <pc:sldMk cId="1999965125" sldId="323"/>
            <ac:cxnSpMk id="24" creationId="{7DB45542-3C5A-4EB3-A317-01870C339F80}"/>
          </ac:cxnSpMkLst>
        </pc:cxnChg>
        <pc:cxnChg chg="add mod">
          <ac:chgData name="Espinola-Arredondo, Ana Fabiola" userId="2389861a-9b00-4e05-a52a-bbe4d3cfc079" providerId="ADAL" clId="{FFE0CD57-8F0B-4E8F-B002-C0D0D347ACFF}" dt="2024-08-30T23:01:35.629" v="281" actId="1038"/>
          <ac:cxnSpMkLst>
            <pc:docMk/>
            <pc:sldMk cId="1999965125" sldId="323"/>
            <ac:cxnSpMk id="26" creationId="{1631A5C9-3ED6-477D-9028-2C57BC38EE8E}"/>
          </ac:cxnSpMkLst>
        </pc:cxnChg>
        <pc:cxnChg chg="add mod">
          <ac:chgData name="Espinola-Arredondo, Ana Fabiola" userId="2389861a-9b00-4e05-a52a-bbe4d3cfc079" providerId="ADAL" clId="{FFE0CD57-8F0B-4E8F-B002-C0D0D347ACFF}" dt="2024-08-30T23:02:09.827" v="289" actId="14100"/>
          <ac:cxnSpMkLst>
            <pc:docMk/>
            <pc:sldMk cId="1999965125" sldId="323"/>
            <ac:cxnSpMk id="27" creationId="{DBE5AF26-B5F9-471F-AE24-C88C28B52796}"/>
          </ac:cxnSpMkLst>
        </pc:cxnChg>
        <pc:cxnChg chg="add mod">
          <ac:chgData name="Espinola-Arredondo, Ana Fabiola" userId="2389861a-9b00-4e05-a52a-bbe4d3cfc079" providerId="ADAL" clId="{FFE0CD57-8F0B-4E8F-B002-C0D0D347ACFF}" dt="2024-08-30T23:02:22.207" v="293" actId="14100"/>
          <ac:cxnSpMkLst>
            <pc:docMk/>
            <pc:sldMk cId="1999965125" sldId="323"/>
            <ac:cxnSpMk id="33" creationId="{F619C640-2747-44FA-9EAF-3E49C4735733}"/>
          </ac:cxnSpMkLst>
        </pc:cxnChg>
        <pc:cxnChg chg="add mod">
          <ac:chgData name="Espinola-Arredondo, Ana Fabiola" userId="2389861a-9b00-4e05-a52a-bbe4d3cfc079" providerId="ADAL" clId="{FFE0CD57-8F0B-4E8F-B002-C0D0D347ACFF}" dt="2024-08-30T23:02:31.339" v="296" actId="14100"/>
          <ac:cxnSpMkLst>
            <pc:docMk/>
            <pc:sldMk cId="1999965125" sldId="323"/>
            <ac:cxnSpMk id="36" creationId="{6605C5F8-F822-411B-8BFC-F7ADC0335005}"/>
          </ac:cxnSpMkLst>
        </pc:cxnChg>
        <pc:cxnChg chg="add">
          <ac:chgData name="Espinola-Arredondo, Ana Fabiola" userId="2389861a-9b00-4e05-a52a-bbe4d3cfc079" providerId="ADAL" clId="{FFE0CD57-8F0B-4E8F-B002-C0D0D347ACFF}" dt="2024-08-30T23:04:02.371" v="332" actId="11529"/>
          <ac:cxnSpMkLst>
            <pc:docMk/>
            <pc:sldMk cId="1999965125" sldId="323"/>
            <ac:cxnSpMk id="45" creationId="{A8059ED1-8583-4F47-A11B-76BB856F4FAB}"/>
          </ac:cxnSpMkLst>
        </pc:cxnChg>
        <pc:cxnChg chg="add">
          <ac:chgData name="Espinola-Arredondo, Ana Fabiola" userId="2389861a-9b00-4e05-a52a-bbe4d3cfc079" providerId="ADAL" clId="{FFE0CD57-8F0B-4E8F-B002-C0D0D347ACFF}" dt="2024-08-30T23:04:07.328" v="333" actId="11529"/>
          <ac:cxnSpMkLst>
            <pc:docMk/>
            <pc:sldMk cId="1999965125" sldId="323"/>
            <ac:cxnSpMk id="47" creationId="{D8D4E2C0-D968-4D0C-A542-3228F6DA5384}"/>
          </ac:cxnSpMkLst>
        </pc:cxnChg>
        <pc:cxnChg chg="add del mod">
          <ac:chgData name="Espinola-Arredondo, Ana Fabiola" userId="2389861a-9b00-4e05-a52a-bbe4d3cfc079" providerId="ADAL" clId="{FFE0CD57-8F0B-4E8F-B002-C0D0D347ACFF}" dt="2024-08-30T23:04:46.852" v="338"/>
          <ac:cxnSpMkLst>
            <pc:docMk/>
            <pc:sldMk cId="1999965125" sldId="323"/>
            <ac:cxnSpMk id="48" creationId="{EC34BCC8-0148-451C-86C7-373B7E9EC1CB}"/>
          </ac:cxnSpMkLst>
        </pc:cxnChg>
        <pc:cxnChg chg="add del mod">
          <ac:chgData name="Espinola-Arredondo, Ana Fabiola" userId="2389861a-9b00-4e05-a52a-bbe4d3cfc079" providerId="ADAL" clId="{FFE0CD57-8F0B-4E8F-B002-C0D0D347ACFF}" dt="2024-08-30T23:04:46.852" v="338"/>
          <ac:cxnSpMkLst>
            <pc:docMk/>
            <pc:sldMk cId="1999965125" sldId="323"/>
            <ac:cxnSpMk id="49" creationId="{FB4F957F-14EB-4DE6-9F1D-432EB46AF0C2}"/>
          </ac:cxnSpMkLst>
        </pc:cxnChg>
        <pc:cxnChg chg="add del mod">
          <ac:chgData name="Espinola-Arredondo, Ana Fabiola" userId="2389861a-9b00-4e05-a52a-bbe4d3cfc079" providerId="ADAL" clId="{FFE0CD57-8F0B-4E8F-B002-C0D0D347ACFF}" dt="2024-08-30T23:04:46.852" v="338"/>
          <ac:cxnSpMkLst>
            <pc:docMk/>
            <pc:sldMk cId="1999965125" sldId="323"/>
            <ac:cxnSpMk id="54" creationId="{7EBD50C6-2A1E-4B62-A8BC-5F3D2F789CEE}"/>
          </ac:cxnSpMkLst>
        </pc:cxnChg>
        <pc:cxnChg chg="add del mod">
          <ac:chgData name="Espinola-Arredondo, Ana Fabiola" userId="2389861a-9b00-4e05-a52a-bbe4d3cfc079" providerId="ADAL" clId="{FFE0CD57-8F0B-4E8F-B002-C0D0D347ACFF}" dt="2024-08-30T23:04:46.852" v="338"/>
          <ac:cxnSpMkLst>
            <pc:docMk/>
            <pc:sldMk cId="1999965125" sldId="323"/>
            <ac:cxnSpMk id="55" creationId="{9FF66ECB-37EE-427E-B8EA-4A8FD2E5377C}"/>
          </ac:cxnSpMkLst>
        </pc:cxnChg>
        <pc:cxnChg chg="add del mod">
          <ac:chgData name="Espinola-Arredondo, Ana Fabiola" userId="2389861a-9b00-4e05-a52a-bbe4d3cfc079" providerId="ADAL" clId="{FFE0CD57-8F0B-4E8F-B002-C0D0D347ACFF}" dt="2024-08-30T23:04:46.852" v="338"/>
          <ac:cxnSpMkLst>
            <pc:docMk/>
            <pc:sldMk cId="1999965125" sldId="323"/>
            <ac:cxnSpMk id="56" creationId="{8B65CD49-882E-4701-B002-01D4C9EE58DE}"/>
          </ac:cxnSpMkLst>
        </pc:cxnChg>
        <pc:cxnChg chg="add del mod">
          <ac:chgData name="Espinola-Arredondo, Ana Fabiola" userId="2389861a-9b00-4e05-a52a-bbe4d3cfc079" providerId="ADAL" clId="{FFE0CD57-8F0B-4E8F-B002-C0D0D347ACFF}" dt="2024-08-30T23:04:46.852" v="338"/>
          <ac:cxnSpMkLst>
            <pc:docMk/>
            <pc:sldMk cId="1999965125" sldId="323"/>
            <ac:cxnSpMk id="57" creationId="{62323F31-37D5-44DF-B173-3595E506FDB8}"/>
          </ac:cxnSpMkLst>
        </pc:cxnChg>
        <pc:cxnChg chg="add del mod">
          <ac:chgData name="Espinola-Arredondo, Ana Fabiola" userId="2389861a-9b00-4e05-a52a-bbe4d3cfc079" providerId="ADAL" clId="{FFE0CD57-8F0B-4E8F-B002-C0D0D347ACFF}" dt="2024-08-30T23:04:46.852" v="338"/>
          <ac:cxnSpMkLst>
            <pc:docMk/>
            <pc:sldMk cId="1999965125" sldId="323"/>
            <ac:cxnSpMk id="58" creationId="{856052C0-887F-45F9-BC49-B9E1647D4C7A}"/>
          </ac:cxnSpMkLst>
        </pc:cxnChg>
        <pc:cxnChg chg="add del mod">
          <ac:chgData name="Espinola-Arredondo, Ana Fabiola" userId="2389861a-9b00-4e05-a52a-bbe4d3cfc079" providerId="ADAL" clId="{FFE0CD57-8F0B-4E8F-B002-C0D0D347ACFF}" dt="2024-08-30T23:04:46.852" v="338"/>
          <ac:cxnSpMkLst>
            <pc:docMk/>
            <pc:sldMk cId="1999965125" sldId="323"/>
            <ac:cxnSpMk id="59" creationId="{0742F1FD-993E-4F11-9BE4-6189DEE48E71}"/>
          </ac:cxnSpMkLst>
        </pc:cxnChg>
        <pc:cxnChg chg="add del mod">
          <ac:chgData name="Espinola-Arredondo, Ana Fabiola" userId="2389861a-9b00-4e05-a52a-bbe4d3cfc079" providerId="ADAL" clId="{FFE0CD57-8F0B-4E8F-B002-C0D0D347ACFF}" dt="2024-08-30T23:04:46.852" v="338"/>
          <ac:cxnSpMkLst>
            <pc:docMk/>
            <pc:sldMk cId="1999965125" sldId="323"/>
            <ac:cxnSpMk id="66" creationId="{664A7942-9079-4FD4-8ABF-820B110A5186}"/>
          </ac:cxnSpMkLst>
        </pc:cxnChg>
        <pc:cxnChg chg="add del mod">
          <ac:chgData name="Espinola-Arredondo, Ana Fabiola" userId="2389861a-9b00-4e05-a52a-bbe4d3cfc079" providerId="ADAL" clId="{FFE0CD57-8F0B-4E8F-B002-C0D0D347ACFF}" dt="2024-08-30T23:04:46.852" v="338"/>
          <ac:cxnSpMkLst>
            <pc:docMk/>
            <pc:sldMk cId="1999965125" sldId="323"/>
            <ac:cxnSpMk id="67" creationId="{A732FF67-B730-4A6C-A124-D0A987F09AF7}"/>
          </ac:cxnSpMkLst>
        </pc:cxnChg>
        <pc:cxnChg chg="add mod">
          <ac:chgData name="Espinola-Arredondo, Ana Fabiola" userId="2389861a-9b00-4e05-a52a-bbe4d3cfc079" providerId="ADAL" clId="{FFE0CD57-8F0B-4E8F-B002-C0D0D347ACFF}" dt="2024-08-30T23:05:01.890" v="340" actId="1076"/>
          <ac:cxnSpMkLst>
            <pc:docMk/>
            <pc:sldMk cId="1999965125" sldId="323"/>
            <ac:cxnSpMk id="68" creationId="{25C24849-8318-43EB-876A-7A5A5D0DC44A}"/>
          </ac:cxnSpMkLst>
        </pc:cxnChg>
        <pc:cxnChg chg="add mod">
          <ac:chgData name="Espinola-Arredondo, Ana Fabiola" userId="2389861a-9b00-4e05-a52a-bbe4d3cfc079" providerId="ADAL" clId="{FFE0CD57-8F0B-4E8F-B002-C0D0D347ACFF}" dt="2024-08-30T23:05:01.890" v="340" actId="1076"/>
          <ac:cxnSpMkLst>
            <pc:docMk/>
            <pc:sldMk cId="1999965125" sldId="323"/>
            <ac:cxnSpMk id="69" creationId="{F69C15BE-8421-40AC-A80F-CCCF6B9309DC}"/>
          </ac:cxnSpMkLst>
        </pc:cxnChg>
        <pc:cxnChg chg="add mod">
          <ac:chgData name="Espinola-Arredondo, Ana Fabiola" userId="2389861a-9b00-4e05-a52a-bbe4d3cfc079" providerId="ADAL" clId="{FFE0CD57-8F0B-4E8F-B002-C0D0D347ACFF}" dt="2024-08-30T23:07:28.062" v="358" actId="1076"/>
          <ac:cxnSpMkLst>
            <pc:docMk/>
            <pc:sldMk cId="1999965125" sldId="323"/>
            <ac:cxnSpMk id="74" creationId="{0F001240-2840-4941-A254-E3D4D11D5275}"/>
          </ac:cxnSpMkLst>
        </pc:cxnChg>
        <pc:cxnChg chg="add mod">
          <ac:chgData name="Espinola-Arredondo, Ana Fabiola" userId="2389861a-9b00-4e05-a52a-bbe4d3cfc079" providerId="ADAL" clId="{FFE0CD57-8F0B-4E8F-B002-C0D0D347ACFF}" dt="2024-08-30T23:07:30.330" v="359" actId="1076"/>
          <ac:cxnSpMkLst>
            <pc:docMk/>
            <pc:sldMk cId="1999965125" sldId="323"/>
            <ac:cxnSpMk id="75" creationId="{B212CAA8-4B45-4617-803C-DD76BE3EAC72}"/>
          </ac:cxnSpMkLst>
        </pc:cxnChg>
        <pc:cxnChg chg="add mod">
          <ac:chgData name="Espinola-Arredondo, Ana Fabiola" userId="2389861a-9b00-4e05-a52a-bbe4d3cfc079" providerId="ADAL" clId="{FFE0CD57-8F0B-4E8F-B002-C0D0D347ACFF}" dt="2024-08-30T23:05:01.890" v="340" actId="1076"/>
          <ac:cxnSpMkLst>
            <pc:docMk/>
            <pc:sldMk cId="1999965125" sldId="323"/>
            <ac:cxnSpMk id="76" creationId="{E65E35C9-CC19-4C43-BD9E-62E120DC5C04}"/>
          </ac:cxnSpMkLst>
        </pc:cxnChg>
        <pc:cxnChg chg="add mod">
          <ac:chgData name="Espinola-Arredondo, Ana Fabiola" userId="2389861a-9b00-4e05-a52a-bbe4d3cfc079" providerId="ADAL" clId="{FFE0CD57-8F0B-4E8F-B002-C0D0D347ACFF}" dt="2024-08-30T23:07:55.704" v="365" actId="14100"/>
          <ac:cxnSpMkLst>
            <pc:docMk/>
            <pc:sldMk cId="1999965125" sldId="323"/>
            <ac:cxnSpMk id="77" creationId="{E5B938CB-184F-4BCA-8ED3-C67ECD5B93B8}"/>
          </ac:cxnSpMkLst>
        </pc:cxnChg>
        <pc:cxnChg chg="add mod">
          <ac:chgData name="Espinola-Arredondo, Ana Fabiola" userId="2389861a-9b00-4e05-a52a-bbe4d3cfc079" providerId="ADAL" clId="{FFE0CD57-8F0B-4E8F-B002-C0D0D347ACFF}" dt="2024-08-30T23:07:40.345" v="363" actId="1036"/>
          <ac:cxnSpMkLst>
            <pc:docMk/>
            <pc:sldMk cId="1999965125" sldId="323"/>
            <ac:cxnSpMk id="78" creationId="{F46E5EDA-2E0E-455D-AFF7-959B6393B89F}"/>
          </ac:cxnSpMkLst>
        </pc:cxnChg>
        <pc:cxnChg chg="add mod">
          <ac:chgData name="Espinola-Arredondo, Ana Fabiola" userId="2389861a-9b00-4e05-a52a-bbe4d3cfc079" providerId="ADAL" clId="{FFE0CD57-8F0B-4E8F-B002-C0D0D347ACFF}" dt="2024-08-30T23:08:19.626" v="369" actId="14100"/>
          <ac:cxnSpMkLst>
            <pc:docMk/>
            <pc:sldMk cId="1999965125" sldId="323"/>
            <ac:cxnSpMk id="79" creationId="{92FB8912-EBAF-4811-A4E1-B727846C57FD}"/>
          </ac:cxnSpMkLst>
        </pc:cxnChg>
        <pc:cxnChg chg="add mod">
          <ac:chgData name="Espinola-Arredondo, Ana Fabiola" userId="2389861a-9b00-4e05-a52a-bbe4d3cfc079" providerId="ADAL" clId="{FFE0CD57-8F0B-4E8F-B002-C0D0D347ACFF}" dt="2024-08-30T23:08:48.787" v="381" actId="1076"/>
          <ac:cxnSpMkLst>
            <pc:docMk/>
            <pc:sldMk cId="1999965125" sldId="323"/>
            <ac:cxnSpMk id="86" creationId="{FC030E00-0646-4C3B-B891-CBA158C29510}"/>
          </ac:cxnSpMkLst>
        </pc:cxnChg>
        <pc:cxnChg chg="add mod">
          <ac:chgData name="Espinola-Arredondo, Ana Fabiola" userId="2389861a-9b00-4e05-a52a-bbe4d3cfc079" providerId="ADAL" clId="{FFE0CD57-8F0B-4E8F-B002-C0D0D347ACFF}" dt="2024-08-30T23:08:43.059" v="379" actId="14100"/>
          <ac:cxnSpMkLst>
            <pc:docMk/>
            <pc:sldMk cId="1999965125" sldId="323"/>
            <ac:cxnSpMk id="87" creationId="{A9D54586-335F-435E-8A00-53CD7160DABD}"/>
          </ac:cxnSpMkLst>
        </pc:cxnChg>
      </pc:sldChg>
      <pc:sldChg chg="modSp mod">
        <pc:chgData name="Espinola-Arredondo, Ana Fabiola" userId="2389861a-9b00-4e05-a52a-bbe4d3cfc079" providerId="ADAL" clId="{FFE0CD57-8F0B-4E8F-B002-C0D0D347ACFF}" dt="2024-08-30T23:13:46.998" v="402" actId="14100"/>
        <pc:sldMkLst>
          <pc:docMk/>
          <pc:sldMk cId="1627855148" sldId="327"/>
        </pc:sldMkLst>
        <pc:graphicFrameChg chg="modGraphic">
          <ac:chgData name="Espinola-Arredondo, Ana Fabiola" userId="2389861a-9b00-4e05-a52a-bbe4d3cfc079" providerId="ADAL" clId="{FFE0CD57-8F0B-4E8F-B002-C0D0D347ACFF}" dt="2024-08-30T23:13:46.998" v="402" actId="14100"/>
          <ac:graphicFrameMkLst>
            <pc:docMk/>
            <pc:sldMk cId="1627855148" sldId="327"/>
            <ac:graphicFrameMk id="9" creationId="{00000000-0000-0000-0000-000000000000}"/>
          </ac:graphicFrameMkLst>
        </pc:graphicFrameChg>
      </pc:sldChg>
      <pc:sldChg chg="modSp mod ord">
        <pc:chgData name="Espinola-Arredondo, Ana Fabiola" userId="2389861a-9b00-4e05-a52a-bbe4d3cfc079" providerId="ADAL" clId="{FFE0CD57-8F0B-4E8F-B002-C0D0D347ACFF}" dt="2024-08-28T23:42:30.503" v="64"/>
        <pc:sldMkLst>
          <pc:docMk/>
          <pc:sldMk cId="1005335892" sldId="331"/>
        </pc:sldMkLst>
        <pc:spChg chg="mod">
          <ac:chgData name="Espinola-Arredondo, Ana Fabiola" userId="2389861a-9b00-4e05-a52a-bbe4d3cfc079" providerId="ADAL" clId="{FFE0CD57-8F0B-4E8F-B002-C0D0D347ACFF}" dt="2024-08-28T23:41:12.763" v="43" actId="1076"/>
          <ac:spMkLst>
            <pc:docMk/>
            <pc:sldMk cId="1005335892" sldId="331"/>
            <ac:spMk id="2" creationId="{00000000-0000-0000-0000-000000000000}"/>
          </ac:spMkLst>
        </pc:spChg>
        <pc:picChg chg="mod">
          <ac:chgData name="Espinola-Arredondo, Ana Fabiola" userId="2389861a-9b00-4e05-a52a-bbe4d3cfc079" providerId="ADAL" clId="{FFE0CD57-8F0B-4E8F-B002-C0D0D347ACFF}" dt="2024-08-28T23:41:20.466" v="46" actId="14100"/>
          <ac:picMkLst>
            <pc:docMk/>
            <pc:sldMk cId="1005335892" sldId="331"/>
            <ac:picMk id="7" creationId="{D92EEA39-09F5-C049-2421-5D56A3EA5A4B}"/>
          </ac:picMkLst>
        </pc:picChg>
      </pc:sldChg>
      <pc:sldChg chg="modSp mod ord">
        <pc:chgData name="Espinola-Arredondo, Ana Fabiola" userId="2389861a-9b00-4e05-a52a-bbe4d3cfc079" providerId="ADAL" clId="{FFE0CD57-8F0B-4E8F-B002-C0D0D347ACFF}" dt="2024-08-28T23:42:25.683" v="62"/>
        <pc:sldMkLst>
          <pc:docMk/>
          <pc:sldMk cId="841839558" sldId="332"/>
        </pc:sldMkLst>
        <pc:spChg chg="mod">
          <ac:chgData name="Espinola-Arredondo, Ana Fabiola" userId="2389861a-9b00-4e05-a52a-bbe4d3cfc079" providerId="ADAL" clId="{FFE0CD57-8F0B-4E8F-B002-C0D0D347ACFF}" dt="2024-08-28T23:41:48.907" v="58" actId="20577"/>
          <ac:spMkLst>
            <pc:docMk/>
            <pc:sldMk cId="841839558" sldId="332"/>
            <ac:spMk id="2" creationId="{00000000-0000-0000-0000-000000000000}"/>
          </ac:spMkLst>
        </pc:spChg>
      </pc:sldChg>
      <pc:sldChg chg="modSp mod ord">
        <pc:chgData name="Espinola-Arredondo, Ana Fabiola" userId="2389861a-9b00-4e05-a52a-bbe4d3cfc079" providerId="ADAL" clId="{FFE0CD57-8F0B-4E8F-B002-C0D0D347ACFF}" dt="2024-08-28T23:39:51.615" v="30" actId="14100"/>
        <pc:sldMkLst>
          <pc:docMk/>
          <pc:sldMk cId="3928130799" sldId="333"/>
        </pc:sldMkLst>
        <pc:spChg chg="mod">
          <ac:chgData name="Espinola-Arredondo, Ana Fabiola" userId="2389861a-9b00-4e05-a52a-bbe4d3cfc079" providerId="ADAL" clId="{FFE0CD57-8F0B-4E8F-B002-C0D0D347ACFF}" dt="2024-08-28T23:39:48.202" v="29" actId="1076"/>
          <ac:spMkLst>
            <pc:docMk/>
            <pc:sldMk cId="3928130799" sldId="333"/>
            <ac:spMk id="2" creationId="{00000000-0000-0000-0000-000000000000}"/>
          </ac:spMkLst>
        </pc:spChg>
        <pc:picChg chg="mod">
          <ac:chgData name="Espinola-Arredondo, Ana Fabiola" userId="2389861a-9b00-4e05-a52a-bbe4d3cfc079" providerId="ADAL" clId="{FFE0CD57-8F0B-4E8F-B002-C0D0D347ACFF}" dt="2024-08-28T23:39:51.615" v="30" actId="14100"/>
          <ac:picMkLst>
            <pc:docMk/>
            <pc:sldMk cId="3928130799" sldId="333"/>
            <ac:picMk id="5" creationId="{48CFF30B-A920-1FFD-0370-C7FD5FDE4AB5}"/>
          </ac:picMkLst>
        </pc:picChg>
      </pc:sldChg>
      <pc:sldChg chg="addSp delSp modSp add mod">
        <pc:chgData name="Espinola-Arredondo, Ana Fabiola" userId="2389861a-9b00-4e05-a52a-bbe4d3cfc079" providerId="ADAL" clId="{FFE0CD57-8F0B-4E8F-B002-C0D0D347ACFF}" dt="2024-08-28T23:26:58.070" v="13" actId="1076"/>
        <pc:sldMkLst>
          <pc:docMk/>
          <pc:sldMk cId="481310963" sldId="335"/>
        </pc:sldMkLst>
        <pc:spChg chg="add del mod">
          <ac:chgData name="Espinola-Arredondo, Ana Fabiola" userId="2389861a-9b00-4e05-a52a-bbe4d3cfc079" providerId="ADAL" clId="{FFE0CD57-8F0B-4E8F-B002-C0D0D347ACFF}" dt="2024-08-28T23:26:18.267" v="3" actId="478"/>
          <ac:spMkLst>
            <pc:docMk/>
            <pc:sldMk cId="481310963" sldId="335"/>
            <ac:spMk id="3" creationId="{214B535F-6286-4489-B6B5-EFD148FF7B4A}"/>
          </ac:spMkLst>
        </pc:spChg>
        <pc:spChg chg="mod">
          <ac:chgData name="Espinola-Arredondo, Ana Fabiola" userId="2389861a-9b00-4e05-a52a-bbe4d3cfc079" providerId="ADAL" clId="{FFE0CD57-8F0B-4E8F-B002-C0D0D347ACFF}" dt="2024-08-28T23:26:58.070" v="13" actId="1076"/>
          <ac:spMkLst>
            <pc:docMk/>
            <pc:sldMk cId="481310963" sldId="335"/>
            <ac:spMk id="4" creationId="{00000000-0000-0000-0000-000000000000}"/>
          </ac:spMkLst>
        </pc:spChg>
        <pc:spChg chg="del">
          <ac:chgData name="Espinola-Arredondo, Ana Fabiola" userId="2389861a-9b00-4e05-a52a-bbe4d3cfc079" providerId="ADAL" clId="{FFE0CD57-8F0B-4E8F-B002-C0D0D347ACFF}" dt="2024-08-28T23:26:16.001" v="2" actId="478"/>
          <ac:spMkLst>
            <pc:docMk/>
            <pc:sldMk cId="481310963" sldId="335"/>
            <ac:spMk id="7" creationId="{92969F9A-0B46-B48B-187A-FF8E04BF1329}"/>
          </ac:spMkLst>
        </pc:spChg>
        <pc:picChg chg="del">
          <ac:chgData name="Espinola-Arredondo, Ana Fabiola" userId="2389861a-9b00-4e05-a52a-bbe4d3cfc079" providerId="ADAL" clId="{FFE0CD57-8F0B-4E8F-B002-C0D0D347ACFF}" dt="2024-08-28T23:26:11.817" v="1" actId="478"/>
          <ac:picMkLst>
            <pc:docMk/>
            <pc:sldMk cId="481310963" sldId="335"/>
            <ac:picMk id="5" creationId="{9AD883F3-108D-15B6-0480-C580D58747B0}"/>
          </ac:picMkLst>
        </pc:picChg>
        <pc:picChg chg="add mod">
          <ac:chgData name="Espinola-Arredondo, Ana Fabiola" userId="2389861a-9b00-4e05-a52a-bbe4d3cfc079" providerId="ADAL" clId="{FFE0CD57-8F0B-4E8F-B002-C0D0D347ACFF}" dt="2024-08-28T23:26:53.666" v="12" actId="14100"/>
          <ac:picMkLst>
            <pc:docMk/>
            <pc:sldMk cId="481310963" sldId="335"/>
            <ac:picMk id="6" creationId="{78F603E4-4509-46CE-82B1-6A041490DB51}"/>
          </ac:picMkLst>
        </pc:picChg>
      </pc:sldChg>
      <pc:sldChg chg="addSp delSp modSp add mod ord">
        <pc:chgData name="Espinola-Arredondo, Ana Fabiola" userId="2389861a-9b00-4e05-a52a-bbe4d3cfc079" providerId="ADAL" clId="{FFE0CD57-8F0B-4E8F-B002-C0D0D347ACFF}" dt="2024-08-28T23:42:19.399" v="60"/>
        <pc:sldMkLst>
          <pc:docMk/>
          <pc:sldMk cId="3261249699" sldId="336"/>
        </pc:sldMkLst>
        <pc:spChg chg="mod">
          <ac:chgData name="Espinola-Arredondo, Ana Fabiola" userId="2389861a-9b00-4e05-a52a-bbe4d3cfc079" providerId="ADAL" clId="{FFE0CD57-8F0B-4E8F-B002-C0D0D347ACFF}" dt="2024-08-28T23:27:39.755" v="19" actId="14100"/>
          <ac:spMkLst>
            <pc:docMk/>
            <pc:sldMk cId="3261249699" sldId="336"/>
            <ac:spMk id="2" creationId="{00000000-0000-0000-0000-000000000000}"/>
          </ac:spMkLst>
        </pc:spChg>
        <pc:spChg chg="del">
          <ac:chgData name="Espinola-Arredondo, Ana Fabiola" userId="2389861a-9b00-4e05-a52a-bbe4d3cfc079" providerId="ADAL" clId="{FFE0CD57-8F0B-4E8F-B002-C0D0D347ACFF}" dt="2024-08-28T23:36:28.674" v="20" actId="478"/>
          <ac:spMkLst>
            <pc:docMk/>
            <pc:sldMk cId="3261249699" sldId="336"/>
            <ac:spMk id="3" creationId="{00000000-0000-0000-0000-000000000000}"/>
          </ac:spMkLst>
        </pc:spChg>
        <pc:spChg chg="add del mod">
          <ac:chgData name="Espinola-Arredondo, Ana Fabiola" userId="2389861a-9b00-4e05-a52a-bbe4d3cfc079" providerId="ADAL" clId="{FFE0CD57-8F0B-4E8F-B002-C0D0D347ACFF}" dt="2024-08-28T23:36:30.567" v="21" actId="478"/>
          <ac:spMkLst>
            <pc:docMk/>
            <pc:sldMk cId="3261249699" sldId="336"/>
            <ac:spMk id="5" creationId="{A232256B-BBD9-43F8-902F-1CFD543512E1}"/>
          </ac:spMkLst>
        </pc:spChg>
        <pc:picChg chg="add mod">
          <ac:chgData name="Espinola-Arredondo, Ana Fabiola" userId="2389861a-9b00-4e05-a52a-bbe4d3cfc079" providerId="ADAL" clId="{FFE0CD57-8F0B-4E8F-B002-C0D0D347ACFF}" dt="2024-08-28T23:36:38.111" v="24" actId="14100"/>
          <ac:picMkLst>
            <pc:docMk/>
            <pc:sldMk cId="3261249699" sldId="336"/>
            <ac:picMk id="7" creationId="{F8704965-16F9-4856-9506-691EF0A1B39B}"/>
          </ac:picMkLst>
        </pc:picChg>
      </pc:sldChg>
      <pc:sldChg chg="addSp delSp modSp add mod">
        <pc:chgData name="Espinola-Arredondo, Ana Fabiola" userId="2389861a-9b00-4e05-a52a-bbe4d3cfc079" providerId="ADAL" clId="{FFE0CD57-8F0B-4E8F-B002-C0D0D347ACFF}" dt="2024-08-28T23:46:47.172" v="76" actId="14100"/>
        <pc:sldMkLst>
          <pc:docMk/>
          <pc:sldMk cId="612090592" sldId="337"/>
        </pc:sldMkLst>
        <pc:spChg chg="del mod">
          <ac:chgData name="Espinola-Arredondo, Ana Fabiola" userId="2389861a-9b00-4e05-a52a-bbe4d3cfc079" providerId="ADAL" clId="{FFE0CD57-8F0B-4E8F-B002-C0D0D347ACFF}" dt="2024-08-28T23:46:27.952" v="67" actId="478"/>
          <ac:spMkLst>
            <pc:docMk/>
            <pc:sldMk cId="612090592" sldId="337"/>
            <ac:spMk id="3" creationId="{00000000-0000-0000-0000-000000000000}"/>
          </ac:spMkLst>
        </pc:spChg>
        <pc:spChg chg="add del mod">
          <ac:chgData name="Espinola-Arredondo, Ana Fabiola" userId="2389861a-9b00-4e05-a52a-bbe4d3cfc079" providerId="ADAL" clId="{FFE0CD57-8F0B-4E8F-B002-C0D0D347ACFF}" dt="2024-08-28T23:46:29.693" v="68" actId="478"/>
          <ac:spMkLst>
            <pc:docMk/>
            <pc:sldMk cId="612090592" sldId="337"/>
            <ac:spMk id="5" creationId="{400A62B1-B2BF-4053-B435-BF955BD47674}"/>
          </ac:spMkLst>
        </pc:spChg>
        <pc:picChg chg="add mod">
          <ac:chgData name="Espinola-Arredondo, Ana Fabiola" userId="2389861a-9b00-4e05-a52a-bbe4d3cfc079" providerId="ADAL" clId="{FFE0CD57-8F0B-4E8F-B002-C0D0D347ACFF}" dt="2024-08-28T23:46:47.172" v="76" actId="14100"/>
          <ac:picMkLst>
            <pc:docMk/>
            <pc:sldMk cId="612090592" sldId="337"/>
            <ac:picMk id="6" creationId="{7CEFE05A-93E7-494E-ABE7-3510E261EFC9}"/>
          </ac:picMkLst>
        </pc:picChg>
      </pc:sldChg>
      <pc:sldChg chg="addSp delSp modSp add mod">
        <pc:chgData name="Espinola-Arredondo, Ana Fabiola" userId="2389861a-9b00-4e05-a52a-bbe4d3cfc079" providerId="ADAL" clId="{FFE0CD57-8F0B-4E8F-B002-C0D0D347ACFF}" dt="2024-08-28T23:50:09.268" v="103" actId="1076"/>
        <pc:sldMkLst>
          <pc:docMk/>
          <pc:sldMk cId="874890244" sldId="338"/>
        </pc:sldMkLst>
        <pc:spChg chg="mod">
          <ac:chgData name="Espinola-Arredondo, Ana Fabiola" userId="2389861a-9b00-4e05-a52a-bbe4d3cfc079" providerId="ADAL" clId="{FFE0CD57-8F0B-4E8F-B002-C0D0D347ACFF}" dt="2024-08-28T23:50:04.186" v="101" actId="1076"/>
          <ac:spMkLst>
            <pc:docMk/>
            <pc:sldMk cId="874890244" sldId="338"/>
            <ac:spMk id="2" creationId="{00000000-0000-0000-0000-000000000000}"/>
          </ac:spMkLst>
        </pc:spChg>
        <pc:spChg chg="del">
          <ac:chgData name="Espinola-Arredondo, Ana Fabiola" userId="2389861a-9b00-4e05-a52a-bbe4d3cfc079" providerId="ADAL" clId="{FFE0CD57-8F0B-4E8F-B002-C0D0D347ACFF}" dt="2024-08-28T23:48:45.647" v="78" actId="478"/>
          <ac:spMkLst>
            <pc:docMk/>
            <pc:sldMk cId="874890244" sldId="338"/>
            <ac:spMk id="3" creationId="{00000000-0000-0000-0000-000000000000}"/>
          </ac:spMkLst>
        </pc:spChg>
        <pc:spChg chg="add del mod">
          <ac:chgData name="Espinola-Arredondo, Ana Fabiola" userId="2389861a-9b00-4e05-a52a-bbe4d3cfc079" providerId="ADAL" clId="{FFE0CD57-8F0B-4E8F-B002-C0D0D347ACFF}" dt="2024-08-28T23:48:48.583" v="79" actId="478"/>
          <ac:spMkLst>
            <pc:docMk/>
            <pc:sldMk cId="874890244" sldId="338"/>
            <ac:spMk id="5" creationId="{6BEEA4C9-A07B-4B3F-A83D-1BEDFE09C536}"/>
          </ac:spMkLst>
        </pc:spChg>
        <pc:spChg chg="add mod">
          <ac:chgData name="Espinola-Arredondo, Ana Fabiola" userId="2389861a-9b00-4e05-a52a-bbe4d3cfc079" providerId="ADAL" clId="{FFE0CD57-8F0B-4E8F-B002-C0D0D347ACFF}" dt="2024-08-28T23:50:09.268" v="103" actId="1076"/>
          <ac:spMkLst>
            <pc:docMk/>
            <pc:sldMk cId="874890244" sldId="338"/>
            <ac:spMk id="8" creationId="{2BE874DE-D3C0-490D-8BE3-C90873C67E38}"/>
          </ac:spMkLst>
        </pc:spChg>
        <pc:picChg chg="add mod">
          <ac:chgData name="Espinola-Arredondo, Ana Fabiola" userId="2389861a-9b00-4e05-a52a-bbe4d3cfc079" providerId="ADAL" clId="{FFE0CD57-8F0B-4E8F-B002-C0D0D347ACFF}" dt="2024-08-28T23:50:05.359" v="102" actId="1076"/>
          <ac:picMkLst>
            <pc:docMk/>
            <pc:sldMk cId="874890244" sldId="338"/>
            <ac:picMk id="6" creationId="{3471C878-F4FA-472B-8E88-8B36593C9690}"/>
          </ac:picMkLst>
        </pc:picChg>
      </pc:sldChg>
      <pc:sldChg chg="addSp delSp modSp add mod">
        <pc:chgData name="Espinola-Arredondo, Ana Fabiola" userId="2389861a-9b00-4e05-a52a-bbe4d3cfc079" providerId="ADAL" clId="{FFE0CD57-8F0B-4E8F-B002-C0D0D347ACFF}" dt="2024-08-28T23:52:14.682" v="110" actId="14100"/>
        <pc:sldMkLst>
          <pc:docMk/>
          <pc:sldMk cId="929918282" sldId="339"/>
        </pc:sldMkLst>
        <pc:spChg chg="del">
          <ac:chgData name="Espinola-Arredondo, Ana Fabiola" userId="2389861a-9b00-4e05-a52a-bbe4d3cfc079" providerId="ADAL" clId="{FFE0CD57-8F0B-4E8F-B002-C0D0D347ACFF}" dt="2024-08-28T23:51:51.060" v="106" actId="478"/>
          <ac:spMkLst>
            <pc:docMk/>
            <pc:sldMk cId="929918282" sldId="339"/>
            <ac:spMk id="3" creationId="{00000000-0000-0000-0000-000000000000}"/>
          </ac:spMkLst>
        </pc:spChg>
        <pc:spChg chg="add del mod">
          <ac:chgData name="Espinola-Arredondo, Ana Fabiola" userId="2389861a-9b00-4e05-a52a-bbe4d3cfc079" providerId="ADAL" clId="{FFE0CD57-8F0B-4E8F-B002-C0D0D347ACFF}" dt="2024-08-28T23:51:52.849" v="107" actId="478"/>
          <ac:spMkLst>
            <pc:docMk/>
            <pc:sldMk cId="929918282" sldId="339"/>
            <ac:spMk id="5" creationId="{75B60E3B-D99B-4829-BC34-D04A601377A0}"/>
          </ac:spMkLst>
        </pc:spChg>
        <pc:picChg chg="add mod">
          <ac:chgData name="Espinola-Arredondo, Ana Fabiola" userId="2389861a-9b00-4e05-a52a-bbe4d3cfc079" providerId="ADAL" clId="{FFE0CD57-8F0B-4E8F-B002-C0D0D347ACFF}" dt="2024-08-28T23:52:14.682" v="110" actId="14100"/>
          <ac:picMkLst>
            <pc:docMk/>
            <pc:sldMk cId="929918282" sldId="339"/>
            <ac:picMk id="6" creationId="{9FE52A2E-7AEF-47C4-9AB8-0791C917DD36}"/>
          </ac:picMkLst>
        </pc:picChg>
      </pc:sldChg>
      <pc:sldChg chg="addSp delSp modSp add mod">
        <pc:chgData name="Espinola-Arredondo, Ana Fabiola" userId="2389861a-9b00-4e05-a52a-bbe4d3cfc079" providerId="ADAL" clId="{FFE0CD57-8F0B-4E8F-B002-C0D0D347ACFF}" dt="2024-08-29T00:00:26.057" v="117" actId="14100"/>
        <pc:sldMkLst>
          <pc:docMk/>
          <pc:sldMk cId="1138396208" sldId="340"/>
        </pc:sldMkLst>
        <pc:spChg chg="del">
          <ac:chgData name="Espinola-Arredondo, Ana Fabiola" userId="2389861a-9b00-4e05-a52a-bbe4d3cfc079" providerId="ADAL" clId="{FFE0CD57-8F0B-4E8F-B002-C0D0D347ACFF}" dt="2024-08-29T00:00:16.466" v="112" actId="478"/>
          <ac:spMkLst>
            <pc:docMk/>
            <pc:sldMk cId="1138396208" sldId="340"/>
            <ac:spMk id="3" creationId="{00000000-0000-0000-0000-000000000000}"/>
          </ac:spMkLst>
        </pc:spChg>
        <pc:spChg chg="add del mod">
          <ac:chgData name="Espinola-Arredondo, Ana Fabiola" userId="2389861a-9b00-4e05-a52a-bbe4d3cfc079" providerId="ADAL" clId="{FFE0CD57-8F0B-4E8F-B002-C0D0D347ACFF}" dt="2024-08-29T00:00:18.059" v="113" actId="478"/>
          <ac:spMkLst>
            <pc:docMk/>
            <pc:sldMk cId="1138396208" sldId="340"/>
            <ac:spMk id="5" creationId="{77BEBA7A-5CEB-48E3-BDC4-C83562D5EEC1}"/>
          </ac:spMkLst>
        </pc:spChg>
        <pc:picChg chg="add mod">
          <ac:chgData name="Espinola-Arredondo, Ana Fabiola" userId="2389861a-9b00-4e05-a52a-bbe4d3cfc079" providerId="ADAL" clId="{FFE0CD57-8F0B-4E8F-B002-C0D0D347ACFF}" dt="2024-08-29T00:00:26.057" v="117" actId="14100"/>
          <ac:picMkLst>
            <pc:docMk/>
            <pc:sldMk cId="1138396208" sldId="340"/>
            <ac:picMk id="7" creationId="{30BC2CE6-2058-4FF5-B379-52E82A1628AC}"/>
          </ac:picMkLst>
        </pc:picChg>
      </pc:sldChg>
      <pc:sldChg chg="new del">
        <pc:chgData name="Espinola-Arredondo, Ana Fabiola" userId="2389861a-9b00-4e05-a52a-bbe4d3cfc079" providerId="ADAL" clId="{FFE0CD57-8F0B-4E8F-B002-C0D0D347ACFF}" dt="2024-08-29T00:06:22.770" v="119" actId="680"/>
        <pc:sldMkLst>
          <pc:docMk/>
          <pc:sldMk cId="647591068" sldId="341"/>
        </pc:sldMkLst>
      </pc:sldChg>
      <pc:sldChg chg="addSp delSp modSp add mod">
        <pc:chgData name="Espinola-Arredondo, Ana Fabiola" userId="2389861a-9b00-4e05-a52a-bbe4d3cfc079" providerId="ADAL" clId="{FFE0CD57-8F0B-4E8F-B002-C0D0D347ACFF}" dt="2024-08-29T00:07:11.136" v="134" actId="1076"/>
        <pc:sldMkLst>
          <pc:docMk/>
          <pc:sldMk cId="1740642725" sldId="341"/>
        </pc:sldMkLst>
        <pc:spChg chg="add del mod">
          <ac:chgData name="Espinola-Arredondo, Ana Fabiola" userId="2389861a-9b00-4e05-a52a-bbe4d3cfc079" providerId="ADAL" clId="{FFE0CD57-8F0B-4E8F-B002-C0D0D347ACFF}" dt="2024-08-29T00:06:35.305" v="123" actId="478"/>
          <ac:spMkLst>
            <pc:docMk/>
            <pc:sldMk cId="1740642725" sldId="341"/>
            <ac:spMk id="3" creationId="{DBD1C948-B79D-43F7-9A12-BA6703BF7266}"/>
          </ac:spMkLst>
        </pc:spChg>
        <pc:spChg chg="mod">
          <ac:chgData name="Espinola-Arredondo, Ana Fabiola" userId="2389861a-9b00-4e05-a52a-bbe4d3cfc079" providerId="ADAL" clId="{FFE0CD57-8F0B-4E8F-B002-C0D0D347ACFF}" dt="2024-08-29T00:07:11.136" v="134" actId="1076"/>
          <ac:spMkLst>
            <pc:docMk/>
            <pc:sldMk cId="1740642725" sldId="341"/>
            <ac:spMk id="4" creationId="{00000000-0000-0000-0000-000000000000}"/>
          </ac:spMkLst>
        </pc:spChg>
        <pc:spChg chg="del mod">
          <ac:chgData name="Espinola-Arredondo, Ana Fabiola" userId="2389861a-9b00-4e05-a52a-bbe4d3cfc079" providerId="ADAL" clId="{FFE0CD57-8F0B-4E8F-B002-C0D0D347ACFF}" dt="2024-08-29T00:06:31.880" v="122" actId="478"/>
          <ac:spMkLst>
            <pc:docMk/>
            <pc:sldMk cId="1740642725" sldId="341"/>
            <ac:spMk id="5" creationId="{00000000-0000-0000-0000-000000000000}"/>
          </ac:spMkLst>
        </pc:spChg>
        <pc:spChg chg="add del mod">
          <ac:chgData name="Espinola-Arredondo, Ana Fabiola" userId="2389861a-9b00-4e05-a52a-bbe4d3cfc079" providerId="ADAL" clId="{FFE0CD57-8F0B-4E8F-B002-C0D0D347ACFF}" dt="2024-08-29T00:06:43.861" v="126" actId="478"/>
          <ac:spMkLst>
            <pc:docMk/>
            <pc:sldMk cId="1740642725" sldId="341"/>
            <ac:spMk id="7" creationId="{7827E102-15C9-4096-8CDC-0E7EC5C222D3}"/>
          </ac:spMkLst>
        </pc:spChg>
        <pc:spChg chg="del">
          <ac:chgData name="Espinola-Arredondo, Ana Fabiola" userId="2389861a-9b00-4e05-a52a-bbe4d3cfc079" providerId="ADAL" clId="{FFE0CD57-8F0B-4E8F-B002-C0D0D347ACFF}" dt="2024-08-29T00:06:40.240" v="125" actId="478"/>
          <ac:spMkLst>
            <pc:docMk/>
            <pc:sldMk cId="1740642725" sldId="341"/>
            <ac:spMk id="11" creationId="{A32CF2C9-5F5E-9173-F45C-11AAFC33E7C8}"/>
          </ac:spMkLst>
        </pc:spChg>
        <pc:picChg chg="del">
          <ac:chgData name="Espinola-Arredondo, Ana Fabiola" userId="2389861a-9b00-4e05-a52a-bbe4d3cfc079" providerId="ADAL" clId="{FFE0CD57-8F0B-4E8F-B002-C0D0D347ACFF}" dt="2024-08-29T00:06:37.175" v="124" actId="478"/>
          <ac:picMkLst>
            <pc:docMk/>
            <pc:sldMk cId="1740642725" sldId="341"/>
            <ac:picMk id="8" creationId="{F25F449A-A1C0-F5D0-D932-43CD8F6DD28D}"/>
          </ac:picMkLst>
        </pc:picChg>
        <pc:picChg chg="add mod">
          <ac:chgData name="Espinola-Arredondo, Ana Fabiola" userId="2389861a-9b00-4e05-a52a-bbe4d3cfc079" providerId="ADAL" clId="{FFE0CD57-8F0B-4E8F-B002-C0D0D347ACFF}" dt="2024-08-29T00:06:59.733" v="133" actId="14100"/>
          <ac:picMkLst>
            <pc:docMk/>
            <pc:sldMk cId="1740642725" sldId="341"/>
            <ac:picMk id="10" creationId="{6699CA18-EA37-49F6-BEB5-699144DA8AEA}"/>
          </ac:picMkLst>
        </pc:picChg>
      </pc:sldChg>
      <pc:sldChg chg="addSp delSp modSp add mod">
        <pc:chgData name="Espinola-Arredondo, Ana Fabiola" userId="2389861a-9b00-4e05-a52a-bbe4d3cfc079" providerId="ADAL" clId="{FFE0CD57-8F0B-4E8F-B002-C0D0D347ACFF}" dt="2024-08-29T00:19:54.162" v="173" actId="1076"/>
        <pc:sldMkLst>
          <pc:docMk/>
          <pc:sldMk cId="3010405857" sldId="342"/>
        </pc:sldMkLst>
        <pc:spChg chg="add del mod">
          <ac:chgData name="Espinola-Arredondo, Ana Fabiola" userId="2389861a-9b00-4e05-a52a-bbe4d3cfc079" providerId="ADAL" clId="{FFE0CD57-8F0B-4E8F-B002-C0D0D347ACFF}" dt="2024-08-29T00:09:59.822" v="137" actId="478"/>
          <ac:spMkLst>
            <pc:docMk/>
            <pc:sldMk cId="3010405857" sldId="342"/>
            <ac:spMk id="3" creationId="{996D68FF-2153-41E4-BB98-BF2ECA0F6F56}"/>
          </ac:spMkLst>
        </pc:spChg>
        <pc:spChg chg="mod">
          <ac:chgData name="Espinola-Arredondo, Ana Fabiola" userId="2389861a-9b00-4e05-a52a-bbe4d3cfc079" providerId="ADAL" clId="{FFE0CD57-8F0B-4E8F-B002-C0D0D347ACFF}" dt="2024-08-29T00:12:11.486" v="154" actId="120"/>
          <ac:spMkLst>
            <pc:docMk/>
            <pc:sldMk cId="3010405857" sldId="342"/>
            <ac:spMk id="6" creationId="{00000000-0000-0000-0000-000000000000}"/>
          </ac:spMkLst>
        </pc:spChg>
        <pc:spChg chg="del">
          <ac:chgData name="Espinola-Arredondo, Ana Fabiola" userId="2389861a-9b00-4e05-a52a-bbe4d3cfc079" providerId="ADAL" clId="{FFE0CD57-8F0B-4E8F-B002-C0D0D347ACFF}" dt="2024-08-29T00:09:58.063" v="136" actId="478"/>
          <ac:spMkLst>
            <pc:docMk/>
            <pc:sldMk cId="3010405857" sldId="342"/>
            <ac:spMk id="7" creationId="{00000000-0000-0000-0000-000000000000}"/>
          </ac:spMkLst>
        </pc:spChg>
        <pc:spChg chg="add mod">
          <ac:chgData name="Espinola-Arredondo, Ana Fabiola" userId="2389861a-9b00-4e05-a52a-bbe4d3cfc079" providerId="ADAL" clId="{FFE0CD57-8F0B-4E8F-B002-C0D0D347ACFF}" dt="2024-08-29T00:19:54.162" v="173" actId="1076"/>
          <ac:spMkLst>
            <pc:docMk/>
            <pc:sldMk cId="3010405857" sldId="342"/>
            <ac:spMk id="10" creationId="{E20F8B77-BC35-42E1-9F93-EA0003DEABF3}"/>
          </ac:spMkLst>
        </pc:spChg>
        <pc:picChg chg="add mod">
          <ac:chgData name="Espinola-Arredondo, Ana Fabiola" userId="2389861a-9b00-4e05-a52a-bbe4d3cfc079" providerId="ADAL" clId="{FFE0CD57-8F0B-4E8F-B002-C0D0D347ACFF}" dt="2024-08-29T00:17:59.853" v="160" actId="14100"/>
          <ac:picMkLst>
            <pc:docMk/>
            <pc:sldMk cId="3010405857" sldId="342"/>
            <ac:picMk id="4" creationId="{5B71B4E5-CE33-45D1-962F-E4B093EF5FD5}"/>
          </ac:picMkLst>
        </pc:picChg>
        <pc:picChg chg="add mod">
          <ac:chgData name="Espinola-Arredondo, Ana Fabiola" userId="2389861a-9b00-4e05-a52a-bbe4d3cfc079" providerId="ADAL" clId="{FFE0CD57-8F0B-4E8F-B002-C0D0D347ACFF}" dt="2024-08-29T00:18:06.069" v="162" actId="1076"/>
          <ac:picMkLst>
            <pc:docMk/>
            <pc:sldMk cId="3010405857" sldId="342"/>
            <ac:picMk id="8" creationId="{F27176F9-2535-40F1-93B2-251D58C1AE72}"/>
          </ac:picMkLst>
        </pc:picChg>
      </pc:sldChg>
      <pc:sldChg chg="addSp delSp modSp mod">
        <pc:chgData name="Espinola-Arredondo, Ana Fabiola" userId="2389861a-9b00-4e05-a52a-bbe4d3cfc079" providerId="ADAL" clId="{FFE0CD57-8F0B-4E8F-B002-C0D0D347ACFF}" dt="2024-08-30T23:12:48.908" v="400" actId="478"/>
        <pc:sldMkLst>
          <pc:docMk/>
          <pc:sldMk cId="987961916" sldId="356"/>
        </pc:sldMkLst>
        <pc:spChg chg="del mod">
          <ac:chgData name="Espinola-Arredondo, Ana Fabiola" userId="2389861a-9b00-4e05-a52a-bbe4d3cfc079" providerId="ADAL" clId="{FFE0CD57-8F0B-4E8F-B002-C0D0D347ACFF}" dt="2024-08-30T23:12:13.386" v="392" actId="478"/>
          <ac:spMkLst>
            <pc:docMk/>
            <pc:sldMk cId="987961916" sldId="356"/>
            <ac:spMk id="3" creationId="{00000000-0000-0000-0000-000000000000}"/>
          </ac:spMkLst>
        </pc:spChg>
        <pc:spChg chg="add del mod">
          <ac:chgData name="Espinola-Arredondo, Ana Fabiola" userId="2389861a-9b00-4e05-a52a-bbe4d3cfc079" providerId="ADAL" clId="{FFE0CD57-8F0B-4E8F-B002-C0D0D347ACFF}" dt="2024-08-30T23:12:15.778" v="393" actId="478"/>
          <ac:spMkLst>
            <pc:docMk/>
            <pc:sldMk cId="987961916" sldId="356"/>
            <ac:spMk id="5" creationId="{FC2F9D68-D6C4-40DB-90EA-B8B700B27C03}"/>
          </ac:spMkLst>
        </pc:spChg>
        <pc:spChg chg="add del mod">
          <ac:chgData name="Espinola-Arredondo, Ana Fabiola" userId="2389861a-9b00-4e05-a52a-bbe4d3cfc079" providerId="ADAL" clId="{FFE0CD57-8F0B-4E8F-B002-C0D0D347ACFF}" dt="2024-08-30T23:12:48.908" v="400" actId="478"/>
          <ac:spMkLst>
            <pc:docMk/>
            <pc:sldMk cId="987961916" sldId="356"/>
            <ac:spMk id="8" creationId="{1DD0B7B4-C25B-4532-9F8D-744224D329EA}"/>
          </ac:spMkLst>
        </pc:spChg>
        <pc:spChg chg="del">
          <ac:chgData name="Espinola-Arredondo, Ana Fabiola" userId="2389861a-9b00-4e05-a52a-bbe4d3cfc079" providerId="ADAL" clId="{FFE0CD57-8F0B-4E8F-B002-C0D0D347ACFF}" dt="2024-08-30T23:12:27.488" v="397" actId="478"/>
          <ac:spMkLst>
            <pc:docMk/>
            <pc:sldMk cId="987961916" sldId="356"/>
            <ac:spMk id="9" creationId="{CE0C29DD-D78D-5260-61A1-6290A1407F90}"/>
          </ac:spMkLst>
        </pc:spChg>
        <pc:picChg chg="mod">
          <ac:chgData name="Espinola-Arredondo, Ana Fabiola" userId="2389861a-9b00-4e05-a52a-bbe4d3cfc079" providerId="ADAL" clId="{FFE0CD57-8F0B-4E8F-B002-C0D0D347ACFF}" dt="2024-08-30T23:12:38.366" v="399" actId="14100"/>
          <ac:picMkLst>
            <pc:docMk/>
            <pc:sldMk cId="987961916" sldId="356"/>
            <ac:picMk id="7" creationId="{93B8C695-D055-2DBB-5389-218682F6B5E9}"/>
          </ac:picMkLst>
        </pc:picChg>
      </pc:sldChg>
      <pc:sldChg chg="addSp delSp modSp add mod">
        <pc:chgData name="Espinola-Arredondo, Ana Fabiola" userId="2389861a-9b00-4e05-a52a-bbe4d3cfc079" providerId="ADAL" clId="{FFE0CD57-8F0B-4E8F-B002-C0D0D347ACFF}" dt="2024-08-30T23:23:33.633" v="594" actId="1036"/>
        <pc:sldMkLst>
          <pc:docMk/>
          <pc:sldMk cId="644895300" sldId="357"/>
        </pc:sldMkLst>
        <pc:spChg chg="add del mod">
          <ac:chgData name="Espinola-Arredondo, Ana Fabiola" userId="2389861a-9b00-4e05-a52a-bbe4d3cfc079" providerId="ADAL" clId="{FFE0CD57-8F0B-4E8F-B002-C0D0D347ACFF}" dt="2024-08-30T23:16:45.392" v="408" actId="478"/>
          <ac:spMkLst>
            <pc:docMk/>
            <pc:sldMk cId="644895300" sldId="357"/>
            <ac:spMk id="3" creationId="{398D2C63-74AB-41EC-9942-2A7575E90855}"/>
          </ac:spMkLst>
        </pc:spChg>
        <pc:spChg chg="mod">
          <ac:chgData name="Espinola-Arredondo, Ana Fabiola" userId="2389861a-9b00-4e05-a52a-bbe4d3cfc079" providerId="ADAL" clId="{FFE0CD57-8F0B-4E8F-B002-C0D0D347ACFF}" dt="2024-08-30T23:22:53.374" v="549" actId="1035"/>
          <ac:spMkLst>
            <pc:docMk/>
            <pc:sldMk cId="644895300" sldId="357"/>
            <ac:spMk id="4" creationId="{00000000-0000-0000-0000-000000000000}"/>
          </ac:spMkLst>
        </pc:spChg>
        <pc:spChg chg="mod">
          <ac:chgData name="Espinola-Arredondo, Ana Fabiola" userId="2389861a-9b00-4e05-a52a-bbe4d3cfc079" providerId="ADAL" clId="{FFE0CD57-8F0B-4E8F-B002-C0D0D347ACFF}" dt="2024-08-30T23:23:33.633" v="594" actId="1036"/>
          <ac:spMkLst>
            <pc:docMk/>
            <pc:sldMk cId="644895300" sldId="357"/>
            <ac:spMk id="5" creationId="{00000000-0000-0000-0000-000000000000}"/>
          </ac:spMkLst>
        </pc:spChg>
        <pc:spChg chg="del">
          <ac:chgData name="Espinola-Arredondo, Ana Fabiola" userId="2389861a-9b00-4e05-a52a-bbe4d3cfc079" providerId="ADAL" clId="{FFE0CD57-8F0B-4E8F-B002-C0D0D347ACFF}" dt="2024-08-30T23:16:42.058" v="407" actId="478"/>
          <ac:spMkLst>
            <pc:docMk/>
            <pc:sldMk cId="644895300" sldId="357"/>
            <ac:spMk id="9" creationId="{60648E62-9A33-3499-B7FA-054D09ACAF51}"/>
          </ac:spMkLst>
        </pc:spChg>
        <pc:picChg chg="del">
          <ac:chgData name="Espinola-Arredondo, Ana Fabiola" userId="2389861a-9b00-4e05-a52a-bbe4d3cfc079" providerId="ADAL" clId="{FFE0CD57-8F0B-4E8F-B002-C0D0D347ACFF}" dt="2024-08-30T23:16:35.875" v="406" actId="478"/>
          <ac:picMkLst>
            <pc:docMk/>
            <pc:sldMk cId="644895300" sldId="357"/>
            <ac:picMk id="6" creationId="{3ADA23AE-1AA4-995C-DD4B-6A8A3AAAD2C5}"/>
          </ac:picMkLst>
        </pc:picChg>
        <pc:picChg chg="add mod">
          <ac:chgData name="Espinola-Arredondo, Ana Fabiola" userId="2389861a-9b00-4e05-a52a-bbe4d3cfc079" providerId="ADAL" clId="{FFE0CD57-8F0B-4E8F-B002-C0D0D347ACFF}" dt="2024-08-30T23:22:59.272" v="572" actId="1035"/>
          <ac:picMkLst>
            <pc:docMk/>
            <pc:sldMk cId="644895300" sldId="357"/>
            <ac:picMk id="7" creationId="{B67B0D25-CCB5-46AE-B377-4932129F783C}"/>
          </ac:picMkLst>
        </pc:picChg>
      </pc:sldChg>
      <pc:sldChg chg="addSp delSp modSp add mod">
        <pc:chgData name="Espinola-Arredondo, Ana Fabiola" userId="2389861a-9b00-4e05-a52a-bbe4d3cfc079" providerId="ADAL" clId="{FFE0CD57-8F0B-4E8F-B002-C0D0D347ACFF}" dt="2024-08-30T23:19:37.646" v="468" actId="1035"/>
        <pc:sldMkLst>
          <pc:docMk/>
          <pc:sldMk cId="2608364313" sldId="358"/>
        </pc:sldMkLst>
        <pc:spChg chg="add del mod">
          <ac:chgData name="Espinola-Arredondo, Ana Fabiola" userId="2389861a-9b00-4e05-a52a-bbe4d3cfc079" providerId="ADAL" clId="{FFE0CD57-8F0B-4E8F-B002-C0D0D347ACFF}" dt="2024-08-30T23:19:14.059" v="441" actId="478"/>
          <ac:spMkLst>
            <pc:docMk/>
            <pc:sldMk cId="2608364313" sldId="358"/>
            <ac:spMk id="3" creationId="{CF0D9050-C579-42B1-8146-D7A7ED84840A}"/>
          </ac:spMkLst>
        </pc:spChg>
        <pc:spChg chg="mod">
          <ac:chgData name="Espinola-Arredondo, Ana Fabiola" userId="2389861a-9b00-4e05-a52a-bbe4d3cfc079" providerId="ADAL" clId="{FFE0CD57-8F0B-4E8F-B002-C0D0D347ACFF}" dt="2024-08-30T23:19:37.646" v="468" actId="1035"/>
          <ac:spMkLst>
            <pc:docMk/>
            <pc:sldMk cId="2608364313" sldId="358"/>
            <ac:spMk id="4" creationId="{00000000-0000-0000-0000-000000000000}"/>
          </ac:spMkLst>
        </pc:spChg>
        <pc:spChg chg="del">
          <ac:chgData name="Espinola-Arredondo, Ana Fabiola" userId="2389861a-9b00-4e05-a52a-bbe4d3cfc079" providerId="ADAL" clId="{FFE0CD57-8F0B-4E8F-B002-C0D0D347ACFF}" dt="2024-08-30T23:19:11.530" v="440" actId="478"/>
          <ac:spMkLst>
            <pc:docMk/>
            <pc:sldMk cId="2608364313" sldId="358"/>
            <ac:spMk id="5" creationId="{00000000-0000-0000-0000-000000000000}"/>
          </ac:spMkLst>
        </pc:spChg>
        <pc:picChg chg="add mod">
          <ac:chgData name="Espinola-Arredondo, Ana Fabiola" userId="2389861a-9b00-4e05-a52a-bbe4d3cfc079" providerId="ADAL" clId="{FFE0CD57-8F0B-4E8F-B002-C0D0D347ACFF}" dt="2024-08-30T23:19:26.749" v="447" actId="14100"/>
          <ac:picMkLst>
            <pc:docMk/>
            <pc:sldMk cId="2608364313" sldId="358"/>
            <ac:picMk id="7" creationId="{B1C7EB7D-DEAE-4C4B-9E90-C57D6DF53EB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325CC6-5103-4F2C-A30C-D35EFB7B2A3A}" type="datetimeFigureOut">
              <a:rPr lang="en-US" smtClean="0"/>
              <a:pPr/>
              <a:t>8/30/2024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9150F1-AD90-4255-89B7-CBA487B75218}" type="slidenum">
              <a:rPr lang="en-US" smtClean="0"/>
              <a:pPr/>
              <a:t>‹#›</a:t>
            </a:fld>
            <a:endParaRPr lang="en-US" dirty="0"/>
          </a:p>
        </p:txBody>
      </p:sp>
    </p:spTree>
    <p:extLst>
      <p:ext uri="{BB962C8B-B14F-4D97-AF65-F5344CB8AC3E}">
        <p14:creationId xmlns:p14="http://schemas.microsoft.com/office/powerpoint/2010/main" val="156834337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509411" marR="0" lvl="1" indent="-1411" algn="l" rtl="0">
              <a:spcBef>
                <a:spcPts val="0"/>
              </a:spcBef>
              <a:buNone/>
              <a:defRPr sz="13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13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13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13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13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13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13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13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6174678"/>
      </p:ext>
    </p:extLst>
  </p:cSld>
  <p:clrMap bg1="lt1" tx1="dk1" bg2="dk2" tx2="lt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248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1508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762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03613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3430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68905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43605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0258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85592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0096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65159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7893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w_pictures">
    <p:spTree>
      <p:nvGrpSpPr>
        <p:cNvPr id="1" name="Shape 15"/>
        <p:cNvGrpSpPr/>
        <p:nvPr/>
      </p:nvGrpSpPr>
      <p:grpSpPr>
        <a:xfrm>
          <a:off x="0" y="0"/>
          <a:ext cx="0" cy="0"/>
          <a:chOff x="0" y="0"/>
          <a:chExt cx="0" cy="0"/>
        </a:xfrm>
      </p:grpSpPr>
      <p:sp>
        <p:nvSpPr>
          <p:cNvPr id="16" name="Textbox 1"/>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endParaRPr/>
          </a:p>
        </p:txBody>
      </p:sp>
      <p:cxnSp>
        <p:nvCxnSpPr>
          <p:cNvPr id="18" name="Textbox 2"/>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19" name="TextBox 3"/>
          <p:cNvSpPr txBox="1">
            <a:spLocks noGrp="1"/>
          </p:cNvSpPr>
          <p:nvPr>
            <p:ph type="body" idx="2"/>
          </p:nvPr>
        </p:nvSpPr>
        <p:spPr>
          <a:xfrm>
            <a:off x="364260" y="3588682"/>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title_w_pictures">
    <p:spTree>
      <p:nvGrpSpPr>
        <p:cNvPr id="1" name="Shape 44"/>
        <p:cNvGrpSpPr/>
        <p:nvPr/>
      </p:nvGrpSpPr>
      <p:grpSpPr>
        <a:xfrm>
          <a:off x="0" y="0"/>
          <a:ext cx="0" cy="0"/>
          <a:chOff x="0" y="0"/>
          <a:chExt cx="0" cy="0"/>
        </a:xfrm>
      </p:grpSpPr>
      <p:cxnSp>
        <p:nvCxnSpPr>
          <p:cNvPr id="47" name="Textbox  47"/>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45" name="Textbox 45"/>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endParaRPr dirty="0"/>
          </a:p>
        </p:txBody>
      </p:sp>
      <p:sp>
        <p:nvSpPr>
          <p:cNvPr id="48" name="Textbox 48"/>
          <p:cNvSpPr txBox="1">
            <a:spLocks noGrp="1"/>
          </p:cNvSpPr>
          <p:nvPr>
            <p:ph type="body" idx="2"/>
          </p:nvPr>
        </p:nvSpPr>
        <p:spPr>
          <a:xfrm>
            <a:off x="364260" y="3611880"/>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F3C4B16-0962-8551-D250-20DF45D0C478}"/>
              </a:ext>
            </a:extLst>
          </p:cNvPr>
          <p:cNvSpPr>
            <a:spLocks noGrp="1"/>
          </p:cNvSpPr>
          <p:nvPr>
            <p:ph sz="quarter" idx="11"/>
          </p:nvPr>
        </p:nvSpPr>
        <p:spPr>
          <a:xfrm>
            <a:off x="2917825" y="4630738"/>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88915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Figure+Caption">
    <p:spTree>
      <p:nvGrpSpPr>
        <p:cNvPr id="1" name="Shape 81"/>
        <p:cNvGrpSpPr/>
        <p:nvPr/>
      </p:nvGrpSpPr>
      <p:grpSpPr>
        <a:xfrm>
          <a:off x="0" y="0"/>
          <a:ext cx="0" cy="0"/>
          <a:chOff x="0" y="0"/>
          <a:chExt cx="0" cy="0"/>
        </a:xfrm>
      </p:grpSpPr>
      <p:pic>
        <p:nvPicPr>
          <p:cNvPr id="89" name="Textbox 8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4" name="Title 1"/>
          <p:cNvSpPr>
            <a:spLocks noGrp="1"/>
          </p:cNvSpPr>
          <p:nvPr>
            <p:ph type="title"/>
          </p:nvPr>
        </p:nvSpPr>
        <p:spPr>
          <a:xfrm>
            <a:off x="4928" y="384212"/>
            <a:ext cx="10053472" cy="987115"/>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1"/>
          </p:nvPr>
        </p:nvSpPr>
        <p:spPr>
          <a:xfrm>
            <a:off x="190500" y="5200650"/>
            <a:ext cx="3162300" cy="2114550"/>
          </a:xfrm>
        </p:spPr>
        <p:txBody>
          <a:bodyPr/>
          <a:lstStyle/>
          <a:p>
            <a:endParaRPr lang="en-US" dirty="0"/>
          </a:p>
        </p:txBody>
      </p:sp>
      <p:sp>
        <p:nvSpPr>
          <p:cNvPr id="7" name="Picture Placeholder 6"/>
          <p:cNvSpPr>
            <a:spLocks noGrp="1"/>
          </p:cNvSpPr>
          <p:nvPr>
            <p:ph type="pic" sz="quarter" idx="12"/>
          </p:nvPr>
        </p:nvSpPr>
        <p:spPr>
          <a:xfrm>
            <a:off x="6229350" y="5429250"/>
            <a:ext cx="3124200" cy="1885950"/>
          </a:xfrm>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Part Opener">
    <p:bg>
      <p:bgPr>
        <a:gradFill>
          <a:gsLst>
            <a:gs pos="0">
              <a:srgbClr val="192E47"/>
            </a:gs>
            <a:gs pos="100000">
              <a:srgbClr val="515B6F"/>
            </a:gs>
          </a:gsLst>
          <a:lin ang="3000000" scaled="0"/>
        </a:gradFill>
        <a:effectLst/>
      </p:bgPr>
    </p:bg>
    <p:spTree>
      <p:nvGrpSpPr>
        <p:cNvPr id="1" name="Shape 269"/>
        <p:cNvGrpSpPr/>
        <p:nvPr/>
      </p:nvGrpSpPr>
      <p:grpSpPr>
        <a:xfrm>
          <a:off x="0" y="0"/>
          <a:ext cx="0" cy="0"/>
          <a:chOff x="0" y="0"/>
          <a:chExt cx="0" cy="0"/>
        </a:xfrm>
      </p:grpSpPr>
      <p:sp>
        <p:nvSpPr>
          <p:cNvPr id="2" name="Title 1"/>
          <p:cNvSpPr>
            <a:spLocks noGrp="1"/>
          </p:cNvSpPr>
          <p:nvPr>
            <p:ph type="title"/>
          </p:nvPr>
        </p:nvSpPr>
        <p:spPr>
          <a:xfrm>
            <a:off x="3946524" y="3648816"/>
            <a:ext cx="6111875" cy="1295400"/>
          </a:xfrm>
        </p:spPr>
        <p:txBody>
          <a:bodyPr/>
          <a:lstStyle>
            <a:lvl1pPr>
              <a:defRPr sz="3600" b="0"/>
            </a:lvl1pPr>
          </a:lstStyle>
          <a:p>
            <a:r>
              <a:rPr lang="en-US" dirty="0"/>
              <a:t>Click to edit Master title style</a:t>
            </a:r>
          </a:p>
        </p:txBody>
      </p:sp>
      <p:sp>
        <p:nvSpPr>
          <p:cNvPr id="4" name="Content Placeholder 3"/>
          <p:cNvSpPr>
            <a:spLocks noGrp="1"/>
          </p:cNvSpPr>
          <p:nvPr>
            <p:ph sz="quarter" idx="10"/>
          </p:nvPr>
        </p:nvSpPr>
        <p:spPr>
          <a:xfrm>
            <a:off x="7954963" y="1006475"/>
            <a:ext cx="1204912" cy="1355725"/>
          </a:xfrm>
        </p:spPr>
        <p:txBody>
          <a:bodyPr wrap="none" lIns="0" tIns="0" rIns="0" bIns="0" anchor="ctr" anchorCtr="0"/>
          <a:lstStyle>
            <a:lvl1pPr algn="ctr">
              <a:defRPr sz="10000" b="1"/>
            </a:lvl1pPr>
          </a:lstStyle>
          <a:p>
            <a:pPr lvl="0"/>
            <a:endParaRPr lang="en-US" dirty="0"/>
          </a:p>
        </p:txBody>
      </p:sp>
      <p:sp>
        <p:nvSpPr>
          <p:cNvPr id="6" name="Picture Placeholder 5"/>
          <p:cNvSpPr>
            <a:spLocks noGrp="1"/>
          </p:cNvSpPr>
          <p:nvPr>
            <p:ph type="pic" sz="quarter" idx="11"/>
          </p:nvPr>
        </p:nvSpPr>
        <p:spPr>
          <a:xfrm>
            <a:off x="152400" y="1920875"/>
            <a:ext cx="3794125" cy="5135563"/>
          </a:xfrm>
        </p:spPr>
        <p:txBody>
          <a:bodyPr/>
          <a:lstStyle/>
          <a:p>
            <a:endParaRPr lang="en-US" dirty="0"/>
          </a:p>
        </p:txBody>
      </p:sp>
      <p:sp>
        <p:nvSpPr>
          <p:cNvPr id="5" name="Half Frame 4">
            <a:extLst>
              <a:ext uri="{FF2B5EF4-FFF2-40B4-BE49-F238E27FC236}">
                <a16:creationId xmlns:a16="http://schemas.microsoft.com/office/drawing/2014/main" id="{D339AEC4-477A-4D24-9EA1-57F5E139782F}"/>
              </a:ext>
            </a:extLst>
          </p:cNvPr>
          <p:cNvSpPr/>
          <p:nvPr userDrawn="1"/>
        </p:nvSpPr>
        <p:spPr>
          <a:xfrm rot="16200000">
            <a:off x="7723955" y="767215"/>
            <a:ext cx="1834243" cy="1834243"/>
          </a:xfrm>
          <a:prstGeom prst="halfFrame">
            <a:avLst>
              <a:gd name="adj1" fmla="val 10484"/>
              <a:gd name="adj2" fmla="val 1048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184534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pic>
        <p:nvPicPr>
          <p:cNvPr id="14" name="Textbox 14" descr="MacLearn_logo_reverse.png"/>
          <p:cNvPicPr preferRelativeResize="0"/>
          <p:nvPr/>
        </p:nvPicPr>
        <p:blipFill rotWithShape="1">
          <a:blip r:embed="rId8">
            <a:alphaModFix/>
          </a:blip>
          <a:srcRect/>
          <a:stretch/>
        </p:blipFill>
        <p:spPr>
          <a:xfrm>
            <a:off x="228600" y="217571"/>
            <a:ext cx="1524000" cy="468227"/>
          </a:xfrm>
          <a:prstGeom prst="rect">
            <a:avLst/>
          </a:prstGeom>
          <a:noFill/>
          <a:ln>
            <a:noFill/>
          </a:ln>
        </p:spPr>
      </p:pic>
      <p:sp>
        <p:nvSpPr>
          <p:cNvPr id="15" name="Textbox 10"/>
          <p:cNvSpPr txBox="1">
            <a:spLocks noGrp="1"/>
          </p:cNvSpPr>
          <p:nvPr>
            <p:ph type="title"/>
          </p:nvPr>
        </p:nvSpPr>
        <p:spPr>
          <a:xfrm>
            <a:off x="2659577" y="311256"/>
            <a:ext cx="6895900" cy="1295400"/>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Helvetica Neue"/>
              <a:buNone/>
              <a:defRPr sz="4900" b="1" i="0" u="none" strike="noStrike" cap="none">
                <a:solidFill>
                  <a:schemeClr val="lt1"/>
                </a:solidFill>
                <a:latin typeface="Helvetica Neue"/>
                <a:ea typeface="Helvetica Neue"/>
                <a:cs typeface="Helvetica Neue"/>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 name="Textbox 11"/>
          <p:cNvSpPr txBox="1">
            <a:spLocks noGrp="1"/>
          </p:cNvSpPr>
          <p:nvPr>
            <p:ph type="body" idx="1"/>
          </p:nvPr>
        </p:nvSpPr>
        <p:spPr>
          <a:xfrm>
            <a:off x="502920" y="1813559"/>
            <a:ext cx="9052559" cy="5129425"/>
          </a:xfrm>
          <a:prstGeom prst="rect">
            <a:avLst/>
          </a:prstGeom>
          <a:noFill/>
          <a:ln>
            <a:noFill/>
          </a:ln>
        </p:spPr>
        <p:txBody>
          <a:bodyPr lIns="91425" tIns="91425" rIns="91425" bIns="91425" anchor="t" anchorCtr="0"/>
          <a:lstStyle>
            <a:lvl1pPr marL="0" marR="0" lvl="0" indent="0" algn="l" rtl="0">
              <a:spcBef>
                <a:spcPts val="720"/>
              </a:spcBef>
              <a:buClr>
                <a:schemeClr val="lt1"/>
              </a:buClr>
              <a:buFont typeface="Arial"/>
              <a:buNone/>
              <a:defRPr sz="3600" b="0"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endParaRPr dirty="0"/>
          </a:p>
        </p:txBody>
      </p:sp>
      <p:sp>
        <p:nvSpPr>
          <p:cNvPr id="5" name="Rectangle 4">
            <a:extLst>
              <a:ext uri="{FF2B5EF4-FFF2-40B4-BE49-F238E27FC236}">
                <a16:creationId xmlns:a16="http://schemas.microsoft.com/office/drawing/2014/main" id="{1BED2A51-21A1-42D9-B005-314CCDB2417A}"/>
              </a:ext>
            </a:extLst>
          </p:cNvPr>
          <p:cNvSpPr/>
          <p:nvPr userDrawn="1"/>
        </p:nvSpPr>
        <p:spPr>
          <a:xfrm>
            <a:off x="3954780" y="7401580"/>
            <a:ext cx="610362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6e, © 2020 Worth Publishers</a:t>
            </a:r>
          </a:p>
        </p:txBody>
      </p:sp>
      <p:sp>
        <p:nvSpPr>
          <p:cNvPr id="7" name="Google Shape;21;p3">
            <a:extLst>
              <a:ext uri="{FF2B5EF4-FFF2-40B4-BE49-F238E27FC236}">
                <a16:creationId xmlns:a16="http://schemas.microsoft.com/office/drawing/2014/main" id="{F29E1933-40A3-4B7B-900D-61FE1B1993B9}"/>
              </a:ext>
            </a:extLst>
          </p:cNvPr>
          <p:cNvSpPr/>
          <p:nvPr userDrawn="1"/>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8" name="Rectangle 7">
            <a:extLst>
              <a:ext uri="{FF2B5EF4-FFF2-40B4-BE49-F238E27FC236}">
                <a16:creationId xmlns:a16="http://schemas.microsoft.com/office/drawing/2014/main" id="{D71AA27C-287D-40B4-97BD-D01D3FBEEC50}"/>
              </a:ext>
            </a:extLst>
          </p:cNvPr>
          <p:cNvSpPr/>
          <p:nvPr userDrawn="1"/>
        </p:nvSpPr>
        <p:spPr>
          <a:xfrm>
            <a:off x="0" y="7401580"/>
            <a:ext cx="1005840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7e, © 2021 Worth Publishers</a:t>
            </a:r>
          </a:p>
        </p:txBody>
      </p:sp>
      <p:pic>
        <p:nvPicPr>
          <p:cNvPr id="9" name="Google Shape;10;p1" descr="MacLearn_logo_reverse.png">
            <a:extLst>
              <a:ext uri="{FF2B5EF4-FFF2-40B4-BE49-F238E27FC236}">
                <a16:creationId xmlns:a16="http://schemas.microsoft.com/office/drawing/2014/main" id="{9F072656-7BE0-4F2A-9CDB-DB58D1D6752A}"/>
              </a:ext>
            </a:extLst>
          </p:cNvPr>
          <p:cNvPicPr preferRelativeResize="0"/>
          <p:nvPr userDrawn="1"/>
        </p:nvPicPr>
        <p:blipFill rotWithShape="1">
          <a:blip r:embed="rId8">
            <a:alphaModFix/>
          </a:blip>
          <a:srcRect/>
          <a:stretch/>
        </p:blipFill>
        <p:spPr>
          <a:xfrm>
            <a:off x="76200" y="7424440"/>
            <a:ext cx="1001762" cy="307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52" r:id="rId2"/>
    <p:sldLayoutId id="2147483656" r:id="rId3"/>
    <p:sldLayoutId id="2147483676" r:id="rId4"/>
    <p:sldLayoutId id="2147483674" r:id="rId5"/>
    <p:sldLayoutId id="2147483675"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hyperlink" Target="https://www.bls.gov/news.release/pdf/eci.pdf" TargetMode="External"/><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hyperlink" Target="https://www.demandsage.com/cyber-monday-statistics/" TargetMode="Externa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hyperlink" Target="https://www.cnn.com/2020/03/06/business/coronavirus-global-panic-buying-toilet-paper/index.html" TargetMode="Externa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latin typeface="+mn-lt"/>
              </a:rPr>
              <a:t>Supply and Demand</a:t>
            </a:r>
          </a:p>
        </p:txBody>
      </p:sp>
      <p:pic>
        <p:nvPicPr>
          <p:cNvPr id="5" name="Picture Placeholder 4" descr="Cover: Economics, Seventh Edition by Paul Krugman and Robin Wells.">
            <a:extLst>
              <a:ext uri="{FF2B5EF4-FFF2-40B4-BE49-F238E27FC236}">
                <a16:creationId xmlns:a16="http://schemas.microsoft.com/office/drawing/2014/main" id="{21265533-DE37-A8F8-5382-3A4E95676786}"/>
              </a:ext>
              <a:ext uri="{C183D7F6-B498-43B3-948B-1728B52AA6E4}">
                <adec:decorative xmlns:adec="http://schemas.microsoft.com/office/drawing/2017/decorative" val="0"/>
              </a:ext>
            </a:extLst>
          </p:cNvPr>
          <p:cNvPicPr>
            <a:picLocks noGrp="1" noChangeAspect="1"/>
          </p:cNvPicPr>
          <p:nvPr>
            <p:ph type="pic" sz="quarter" idx="11"/>
          </p:nvPr>
        </p:nvPicPr>
        <p:blipFill>
          <a:blip r:embed="rId3"/>
          <a:srcRect l="2739" r="2739"/>
          <a:stretch>
            <a:fillRect/>
          </a:stretch>
        </p:blipFill>
        <p:spPr>
          <a:xfrm>
            <a:off x="152400" y="1006475"/>
            <a:ext cx="4469679" cy="6049963"/>
          </a:xfrm>
        </p:spPr>
      </p:pic>
      <p:sp>
        <p:nvSpPr>
          <p:cNvPr id="9" name="Sub Title 1"/>
          <p:cNvSpPr>
            <a:spLocks noGrp="1"/>
          </p:cNvSpPr>
          <p:nvPr>
            <p:ph sz="quarter" idx="10"/>
          </p:nvPr>
        </p:nvSpPr>
        <p:spPr/>
        <p:txBody>
          <a:bodyPr/>
          <a:lstStyle/>
          <a:p>
            <a:pPr lvl="0"/>
            <a:r>
              <a:rPr lang="en-US" dirty="0">
                <a:latin typeface="+mn-lt"/>
              </a:rPr>
              <a:t>3</a:t>
            </a:r>
          </a:p>
        </p:txBody>
      </p:sp>
    </p:spTree>
    <p:extLst>
      <p:ext uri="{BB962C8B-B14F-4D97-AF65-F5344CB8AC3E}">
        <p14:creationId xmlns:p14="http://schemas.microsoft.com/office/powerpoint/2010/main" val="3132982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B92BD-3D78-33BF-5F62-97525EE0D677}"/>
              </a:ext>
            </a:extLst>
          </p:cNvPr>
          <p:cNvSpPr>
            <a:spLocks noGrp="1"/>
          </p:cNvSpPr>
          <p:nvPr>
            <p:ph type="title"/>
          </p:nvPr>
        </p:nvSpPr>
        <p:spPr/>
        <p:txBody>
          <a:bodyPr/>
          <a:lstStyle/>
          <a:p>
            <a:r>
              <a:rPr lang="en-US" dirty="0"/>
              <a:t>Important!</a:t>
            </a:r>
          </a:p>
        </p:txBody>
      </p:sp>
      <p:sp>
        <p:nvSpPr>
          <p:cNvPr id="4" name="Content Placeholder 2">
            <a:extLst>
              <a:ext uri="{FF2B5EF4-FFF2-40B4-BE49-F238E27FC236}">
                <a16:creationId xmlns:a16="http://schemas.microsoft.com/office/drawing/2014/main" id="{5160619A-780C-09A3-C51F-143088D81C84}"/>
              </a:ext>
            </a:extLst>
          </p:cNvPr>
          <p:cNvSpPr>
            <a:spLocks noGrp="1"/>
          </p:cNvSpPr>
          <p:nvPr>
            <p:ph sz="quarter" idx="10"/>
          </p:nvPr>
        </p:nvSpPr>
        <p:spPr>
          <a:xfrm>
            <a:off x="117582" y="1721922"/>
            <a:ext cx="9804186" cy="4631377"/>
          </a:xfrm>
        </p:spPr>
        <p:txBody>
          <a:bodyPr>
            <a:normAutofit/>
          </a:bodyPr>
          <a:lstStyle/>
          <a:p>
            <a:pPr marL="354013" indent="-354013">
              <a:spcAft>
                <a:spcPts val="600"/>
              </a:spcAft>
              <a:buFont typeface="+mj-lt"/>
              <a:buAutoNum type="arabicPeriod"/>
              <a:tabLst>
                <a:tab pos="354013" algn="l"/>
              </a:tabLst>
            </a:pPr>
            <a:r>
              <a:rPr lang="en-US" sz="3600" dirty="0">
                <a:latin typeface="+mn-lt"/>
                <a:ea typeface="Century Gothic" charset="0"/>
              </a:rPr>
              <a:t>Start working on Assignment #2 (Due on September </a:t>
            </a:r>
            <a:r>
              <a:rPr lang="en-US" sz="3600">
                <a:latin typeface="+mn-lt"/>
                <a:ea typeface="Century Gothic" charset="0"/>
              </a:rPr>
              <a:t>4</a:t>
            </a:r>
            <a:r>
              <a:rPr lang="en-US" sz="3600" baseline="30000">
                <a:latin typeface="+mn-lt"/>
                <a:ea typeface="Century Gothic" charset="0"/>
              </a:rPr>
              <a:t>th</a:t>
            </a:r>
            <a:r>
              <a:rPr lang="en-US" sz="3600">
                <a:latin typeface="+mn-lt"/>
                <a:ea typeface="Century Gothic" charset="0"/>
              </a:rPr>
              <a:t>).</a:t>
            </a:r>
            <a:endParaRPr lang="en-US" sz="3600" dirty="0">
              <a:latin typeface="+mn-lt"/>
              <a:ea typeface="Century Gothic" charset="0"/>
            </a:endParaRPr>
          </a:p>
          <a:p>
            <a:pPr marL="354013" indent="-354013">
              <a:spcAft>
                <a:spcPts val="600"/>
              </a:spcAft>
              <a:buFont typeface="+mj-lt"/>
              <a:buAutoNum type="arabicPeriod"/>
              <a:tabLst>
                <a:tab pos="354013" algn="l"/>
              </a:tabLst>
            </a:pPr>
            <a:r>
              <a:rPr lang="en-US" sz="3600" dirty="0">
                <a:latin typeface="+mn-lt"/>
                <a:ea typeface="Century Gothic" charset="0"/>
              </a:rPr>
              <a:t>Quiz #2 (Chapter 1 and 2) is due on September 8</a:t>
            </a:r>
            <a:r>
              <a:rPr lang="en-US" sz="3600" baseline="30000" dirty="0">
                <a:latin typeface="+mn-lt"/>
                <a:ea typeface="Century Gothic" charset="0"/>
              </a:rPr>
              <a:t>th</a:t>
            </a:r>
            <a:r>
              <a:rPr lang="en-US" sz="3600" dirty="0">
                <a:latin typeface="+mn-lt"/>
                <a:ea typeface="Century Gothic" charset="0"/>
              </a:rPr>
              <a:t>.</a:t>
            </a:r>
          </a:p>
          <a:p>
            <a:pPr marL="354013" indent="-354013">
              <a:spcAft>
                <a:spcPts val="600"/>
              </a:spcAft>
              <a:buFont typeface="+mj-lt"/>
              <a:buAutoNum type="arabicPeriod"/>
              <a:tabLst>
                <a:tab pos="354013" algn="l"/>
              </a:tabLst>
            </a:pPr>
            <a:r>
              <a:rPr lang="en-US" sz="3600" dirty="0">
                <a:latin typeface="+mn-lt"/>
                <a:ea typeface="Century Gothic" charset="0"/>
              </a:rPr>
              <a:t>After Chapter 3 you can start working on the Writing Assignment (Due on September 19</a:t>
            </a:r>
            <a:r>
              <a:rPr lang="en-US" sz="3600" baseline="30000" dirty="0">
                <a:latin typeface="+mn-lt"/>
                <a:ea typeface="Century Gothic" charset="0"/>
              </a:rPr>
              <a:t>th</a:t>
            </a:r>
            <a:r>
              <a:rPr lang="en-US" sz="3600" dirty="0">
                <a:latin typeface="+mn-lt"/>
                <a:ea typeface="Century Gothic" charset="0"/>
              </a:rPr>
              <a:t>).</a:t>
            </a:r>
          </a:p>
        </p:txBody>
      </p:sp>
    </p:spTree>
    <p:extLst>
      <p:ext uri="{BB962C8B-B14F-4D97-AF65-F5344CB8AC3E}">
        <p14:creationId xmlns:p14="http://schemas.microsoft.com/office/powerpoint/2010/main" val="2168127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YOU WILL LEARN IN THIS CHAPTER</a:t>
            </a:r>
          </a:p>
        </p:txBody>
      </p:sp>
      <p:sp>
        <p:nvSpPr>
          <p:cNvPr id="24" name="Content Placeholder 2"/>
          <p:cNvSpPr>
            <a:spLocks noGrp="1"/>
          </p:cNvSpPr>
          <p:nvPr>
            <p:ph sz="quarter" idx="10"/>
          </p:nvPr>
        </p:nvSpPr>
        <p:spPr>
          <a:xfrm>
            <a:off x="117582" y="1943123"/>
            <a:ext cx="9804186" cy="3871890"/>
          </a:xfrm>
        </p:spPr>
        <p:txBody>
          <a:bodyPr>
            <a:normAutofit/>
          </a:bodyPr>
          <a:lstStyle/>
          <a:p>
            <a:pPr marL="354013" indent="-354013">
              <a:spcAft>
                <a:spcPts val="600"/>
              </a:spcAft>
              <a:buFont typeface="+mj-lt"/>
              <a:buAutoNum type="arabicPeriod"/>
              <a:tabLst>
                <a:tab pos="354013" algn="l"/>
              </a:tabLst>
            </a:pPr>
            <a:r>
              <a:rPr lang="en-US" dirty="0">
                <a:latin typeface="+mn-lt"/>
                <a:ea typeface="Century Gothic" charset="0"/>
              </a:rPr>
              <a:t>What is a competitive market?</a:t>
            </a:r>
          </a:p>
          <a:p>
            <a:pPr marL="354013" indent="-354013">
              <a:spcAft>
                <a:spcPts val="600"/>
              </a:spcAft>
              <a:buFont typeface="+mj-lt"/>
              <a:buAutoNum type="arabicPeriod"/>
              <a:tabLst>
                <a:tab pos="354013" algn="l"/>
              </a:tabLst>
            </a:pPr>
            <a:r>
              <a:rPr lang="en-US" dirty="0">
                <a:latin typeface="+mn-lt"/>
                <a:ea typeface="Century Gothic" charset="0"/>
              </a:rPr>
              <a:t>What are supply and demand curves?</a:t>
            </a:r>
          </a:p>
          <a:p>
            <a:pPr marL="354013" indent="-354013">
              <a:spcAft>
                <a:spcPts val="600"/>
              </a:spcAft>
              <a:buFont typeface="+mj-lt"/>
              <a:buAutoNum type="arabicPeriod"/>
              <a:tabLst>
                <a:tab pos="354013" algn="l"/>
              </a:tabLst>
            </a:pPr>
            <a:r>
              <a:rPr lang="en-US" dirty="0">
                <a:latin typeface="+mn-lt"/>
                <a:ea typeface="Century Gothic" charset="0"/>
              </a:rPr>
              <a:t>How do supply and demand curves lead to an equilibrium price and equilibrium quantity in the market?</a:t>
            </a:r>
          </a:p>
          <a:p>
            <a:pPr marL="354013" indent="-354013">
              <a:spcAft>
                <a:spcPts val="600"/>
              </a:spcAft>
              <a:buFont typeface="+mj-lt"/>
              <a:buAutoNum type="arabicPeriod"/>
              <a:tabLst>
                <a:tab pos="354013" algn="l"/>
              </a:tabLst>
            </a:pPr>
            <a:r>
              <a:rPr lang="en-US" dirty="0">
                <a:latin typeface="+mn-lt"/>
                <a:ea typeface="Century Gothic" charset="0"/>
              </a:rPr>
              <a:t>What are shortages and surpluses and why do price movements eliminate them?</a:t>
            </a:r>
          </a:p>
        </p:txBody>
      </p:sp>
    </p:spTree>
    <p:extLst>
      <p:ext uri="{BB962C8B-B14F-4D97-AF65-F5344CB8AC3E}">
        <p14:creationId xmlns:p14="http://schemas.microsoft.com/office/powerpoint/2010/main" val="3244868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COMPETITIVE MARKETS</a:t>
            </a:r>
            <a:endParaRPr lang="en-US" dirty="0">
              <a:latin typeface="+mn-lt"/>
            </a:endParaRPr>
          </a:p>
        </p:txBody>
      </p:sp>
      <p:sp>
        <p:nvSpPr>
          <p:cNvPr id="3" name="Content Placeholder 2"/>
          <p:cNvSpPr>
            <a:spLocks noGrp="1"/>
          </p:cNvSpPr>
          <p:nvPr>
            <p:ph sz="quarter" idx="10"/>
          </p:nvPr>
        </p:nvSpPr>
        <p:spPr>
          <a:xfrm>
            <a:off x="117582" y="1618660"/>
            <a:ext cx="9804186" cy="5582240"/>
          </a:xfrm>
        </p:spPr>
        <p:txBody>
          <a:bodyPr>
            <a:normAutofit fontScale="92500" lnSpcReduction="10000"/>
          </a:bodyPr>
          <a:lstStyle/>
          <a:p>
            <a:pPr marL="354013" indent="-354013">
              <a:lnSpc>
                <a:spcPct val="110000"/>
              </a:lnSpc>
              <a:spcAft>
                <a:spcPts val="1200"/>
              </a:spcAft>
              <a:defRPr/>
            </a:pPr>
            <a:r>
              <a:rPr lang="en-US" dirty="0">
                <a:latin typeface="+mn-lt"/>
                <a:ea typeface="Century Gothic" charset="0"/>
              </a:rPr>
              <a:t>A </a:t>
            </a:r>
            <a:r>
              <a:rPr lang="en-US" b="1" dirty="0">
                <a:latin typeface="+mn-lt"/>
                <a:ea typeface="Century Gothic" charset="0"/>
              </a:rPr>
              <a:t>competitive market </a:t>
            </a:r>
            <a:r>
              <a:rPr lang="en-US" dirty="0">
                <a:latin typeface="+mn-lt"/>
                <a:ea typeface="Century Gothic" charset="0"/>
              </a:rPr>
              <a:t>has many buyers and sellers of the same good or service, none of whom can influence the price.</a:t>
            </a:r>
          </a:p>
          <a:p>
            <a:pPr marL="354013" indent="-354013">
              <a:lnSpc>
                <a:spcPct val="110000"/>
              </a:lnSpc>
              <a:spcAft>
                <a:spcPts val="1200"/>
              </a:spcAft>
              <a:defRPr/>
            </a:pPr>
            <a:r>
              <a:rPr lang="en-US" dirty="0">
                <a:latin typeface="+mn-lt"/>
                <a:ea typeface="Century Gothic" charset="0"/>
              </a:rPr>
              <a:t>The </a:t>
            </a:r>
            <a:r>
              <a:rPr lang="en-US" b="1" dirty="0">
                <a:latin typeface="+mn-lt"/>
                <a:ea typeface="Century Gothic" charset="0"/>
              </a:rPr>
              <a:t>supply and demand model </a:t>
            </a:r>
            <a:r>
              <a:rPr lang="en-US" dirty="0">
                <a:latin typeface="+mn-lt"/>
                <a:ea typeface="Century Gothic" charset="0"/>
              </a:rPr>
              <a:t>is a model of how a competitive market behaves.</a:t>
            </a:r>
          </a:p>
          <a:p>
            <a:pPr marL="354013" indent="-354013">
              <a:lnSpc>
                <a:spcPct val="110000"/>
              </a:lnSpc>
              <a:spcAft>
                <a:spcPts val="1200"/>
              </a:spcAft>
              <a:defRPr/>
            </a:pPr>
            <a:r>
              <a:rPr lang="en-US" dirty="0">
                <a:latin typeface="+mn-lt"/>
                <a:ea typeface="Century Gothic" charset="0"/>
              </a:rPr>
              <a:t>The five key elements of this model:</a:t>
            </a:r>
          </a:p>
          <a:p>
            <a:pPr marL="811213" lvl="1">
              <a:lnSpc>
                <a:spcPct val="110000"/>
              </a:lnSpc>
              <a:buFont typeface="+mj-lt"/>
              <a:buAutoNum type="arabicPeriod"/>
              <a:defRPr/>
            </a:pPr>
            <a:r>
              <a:rPr lang="en-US" dirty="0">
                <a:latin typeface="+mn-lt"/>
                <a:ea typeface="Century Gothic" charset="0"/>
              </a:rPr>
              <a:t>The demand curve</a:t>
            </a:r>
          </a:p>
          <a:p>
            <a:pPr marL="811213" lvl="1">
              <a:lnSpc>
                <a:spcPct val="110000"/>
              </a:lnSpc>
              <a:buFont typeface="+mj-lt"/>
              <a:buAutoNum type="arabicPeriod"/>
              <a:defRPr/>
            </a:pPr>
            <a:r>
              <a:rPr lang="en-US" dirty="0">
                <a:latin typeface="+mn-lt"/>
                <a:ea typeface="Century Gothic" charset="0"/>
              </a:rPr>
              <a:t>The supply curve</a:t>
            </a:r>
          </a:p>
          <a:p>
            <a:pPr marL="811213" lvl="1">
              <a:lnSpc>
                <a:spcPct val="110000"/>
              </a:lnSpc>
              <a:buFont typeface="+mj-lt"/>
              <a:buAutoNum type="arabicPeriod"/>
              <a:defRPr/>
            </a:pPr>
            <a:r>
              <a:rPr lang="en-US" dirty="0">
                <a:latin typeface="+mn-lt"/>
                <a:ea typeface="Century Gothic" charset="0"/>
              </a:rPr>
              <a:t>Factors that shift the demand curve and factors that shift the supply curve</a:t>
            </a:r>
          </a:p>
          <a:p>
            <a:pPr marL="811213" lvl="1">
              <a:lnSpc>
                <a:spcPct val="110000"/>
              </a:lnSpc>
              <a:buFont typeface="+mj-lt"/>
              <a:buAutoNum type="arabicPeriod"/>
              <a:defRPr/>
            </a:pPr>
            <a:r>
              <a:rPr lang="en-US" dirty="0">
                <a:latin typeface="+mn-lt"/>
                <a:ea typeface="Century Gothic" charset="0"/>
              </a:rPr>
              <a:t>The market equilibrium</a:t>
            </a:r>
          </a:p>
          <a:p>
            <a:pPr marL="811213" lvl="1">
              <a:lnSpc>
                <a:spcPct val="110000"/>
              </a:lnSpc>
              <a:buFont typeface="+mj-lt"/>
              <a:buAutoNum type="arabicPeriod"/>
              <a:defRPr/>
            </a:pPr>
            <a:r>
              <a:rPr lang="en-US" dirty="0">
                <a:latin typeface="+mn-lt"/>
                <a:ea typeface="Century Gothic" charset="0"/>
              </a:rPr>
              <a:t>Changes in the market equilibrium</a:t>
            </a:r>
          </a:p>
        </p:txBody>
      </p:sp>
    </p:spTree>
    <p:extLst>
      <p:ext uri="{BB962C8B-B14F-4D97-AF65-F5344CB8AC3E}">
        <p14:creationId xmlns:p14="http://schemas.microsoft.com/office/powerpoint/2010/main" val="3184890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81817-3473-473A-A661-D284ADFA3331}"/>
              </a:ext>
            </a:extLst>
          </p:cNvPr>
          <p:cNvSpPr>
            <a:spLocks noGrp="1"/>
          </p:cNvSpPr>
          <p:nvPr>
            <p:ph type="title"/>
          </p:nvPr>
        </p:nvSpPr>
        <p:spPr/>
        <p:txBody>
          <a:bodyPr/>
          <a:lstStyle/>
          <a:p>
            <a:r>
              <a:rPr lang="en-US" dirty="0"/>
              <a:t>Examples</a:t>
            </a:r>
          </a:p>
        </p:txBody>
      </p:sp>
      <p:pic>
        <p:nvPicPr>
          <p:cNvPr id="5" name="Picture 4">
            <a:extLst>
              <a:ext uri="{FF2B5EF4-FFF2-40B4-BE49-F238E27FC236}">
                <a16:creationId xmlns:a16="http://schemas.microsoft.com/office/drawing/2014/main" id="{9C04618A-99C2-DAFF-5D46-F552902895D0}"/>
              </a:ext>
            </a:extLst>
          </p:cNvPr>
          <p:cNvPicPr>
            <a:picLocks noChangeAspect="1"/>
          </p:cNvPicPr>
          <p:nvPr/>
        </p:nvPicPr>
        <p:blipFill>
          <a:blip r:embed="rId2"/>
          <a:stretch>
            <a:fillRect/>
          </a:stretch>
        </p:blipFill>
        <p:spPr>
          <a:xfrm>
            <a:off x="712519" y="1417616"/>
            <a:ext cx="8633361" cy="5790705"/>
          </a:xfrm>
          <a:prstGeom prst="rect">
            <a:avLst/>
          </a:prstGeom>
        </p:spPr>
      </p:pic>
    </p:spTree>
    <p:extLst>
      <p:ext uri="{BB962C8B-B14F-4D97-AF65-F5344CB8AC3E}">
        <p14:creationId xmlns:p14="http://schemas.microsoft.com/office/powerpoint/2010/main" val="3278550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81817-3473-473A-A661-D284ADFA3331}"/>
              </a:ext>
            </a:extLst>
          </p:cNvPr>
          <p:cNvSpPr>
            <a:spLocks noGrp="1"/>
          </p:cNvSpPr>
          <p:nvPr>
            <p:ph type="title"/>
          </p:nvPr>
        </p:nvSpPr>
        <p:spPr>
          <a:xfrm>
            <a:off x="0" y="0"/>
            <a:ext cx="10058400" cy="815797"/>
          </a:xfrm>
        </p:spPr>
        <p:txBody>
          <a:bodyPr/>
          <a:lstStyle/>
          <a:p>
            <a:r>
              <a:rPr lang="en-US" dirty="0"/>
              <a:t>Examples</a:t>
            </a:r>
          </a:p>
        </p:txBody>
      </p:sp>
      <p:pic>
        <p:nvPicPr>
          <p:cNvPr id="4" name="Picture 3">
            <a:extLst>
              <a:ext uri="{FF2B5EF4-FFF2-40B4-BE49-F238E27FC236}">
                <a16:creationId xmlns:a16="http://schemas.microsoft.com/office/drawing/2014/main" id="{58804140-9B81-2477-880C-246EC5D9A548}"/>
              </a:ext>
            </a:extLst>
          </p:cNvPr>
          <p:cNvPicPr>
            <a:picLocks noChangeAspect="1"/>
          </p:cNvPicPr>
          <p:nvPr/>
        </p:nvPicPr>
        <p:blipFill>
          <a:blip r:embed="rId2"/>
          <a:stretch>
            <a:fillRect/>
          </a:stretch>
        </p:blipFill>
        <p:spPr>
          <a:xfrm>
            <a:off x="380071" y="1001402"/>
            <a:ext cx="8894557" cy="6004253"/>
          </a:xfrm>
          <a:prstGeom prst="rect">
            <a:avLst/>
          </a:prstGeom>
        </p:spPr>
      </p:pic>
    </p:spTree>
    <p:extLst>
      <p:ext uri="{BB962C8B-B14F-4D97-AF65-F5344CB8AC3E}">
        <p14:creationId xmlns:p14="http://schemas.microsoft.com/office/powerpoint/2010/main" val="2440599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38" y="189596"/>
            <a:ext cx="9996324" cy="677711"/>
          </a:xfrm>
        </p:spPr>
        <p:txBody>
          <a:bodyPr>
            <a:noAutofit/>
          </a:bodyPr>
          <a:lstStyle/>
          <a:p>
            <a:r>
              <a:rPr lang="en-US" dirty="0"/>
              <a:t>Examples</a:t>
            </a:r>
            <a:endParaRPr lang="en-US" dirty="0">
              <a:latin typeface="+mn-lt"/>
            </a:endParaRPr>
          </a:p>
        </p:txBody>
      </p:sp>
      <p:pic>
        <p:nvPicPr>
          <p:cNvPr id="5" name="Picture 4">
            <a:extLst>
              <a:ext uri="{FF2B5EF4-FFF2-40B4-BE49-F238E27FC236}">
                <a16:creationId xmlns:a16="http://schemas.microsoft.com/office/drawing/2014/main" id="{48CFF30B-A920-1FFD-0370-C7FD5FDE4AB5}"/>
              </a:ext>
            </a:extLst>
          </p:cNvPr>
          <p:cNvPicPr>
            <a:picLocks noChangeAspect="1"/>
          </p:cNvPicPr>
          <p:nvPr/>
        </p:nvPicPr>
        <p:blipFill>
          <a:blip r:embed="rId2"/>
          <a:stretch>
            <a:fillRect/>
          </a:stretch>
        </p:blipFill>
        <p:spPr>
          <a:xfrm>
            <a:off x="154379" y="867307"/>
            <a:ext cx="9690265" cy="6376641"/>
          </a:xfrm>
          <a:prstGeom prst="rect">
            <a:avLst/>
          </a:prstGeom>
        </p:spPr>
      </p:pic>
    </p:spTree>
    <p:extLst>
      <p:ext uri="{BB962C8B-B14F-4D97-AF65-F5344CB8AC3E}">
        <p14:creationId xmlns:p14="http://schemas.microsoft.com/office/powerpoint/2010/main" val="3928130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ea typeface="Century Gothic" charset="0"/>
              </a:rPr>
              <a:t>SUPPLY</a:t>
            </a:r>
            <a:endParaRPr lang="en-US" dirty="0">
              <a:latin typeface="+mn-lt"/>
            </a:endParaRPr>
          </a:p>
        </p:txBody>
      </p:sp>
      <p:sp>
        <p:nvSpPr>
          <p:cNvPr id="7" name="Content Placeholder 6"/>
          <p:cNvSpPr>
            <a:spLocks noGrp="1"/>
          </p:cNvSpPr>
          <p:nvPr>
            <p:ph sz="quarter" idx="10"/>
          </p:nvPr>
        </p:nvSpPr>
        <p:spPr>
          <a:xfrm>
            <a:off x="117582" y="1933292"/>
            <a:ext cx="9804186" cy="3533230"/>
          </a:xfrm>
        </p:spPr>
        <p:txBody>
          <a:bodyPr>
            <a:normAutofit/>
          </a:bodyPr>
          <a:lstStyle/>
          <a:p>
            <a:pPr marL="354013" indent="-354013">
              <a:defRPr/>
            </a:pPr>
            <a:r>
              <a:rPr lang="en-US" dirty="0">
                <a:latin typeface="+mn-lt"/>
                <a:ea typeface="Century Gothic" charset="0"/>
              </a:rPr>
              <a:t>Supply represents the behavior of sellers.</a:t>
            </a:r>
          </a:p>
          <a:p>
            <a:pPr marL="354013" indent="-354013">
              <a:defRPr/>
            </a:pPr>
            <a:r>
              <a:rPr lang="en-US" dirty="0">
                <a:latin typeface="+mn-lt"/>
                <a:ea typeface="Century Gothic" charset="0"/>
              </a:rPr>
              <a:t>A </a:t>
            </a:r>
            <a:r>
              <a:rPr lang="en-US" b="1" dirty="0">
                <a:latin typeface="+mn-lt"/>
                <a:ea typeface="Century Gothic" charset="0"/>
              </a:rPr>
              <a:t>supply schedule </a:t>
            </a:r>
            <a:r>
              <a:rPr lang="en-US" dirty="0">
                <a:latin typeface="+mn-lt"/>
                <a:ea typeface="Century Gothic" charset="0"/>
              </a:rPr>
              <a:t>shows how much of a good or service would be supplied at different prices.</a:t>
            </a:r>
          </a:p>
          <a:p>
            <a:pPr marL="354013" indent="-354013">
              <a:defRPr/>
            </a:pPr>
            <a:r>
              <a:rPr lang="en-US" dirty="0">
                <a:latin typeface="+mn-lt"/>
                <a:ea typeface="Century Gothic" charset="0"/>
              </a:rPr>
              <a:t>A </a:t>
            </a:r>
            <a:r>
              <a:rPr lang="en-US" b="1" dirty="0">
                <a:latin typeface="+mn-lt"/>
                <a:ea typeface="Century Gothic" charset="0"/>
              </a:rPr>
              <a:t>supply curve </a:t>
            </a:r>
            <a:r>
              <a:rPr lang="en-US" dirty="0">
                <a:latin typeface="+mn-lt"/>
                <a:ea typeface="Century Gothic" charset="0"/>
              </a:rPr>
              <a:t>shows the quantity supplied at various prices.</a:t>
            </a:r>
          </a:p>
          <a:p>
            <a:pPr marL="354013" indent="-354013">
              <a:defRPr/>
            </a:pPr>
            <a:r>
              <a:rPr lang="en-US" dirty="0">
                <a:latin typeface="+mn-lt"/>
                <a:ea typeface="Century Gothic" charset="0"/>
              </a:rPr>
              <a:t>The </a:t>
            </a:r>
            <a:r>
              <a:rPr lang="en-US" b="1" dirty="0">
                <a:latin typeface="+mn-lt"/>
                <a:ea typeface="Century Gothic" charset="0"/>
              </a:rPr>
              <a:t>quantity</a:t>
            </a:r>
            <a:r>
              <a:rPr lang="en-US" dirty="0">
                <a:latin typeface="+mn-lt"/>
                <a:ea typeface="Century Gothic" charset="0"/>
              </a:rPr>
              <a:t> </a:t>
            </a:r>
            <a:r>
              <a:rPr lang="en-US" b="1" dirty="0">
                <a:latin typeface="+mn-lt"/>
                <a:ea typeface="Century Gothic" charset="0"/>
              </a:rPr>
              <a:t>supplied</a:t>
            </a:r>
            <a:r>
              <a:rPr lang="en-US" dirty="0">
                <a:latin typeface="+mn-lt"/>
                <a:ea typeface="Century Gothic" charset="0"/>
              </a:rPr>
              <a:t> is the quantity that producers are willing and able to sell at a particular price.</a:t>
            </a:r>
          </a:p>
        </p:txBody>
      </p:sp>
    </p:spTree>
    <p:extLst>
      <p:ext uri="{BB962C8B-B14F-4D97-AF65-F5344CB8AC3E}">
        <p14:creationId xmlns:p14="http://schemas.microsoft.com/office/powerpoint/2010/main" val="1000543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ea typeface="Century Gothic" charset="0"/>
              </a:rPr>
              <a:t>THE SUPPLY SCHEDULE </a:t>
            </a:r>
            <a:br>
              <a:rPr lang="en-US" dirty="0">
                <a:latin typeface="+mn-lt"/>
                <a:ea typeface="Century Gothic" charset="0"/>
              </a:rPr>
            </a:br>
            <a:r>
              <a:rPr lang="en-US" dirty="0">
                <a:latin typeface="+mn-lt"/>
                <a:ea typeface="Century Gothic" charset="0"/>
              </a:rPr>
              <a:t>AND THE SUPPLY CURVE</a:t>
            </a:r>
            <a:endParaRPr lang="en-US" dirty="0">
              <a:latin typeface="+mn-lt"/>
            </a:endParaRPr>
          </a:p>
        </p:txBody>
      </p:sp>
      <p:sp>
        <p:nvSpPr>
          <p:cNvPr id="5" name="Content Placeholder 4">
            <a:extLst>
              <a:ext uri="{FF2B5EF4-FFF2-40B4-BE49-F238E27FC236}">
                <a16:creationId xmlns:a16="http://schemas.microsoft.com/office/drawing/2014/main" id="{E366D06A-D5CD-5F88-49CA-3C55C61CF890}"/>
              </a:ext>
            </a:extLst>
          </p:cNvPr>
          <p:cNvSpPr txBox="1">
            <a:spLocks noGrp="1"/>
          </p:cNvSpPr>
          <p:nvPr>
            <p:ph sz="quarter" idx="10"/>
          </p:nvPr>
        </p:nvSpPr>
        <p:spPr>
          <a:xfrm>
            <a:off x="4202887" y="1682998"/>
            <a:ext cx="1603097" cy="6954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mn-lt"/>
                <a:cs typeface="Arial"/>
                <a:sym typeface="Arial"/>
              </a:rPr>
              <a:t>Figure </a:t>
            </a:r>
            <a:r>
              <a:rPr lang="en-US" sz="2000" dirty="0">
                <a:latin typeface="+mn-lt"/>
              </a:rPr>
              <a:t>1</a:t>
            </a:r>
            <a:endParaRPr kumimoji="0" lang="en-US" sz="2000" b="0" i="0" u="none" strike="noStrike" kern="0" cap="none" spc="0" normalizeH="0" baseline="0" noProof="0" dirty="0">
              <a:ln>
                <a:noFill/>
              </a:ln>
              <a:solidFill>
                <a:srgbClr val="000000"/>
              </a:solidFill>
              <a:effectLst/>
              <a:uLnTx/>
              <a:uFillTx/>
              <a:latin typeface="+mn-lt"/>
              <a:cs typeface="Arial"/>
              <a:sym typeface="Arial"/>
            </a:endParaRPr>
          </a:p>
        </p:txBody>
      </p:sp>
      <p:pic>
        <p:nvPicPr>
          <p:cNvPr id="3" name="Content Placeholder 8" descr="A graph with associated data table shows the relationship between the quantity of Uber rides and price per ride.&#10;The table is titled Supply Schedule for Uber rides and has two columns labeled Price (per ride) and Quantity of Uber rides supplied. The data contained in the rows of the table are listed as follows:&#10;• Price, 14.00 dollars; Quantity supplied, 1,160.&#10;• Price, 13.75 dollars; Quantity supplied, 1,150.&#10;• Price, 13.50 dollars; Quantity supplied, 1,120.&#10;• Price, 13.25 dollars; Quantity supplied, 1,070.&#10;• Price, 13.00 dollars; Quantity supplied, 1,000.&#10;• Price, 12.75 dollars; Quantity supplied, 910.&#10;• Price, 12.50 dollars; Quantity supplied, 800.&#10;The x-axis is labeled Quantity of Uber rides and shows markings from 700 to 1,700 in increments of 200 rides. The y-axis is labeled Price (per ride) and shows markings from 12.50 to 14.00 dollars in increments of 0.25. An increasing concave upward curve labeled Supply curve, S passes through the following coordinates:&#10;• (1,160, 14.00)&#10;• (1,150, 13.75)&#10;• (1,120, 13.50)&#10;• (1,070, 13.25)&#10;• (1,000, 13.00)&#10;• (910, 12.75)&#10;• (800, 12.50).&#10;Horizontal dashed lines extend from the rows of the table to the associated data points on the graph.">
            <a:extLst>
              <a:ext uri="{FF2B5EF4-FFF2-40B4-BE49-F238E27FC236}">
                <a16:creationId xmlns:a16="http://schemas.microsoft.com/office/drawing/2014/main" id="{FEB2DBE3-C753-2C98-9E5F-AE1A1F695850}"/>
              </a:ext>
            </a:extLst>
          </p:cNvPr>
          <p:cNvPicPr>
            <a:picLocks noChangeAspect="1"/>
          </p:cNvPicPr>
          <p:nvPr/>
        </p:nvPicPr>
        <p:blipFill>
          <a:blip r:embed="rId2"/>
          <a:stretch>
            <a:fillRect/>
          </a:stretch>
        </p:blipFill>
        <p:spPr>
          <a:xfrm>
            <a:off x="353699" y="2182257"/>
            <a:ext cx="9095732" cy="5146606"/>
          </a:xfrm>
          <a:prstGeom prst="rect">
            <a:avLst/>
          </a:prstGeom>
          <a:noFill/>
          <a:ln>
            <a:noFill/>
          </a:ln>
        </p:spPr>
      </p:pic>
    </p:spTree>
    <p:extLst>
      <p:ext uri="{BB962C8B-B14F-4D97-AF65-F5344CB8AC3E}">
        <p14:creationId xmlns:p14="http://schemas.microsoft.com/office/powerpoint/2010/main" val="3767176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ea typeface="Century Gothic" charset="0"/>
              </a:rPr>
              <a:t>SHIFTS OF THE SUPPLY CURVE PART 1</a:t>
            </a:r>
            <a:endParaRPr lang="en-US" dirty="0">
              <a:latin typeface="+mn-lt"/>
            </a:endParaRPr>
          </a:p>
        </p:txBody>
      </p:sp>
      <p:sp>
        <p:nvSpPr>
          <p:cNvPr id="7" name="Content Placeholder 6">
            <a:extLst>
              <a:ext uri="{FF2B5EF4-FFF2-40B4-BE49-F238E27FC236}">
                <a16:creationId xmlns:a16="http://schemas.microsoft.com/office/drawing/2014/main" id="{92969F9A-0B46-B48B-187A-FF8E04BF1329}"/>
              </a:ext>
            </a:extLst>
          </p:cNvPr>
          <p:cNvSpPr txBox="1">
            <a:spLocks noGrp="1"/>
          </p:cNvSpPr>
          <p:nvPr>
            <p:ph sz="quarter" idx="10"/>
          </p:nvPr>
        </p:nvSpPr>
        <p:spPr>
          <a:xfrm>
            <a:off x="4247016" y="1524457"/>
            <a:ext cx="1603097" cy="5597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mn-lt"/>
                <a:cs typeface="Arial"/>
                <a:sym typeface="Arial"/>
              </a:rPr>
              <a:t>Figure </a:t>
            </a:r>
            <a:r>
              <a:rPr lang="en-US" sz="2000" dirty="0">
                <a:latin typeface="+mn-lt"/>
              </a:rPr>
              <a:t>2</a:t>
            </a:r>
            <a:endParaRPr kumimoji="0" lang="en-US" sz="2000" b="0" i="0" u="none" strike="noStrike" kern="0" cap="none" spc="0" normalizeH="0" baseline="0" noProof="0" dirty="0">
              <a:ln>
                <a:noFill/>
              </a:ln>
              <a:solidFill>
                <a:srgbClr val="000000"/>
              </a:solidFill>
              <a:effectLst/>
              <a:uLnTx/>
              <a:uFillTx/>
              <a:latin typeface="+mn-lt"/>
              <a:cs typeface="Arial"/>
              <a:sym typeface="Arial"/>
            </a:endParaRPr>
          </a:p>
        </p:txBody>
      </p:sp>
      <p:pic>
        <p:nvPicPr>
          <p:cNvPr id="5" name="Content Placeholder 5" descr="A graph with associated data table shows the relationship between quantity of Uber rides and price per ride from 2019 to 2021.&#10;The table is titled Supply Schedules for Uber rides and has three columns labeled Price (per ride), Quantity of Uber rides supplied in 2019, and Quantity of Uber rides supplied in 2021. The data contained in the rows of the table are listed as follows:&#10;• Price, 14.00 dollars; Quantity supplied in 2019, 1,160; Quantity supplied in 2021, 990.&#10;• Price, 13.75 dollars; Quantity supplied in 2019, 1,150; Quantity supplied in 2021, 975.&#10;• Price, 13.50 dollars; Quantity supplied in 2019, 1,120; Quantity supplied in 2021, 950.&#10;• Price, 13.25 dollars; Quantity supplied in 2019, 1,070; Quantity supplied in 2021, 910.&#10;• Price, 13.00 dollars; Quantity supplied in 2019, 1,000; Quantity supplied in 2021, 850.&#10;• Price, 12.75 dollars; Quantity supplied in 2019, 910; Quantity supplied in 2021, 770.&#10;• Price, 12.50 dollars; Quantity supplied in 2019, 800; Quantity supplied in 2021, 720.&#10;The x-axis is labeled Quantity of Uber rides and shows markings from 700 to 1,700 in increments of 200 rides. The y-axis is labeled Price (per ride) and shows markings from 12.50 to 14.00 dollars in increments of 0.25. An increasing concave upward curve labeled S 1, Supply curve in 2019 passes through the following coordinates:&#10;• (1,160, 14.00)&#10;• (1,150, 13.75)&#10;• (1,120, 13.50)&#10;• (1,070, 13.25)&#10;• (1,000, 13.00)&#10;• (910, 12.75)&#10;• (800, 12.50)&#10;The S 1 supply curve shifts to the left to a new steeper increasing concave upward supply curve labeled S 2, Supply curve in 2021. The S 2 supply curve passes through the following coordinates:&#10;• (990, 14.00)&#10;• (975, 13.75)&#10;• (950, 13.50)&#10;• (910, 13.25)&#10;• (850, 13.00)&#10;• (770, 12.75)&#10;• (720, 12.50).">
            <a:extLst>
              <a:ext uri="{FF2B5EF4-FFF2-40B4-BE49-F238E27FC236}">
                <a16:creationId xmlns:a16="http://schemas.microsoft.com/office/drawing/2014/main" id="{9AD883F3-108D-15B6-0480-C580D58747B0}"/>
              </a:ext>
            </a:extLst>
          </p:cNvPr>
          <p:cNvPicPr>
            <a:picLocks noChangeAspect="1"/>
          </p:cNvPicPr>
          <p:nvPr/>
        </p:nvPicPr>
        <p:blipFill>
          <a:blip r:embed="rId2"/>
          <a:stretch>
            <a:fillRect/>
          </a:stretch>
        </p:blipFill>
        <p:spPr>
          <a:xfrm>
            <a:off x="171824" y="2333684"/>
            <a:ext cx="9714751" cy="4268818"/>
          </a:xfrm>
          <a:prstGeom prst="rect">
            <a:avLst/>
          </a:prstGeom>
          <a:noFill/>
          <a:ln>
            <a:noFill/>
          </a:ln>
        </p:spPr>
      </p:pic>
    </p:spTree>
    <p:extLst>
      <p:ext uri="{BB962C8B-B14F-4D97-AF65-F5344CB8AC3E}">
        <p14:creationId xmlns:p14="http://schemas.microsoft.com/office/powerpoint/2010/main" val="2397670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0058400" cy="815797"/>
          </a:xfrm>
        </p:spPr>
        <p:txBody>
          <a:bodyPr/>
          <a:lstStyle/>
          <a:p>
            <a:r>
              <a:rPr lang="en-US" dirty="0">
                <a:latin typeface="+mn-lt"/>
                <a:ea typeface="Century Gothic" charset="0"/>
              </a:rPr>
              <a:t>SHIFTS OF THE SUPPLY CURVE PART 1</a:t>
            </a:r>
            <a:endParaRPr lang="en-US" dirty="0">
              <a:latin typeface="+mn-lt"/>
            </a:endParaRPr>
          </a:p>
        </p:txBody>
      </p:sp>
      <p:pic>
        <p:nvPicPr>
          <p:cNvPr id="6" name="Picture 5">
            <a:extLst>
              <a:ext uri="{FF2B5EF4-FFF2-40B4-BE49-F238E27FC236}">
                <a16:creationId xmlns:a16="http://schemas.microsoft.com/office/drawing/2014/main" id="{78F603E4-4509-46CE-82B1-6A041490DB51}"/>
              </a:ext>
            </a:extLst>
          </p:cNvPr>
          <p:cNvPicPr>
            <a:picLocks noChangeAspect="1"/>
          </p:cNvPicPr>
          <p:nvPr/>
        </p:nvPicPr>
        <p:blipFill>
          <a:blip r:embed="rId2"/>
          <a:stretch>
            <a:fillRect/>
          </a:stretch>
        </p:blipFill>
        <p:spPr>
          <a:xfrm>
            <a:off x="1" y="1388962"/>
            <a:ext cx="10058400" cy="6003829"/>
          </a:xfrm>
          <a:prstGeom prst="rect">
            <a:avLst/>
          </a:prstGeom>
        </p:spPr>
      </p:pic>
    </p:spTree>
    <p:extLst>
      <p:ext uri="{BB962C8B-B14F-4D97-AF65-F5344CB8AC3E}">
        <p14:creationId xmlns:p14="http://schemas.microsoft.com/office/powerpoint/2010/main" val="481310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latin typeface="+mn-lt"/>
                <a:ea typeface="Century Gothic" charset="0"/>
              </a:rPr>
              <a:t>MOVEMENT ALONG THE SUPPLY CURVE VERSUS SHIFT OF THE SUPPLY CURVE</a:t>
            </a:r>
            <a:endParaRPr lang="en-US" dirty="0">
              <a:latin typeface="+mn-lt"/>
            </a:endParaRPr>
          </a:p>
        </p:txBody>
      </p:sp>
      <p:pic>
        <p:nvPicPr>
          <p:cNvPr id="5" name="Content Placeholder 6" descr="A graph compares movement along a supply curve to a shift in supply.&#10;The x-axis is labeled Quantity of Uber rides and shows markings at 700, 950, 1,120, 1,300, 15,00, and 1,700. The y-axis is labeled Price (per ride) and shows markings from 12.50 to 14.00 dollars in increments of 0.25. An increasing concave upward curve labeled S 1 passes through the following coordinates:&#10;• Point A (1,200, 13.50)&#10;• Point B (1,000, 13.00)&#10;The curve S 1 shifts to the left to a new supply curve labeled S 2 that passes through the coordinate:&#10;• Point C (950, 13.50).&#10;A callout that points to an arrow pointing down along the S 1 curve, from point A to point B reads, A movement along the supply curve (ellipses). A callout that points to a leftward arrow from curve S 1 to curve S 2 reads, (ellipses) is not the same thing as a shift of the supply curve.">
            <a:extLst>
              <a:ext uri="{FF2B5EF4-FFF2-40B4-BE49-F238E27FC236}">
                <a16:creationId xmlns:a16="http://schemas.microsoft.com/office/drawing/2014/main" id="{B1828E5E-3C41-E052-5E44-F3B5F736BEEB}"/>
              </a:ext>
            </a:extLst>
          </p:cNvPr>
          <p:cNvPicPr>
            <a:picLocks noChangeAspect="1"/>
          </p:cNvPicPr>
          <p:nvPr/>
        </p:nvPicPr>
        <p:blipFill>
          <a:blip r:embed="rId2"/>
          <a:stretch>
            <a:fillRect/>
          </a:stretch>
        </p:blipFill>
        <p:spPr>
          <a:xfrm>
            <a:off x="1801623" y="1843608"/>
            <a:ext cx="6138630" cy="5246387"/>
          </a:xfrm>
          <a:prstGeom prst="rect">
            <a:avLst/>
          </a:prstGeom>
          <a:noFill/>
          <a:ln>
            <a:noFill/>
          </a:ln>
        </p:spPr>
      </p:pic>
      <p:sp>
        <p:nvSpPr>
          <p:cNvPr id="8" name="Content Placeholder 7">
            <a:extLst>
              <a:ext uri="{FF2B5EF4-FFF2-40B4-BE49-F238E27FC236}">
                <a16:creationId xmlns:a16="http://schemas.microsoft.com/office/drawing/2014/main" id="{B8E22A25-6A87-8691-3AE3-5A88EC6FCDE3}"/>
              </a:ext>
            </a:extLst>
          </p:cNvPr>
          <p:cNvSpPr txBox="1">
            <a:spLocks noGrp="1"/>
          </p:cNvSpPr>
          <p:nvPr>
            <p:ph sz="quarter" idx="10"/>
          </p:nvPr>
        </p:nvSpPr>
        <p:spPr>
          <a:xfrm>
            <a:off x="3848556" y="1307692"/>
            <a:ext cx="1763407" cy="6157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mn-lt"/>
                <a:cs typeface="Arial"/>
                <a:sym typeface="Arial"/>
              </a:rPr>
              <a:t>Figure 3</a:t>
            </a:r>
          </a:p>
        </p:txBody>
      </p:sp>
    </p:spTree>
    <p:extLst>
      <p:ext uri="{BB962C8B-B14F-4D97-AF65-F5344CB8AC3E}">
        <p14:creationId xmlns:p14="http://schemas.microsoft.com/office/powerpoint/2010/main" val="4141064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410309"/>
            <a:ext cx="9996324" cy="1308906"/>
          </a:xfrm>
        </p:spPr>
        <p:txBody>
          <a:bodyPr>
            <a:noAutofit/>
          </a:bodyPr>
          <a:lstStyle/>
          <a:p>
            <a:r>
              <a:rPr lang="en-US" dirty="0">
                <a:latin typeface="+mn-lt"/>
                <a:ea typeface="Century Gothic" charset="0"/>
              </a:rPr>
              <a:t>UNDERSTANDING SHIFTS OF THE SUPPLY CURVE</a:t>
            </a:r>
            <a:endParaRPr lang="en-US" dirty="0">
              <a:latin typeface="+mn-lt"/>
            </a:endParaRPr>
          </a:p>
        </p:txBody>
      </p:sp>
      <p:sp>
        <p:nvSpPr>
          <p:cNvPr id="3" name="Content Placeholder 2"/>
          <p:cNvSpPr>
            <a:spLocks noGrp="1"/>
          </p:cNvSpPr>
          <p:nvPr>
            <p:ph sz="quarter" idx="10"/>
          </p:nvPr>
        </p:nvSpPr>
        <p:spPr>
          <a:xfrm>
            <a:off x="117582" y="1933292"/>
            <a:ext cx="9804186" cy="3612102"/>
          </a:xfrm>
        </p:spPr>
        <p:txBody>
          <a:bodyPr>
            <a:normAutofit/>
          </a:bodyPr>
          <a:lstStyle/>
          <a:p>
            <a:pPr marL="354013" indent="-354013">
              <a:spcAft>
                <a:spcPts val="600"/>
              </a:spcAft>
              <a:defRPr/>
            </a:pPr>
            <a:r>
              <a:rPr lang="en-US" dirty="0">
                <a:latin typeface="+mn-lt"/>
                <a:ea typeface="Century Gothic" charset="0"/>
              </a:rPr>
              <a:t>Important supply shifters include changes in:</a:t>
            </a:r>
          </a:p>
          <a:p>
            <a:pPr marL="811213" lvl="1">
              <a:spcAft>
                <a:spcPts val="600"/>
              </a:spcAft>
              <a:buFont typeface="Calibri" pitchFamily="34" charset="0"/>
              <a:buAutoNum type="arabicPeriod"/>
              <a:defRPr/>
            </a:pPr>
            <a:r>
              <a:rPr lang="en-US" dirty="0">
                <a:latin typeface="+mn-lt"/>
                <a:ea typeface="Century Gothic" charset="0"/>
              </a:rPr>
              <a:t>input prices.</a:t>
            </a:r>
          </a:p>
          <a:p>
            <a:pPr marL="811213" lvl="1">
              <a:spcAft>
                <a:spcPts val="600"/>
              </a:spcAft>
              <a:buFont typeface="Calibri" pitchFamily="34" charset="0"/>
              <a:buAutoNum type="arabicPeriod"/>
              <a:defRPr/>
            </a:pPr>
            <a:r>
              <a:rPr lang="en-US" dirty="0">
                <a:latin typeface="+mn-lt"/>
                <a:ea typeface="Century Gothic" charset="0"/>
              </a:rPr>
              <a:t>the prices of related goods or services.</a:t>
            </a:r>
          </a:p>
          <a:p>
            <a:pPr marL="811213" lvl="1">
              <a:spcAft>
                <a:spcPts val="600"/>
              </a:spcAft>
              <a:buFont typeface="Calibri" pitchFamily="34" charset="0"/>
              <a:buAutoNum type="arabicPeriod"/>
              <a:defRPr/>
            </a:pPr>
            <a:r>
              <a:rPr lang="en-US" dirty="0">
                <a:latin typeface="+mn-lt"/>
                <a:ea typeface="Century Gothic" charset="0"/>
              </a:rPr>
              <a:t>technology.</a:t>
            </a:r>
          </a:p>
          <a:p>
            <a:pPr marL="811213" lvl="1">
              <a:spcAft>
                <a:spcPts val="600"/>
              </a:spcAft>
              <a:buFont typeface="Calibri" pitchFamily="34" charset="0"/>
              <a:buAutoNum type="arabicPeriod"/>
              <a:defRPr/>
            </a:pPr>
            <a:r>
              <a:rPr lang="en-US" dirty="0">
                <a:latin typeface="+mn-lt"/>
                <a:ea typeface="Century Gothic" charset="0"/>
              </a:rPr>
              <a:t>expectations.</a:t>
            </a:r>
          </a:p>
          <a:p>
            <a:pPr marL="811213" lvl="1">
              <a:spcAft>
                <a:spcPts val="600"/>
              </a:spcAft>
              <a:buFont typeface="Calibri" pitchFamily="34" charset="0"/>
              <a:buAutoNum type="arabicPeriod"/>
              <a:defRPr/>
            </a:pPr>
            <a:r>
              <a:rPr lang="en-US" dirty="0">
                <a:latin typeface="+mn-lt"/>
                <a:ea typeface="Century Gothic" charset="0"/>
              </a:rPr>
              <a:t>the number of producers.</a:t>
            </a:r>
          </a:p>
        </p:txBody>
      </p:sp>
    </p:spTree>
    <p:extLst>
      <p:ext uri="{BB962C8B-B14F-4D97-AF65-F5344CB8AC3E}">
        <p14:creationId xmlns:p14="http://schemas.microsoft.com/office/powerpoint/2010/main" val="2728736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SHIFTS OF THE SUPPLY CURVE PART 2</a:t>
            </a:r>
            <a:endParaRPr lang="en-US" dirty="0">
              <a:latin typeface="+mn-lt"/>
            </a:endParaRPr>
          </a:p>
        </p:txBody>
      </p:sp>
      <p:sp>
        <p:nvSpPr>
          <p:cNvPr id="9" name="Content Placeholder 8">
            <a:extLst>
              <a:ext uri="{FF2B5EF4-FFF2-40B4-BE49-F238E27FC236}">
                <a16:creationId xmlns:a16="http://schemas.microsoft.com/office/drawing/2014/main" id="{45256382-0049-27AE-5BE9-539EAEA60E50}"/>
              </a:ext>
            </a:extLst>
          </p:cNvPr>
          <p:cNvSpPr txBox="1">
            <a:spLocks noGrp="1"/>
          </p:cNvSpPr>
          <p:nvPr>
            <p:ph sz="quarter" idx="10"/>
          </p:nvPr>
        </p:nvSpPr>
        <p:spPr>
          <a:xfrm>
            <a:off x="4147496" y="1623625"/>
            <a:ext cx="1763407" cy="4626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mn-lt"/>
                <a:cs typeface="Arial"/>
                <a:sym typeface="Arial"/>
              </a:rPr>
              <a:t>Figure </a:t>
            </a:r>
            <a:r>
              <a:rPr lang="en-US" sz="1800" dirty="0">
                <a:latin typeface="+mn-lt"/>
              </a:rPr>
              <a:t>4</a:t>
            </a:r>
            <a:endParaRPr kumimoji="0" lang="en-US" sz="1400" b="0" i="0" u="none" strike="noStrike" kern="0" cap="none" spc="0" normalizeH="0" baseline="0" noProof="0" dirty="0">
              <a:ln>
                <a:noFill/>
              </a:ln>
              <a:solidFill>
                <a:srgbClr val="000000"/>
              </a:solidFill>
              <a:effectLst/>
              <a:uLnTx/>
              <a:uFillTx/>
              <a:latin typeface="+mn-lt"/>
              <a:cs typeface="Arial"/>
              <a:sym typeface="Arial"/>
            </a:endParaRP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287" y="2039610"/>
            <a:ext cx="4416263" cy="3786752"/>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0287" y="2039610"/>
            <a:ext cx="4416263" cy="3786752"/>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0287" y="2039610"/>
            <a:ext cx="4416263" cy="3786752"/>
          </a:xfrm>
          <a:prstGeom prst="rect">
            <a:avLst/>
          </a:prstGeom>
        </p:spPr>
      </p:pic>
      <p:sp>
        <p:nvSpPr>
          <p:cNvPr id="11" name="Content Placeholder 10">
            <a:extLst>
              <a:ext uri="{FF2B5EF4-FFF2-40B4-BE49-F238E27FC236}">
                <a16:creationId xmlns:a16="http://schemas.microsoft.com/office/drawing/2014/main" id="{1972EA8C-0A7E-CCBF-9C32-F59B29DB9E22}"/>
              </a:ext>
            </a:extLst>
          </p:cNvPr>
          <p:cNvSpPr txBox="1">
            <a:spLocks noGrp="1"/>
          </p:cNvSpPr>
          <p:nvPr>
            <p:ph sz="quarter" idx="11"/>
          </p:nvPr>
        </p:nvSpPr>
        <p:spPr>
          <a:xfrm>
            <a:off x="1120186" y="6084213"/>
            <a:ext cx="7703774" cy="8001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mn-lt"/>
                <a:ea typeface="Century Gothic" charset="0"/>
                <a:cs typeface="Arial"/>
                <a:sym typeface="Arial"/>
              </a:rPr>
              <a:t>A rightward shift of the supply curve means an increase in supply.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mn-lt"/>
                <a:ea typeface="Century Gothic" charset="0"/>
                <a:cs typeface="Arial"/>
                <a:sym typeface="Arial"/>
              </a:rPr>
              <a:t>A leftward shift of the supply curve means a decrease in supply</a:t>
            </a:r>
            <a:r>
              <a:rPr lang="en-US" sz="2000" dirty="0">
                <a:solidFill>
                  <a:srgbClr val="000000"/>
                </a:solidFill>
                <a:latin typeface="+mn-lt"/>
                <a:ea typeface="Century Gothic" charset="0"/>
                <a:cs typeface="Arial"/>
                <a:sym typeface="Arial"/>
              </a:rPr>
              <a:t>.</a:t>
            </a:r>
            <a:endParaRPr kumimoji="0" lang="en-CA" sz="2000" b="0" i="0" u="none" strike="noStrike" kern="0" cap="none" spc="0" normalizeH="0" baseline="0" noProof="0" dirty="0">
              <a:ln>
                <a:noFill/>
              </a:ln>
              <a:solidFill>
                <a:srgbClr val="000000"/>
              </a:solidFill>
              <a:effectLst/>
              <a:uLnTx/>
              <a:uFillTx/>
              <a:latin typeface="+mn-lt"/>
              <a:cs typeface="Arial"/>
              <a:sym typeface="Arial"/>
            </a:endParaRPr>
          </a:p>
        </p:txBody>
      </p:sp>
      <p:pic>
        <p:nvPicPr>
          <p:cNvPr id="4" name="Picture 3" descr="A graph shows Price against Quantity with three upward sloping supply curves.&#10;The x-axis is labeled Quantity and the y-axis is labeled Price. The curve S 1 in the middle, shifts to the right to a parallel supply curve labeled S 2. A rightward arrow from S 1 to S 2 is labeled Increase in supply. The curve S 1 shifts to the left to a parallel supply curve labeled S 3. A leftward arrow from S 1 to S 3 is labeled Decrease in supply.">
            <a:extLst>
              <a:ext uri="{FF2B5EF4-FFF2-40B4-BE49-F238E27FC236}">
                <a16:creationId xmlns:a16="http://schemas.microsoft.com/office/drawing/2014/main" id="{2504331F-FC4D-FC07-E7B2-1DB1ABAEB3BD}"/>
              </a:ext>
            </a:extLst>
          </p:cNvPr>
          <p:cNvPicPr>
            <a:picLocks noChangeAspect="1"/>
          </p:cNvPicPr>
          <p:nvPr/>
        </p:nvPicPr>
        <p:blipFill>
          <a:blip r:embed="rId5"/>
          <a:stretch>
            <a:fillRect/>
          </a:stretch>
        </p:blipFill>
        <p:spPr>
          <a:xfrm>
            <a:off x="9239243" y="2430457"/>
            <a:ext cx="266714" cy="196860"/>
          </a:xfrm>
          <a:prstGeom prst="rect">
            <a:avLst/>
          </a:prstGeom>
        </p:spPr>
      </p:pic>
    </p:spTree>
    <p:extLst>
      <p:ext uri="{BB962C8B-B14F-4D97-AF65-F5344CB8AC3E}">
        <p14:creationId xmlns:p14="http://schemas.microsoft.com/office/powerpoint/2010/main" val="285789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CHANGES IN INPUT PRICES</a:t>
            </a:r>
            <a:endParaRPr lang="en-US" dirty="0">
              <a:latin typeface="+mn-lt"/>
            </a:endParaRPr>
          </a:p>
        </p:txBody>
      </p:sp>
      <p:sp>
        <p:nvSpPr>
          <p:cNvPr id="3" name="Content Placeholder 2"/>
          <p:cNvSpPr>
            <a:spLocks noGrp="1"/>
          </p:cNvSpPr>
          <p:nvPr>
            <p:ph sz="quarter" idx="10"/>
          </p:nvPr>
        </p:nvSpPr>
        <p:spPr>
          <a:xfrm>
            <a:off x="117582" y="1933292"/>
            <a:ext cx="9804186" cy="3769418"/>
          </a:xfrm>
        </p:spPr>
        <p:txBody>
          <a:bodyPr>
            <a:normAutofit/>
          </a:bodyPr>
          <a:lstStyle/>
          <a:p>
            <a:pPr marL="354013" indent="-354013">
              <a:defRPr/>
            </a:pPr>
            <a:r>
              <a:rPr lang="en-US" dirty="0">
                <a:latin typeface="+mn-lt"/>
                <a:ea typeface="Century Gothic" charset="0"/>
              </a:rPr>
              <a:t>An increase in the price of an input makes the production more costly for sellers. Supply decreases.</a:t>
            </a:r>
          </a:p>
          <a:p>
            <a:pPr marL="354013" indent="-354013">
              <a:spcAft>
                <a:spcPts val="1800"/>
              </a:spcAft>
              <a:defRPr/>
            </a:pPr>
            <a:r>
              <a:rPr lang="en-US" dirty="0">
                <a:latin typeface="+mn-lt"/>
                <a:ea typeface="Century Gothic" charset="0"/>
              </a:rPr>
              <a:t>A fall in the price of an input makes the production less costly for sellers. Supply increases.</a:t>
            </a:r>
          </a:p>
          <a:p>
            <a:pPr marL="720725" lvl="1" indent="-366713">
              <a:defRPr/>
            </a:pPr>
            <a:r>
              <a:rPr lang="en-US" dirty="0">
                <a:latin typeface="+mn-lt"/>
                <a:ea typeface="Century Gothic" charset="0"/>
              </a:rPr>
              <a:t>What will happen to the number of new businesses if the government reduces the fees and red tape associated with new business licenses? What happens if the fees rise?</a:t>
            </a:r>
          </a:p>
        </p:txBody>
      </p:sp>
    </p:spTree>
    <p:extLst>
      <p:ext uri="{BB962C8B-B14F-4D97-AF65-F5344CB8AC3E}">
        <p14:creationId xmlns:p14="http://schemas.microsoft.com/office/powerpoint/2010/main" val="2779404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76" y="109367"/>
            <a:ext cx="9996324" cy="1308906"/>
          </a:xfrm>
        </p:spPr>
        <p:txBody>
          <a:bodyPr>
            <a:noAutofit/>
          </a:bodyPr>
          <a:lstStyle/>
          <a:p>
            <a:r>
              <a:rPr lang="en-US" dirty="0">
                <a:latin typeface="+mn-lt"/>
                <a:ea typeface="Century Gothic" charset="0"/>
              </a:rPr>
              <a:t>Input Prices</a:t>
            </a:r>
            <a:endParaRPr lang="en-US" dirty="0">
              <a:latin typeface="+mn-lt"/>
            </a:endParaRPr>
          </a:p>
        </p:txBody>
      </p:sp>
      <p:pic>
        <p:nvPicPr>
          <p:cNvPr id="7" name="Picture 6">
            <a:extLst>
              <a:ext uri="{FF2B5EF4-FFF2-40B4-BE49-F238E27FC236}">
                <a16:creationId xmlns:a16="http://schemas.microsoft.com/office/drawing/2014/main" id="{D92EEA39-09F5-C049-2421-5D56A3EA5A4B}"/>
              </a:ext>
            </a:extLst>
          </p:cNvPr>
          <p:cNvPicPr>
            <a:picLocks noChangeAspect="1"/>
          </p:cNvPicPr>
          <p:nvPr/>
        </p:nvPicPr>
        <p:blipFill>
          <a:blip r:embed="rId2"/>
          <a:stretch>
            <a:fillRect/>
          </a:stretch>
        </p:blipFill>
        <p:spPr>
          <a:xfrm>
            <a:off x="601884" y="1418274"/>
            <a:ext cx="8854632" cy="5754484"/>
          </a:xfrm>
          <a:prstGeom prst="rect">
            <a:avLst/>
          </a:prstGeom>
        </p:spPr>
      </p:pic>
    </p:spTree>
    <p:extLst>
      <p:ext uri="{BB962C8B-B14F-4D97-AF65-F5344CB8AC3E}">
        <p14:creationId xmlns:p14="http://schemas.microsoft.com/office/powerpoint/2010/main" val="1005335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410309"/>
            <a:ext cx="9996324" cy="1308906"/>
          </a:xfrm>
        </p:spPr>
        <p:txBody>
          <a:bodyPr>
            <a:noAutofit/>
          </a:bodyPr>
          <a:lstStyle/>
          <a:p>
            <a:r>
              <a:rPr lang="en-US" dirty="0">
                <a:latin typeface="+mn-lt"/>
                <a:ea typeface="Century Gothic" charset="0"/>
              </a:rPr>
              <a:t>Input Prices</a:t>
            </a:r>
            <a:endParaRPr lang="en-US" dirty="0">
              <a:latin typeface="+mn-lt"/>
            </a:endParaRPr>
          </a:p>
        </p:txBody>
      </p:sp>
      <p:pic>
        <p:nvPicPr>
          <p:cNvPr id="4" name="Picture 3">
            <a:extLst>
              <a:ext uri="{FF2B5EF4-FFF2-40B4-BE49-F238E27FC236}">
                <a16:creationId xmlns:a16="http://schemas.microsoft.com/office/drawing/2014/main" id="{85C46ECA-6F2B-7463-B94A-D5B96BAA3F3A}"/>
              </a:ext>
            </a:extLst>
          </p:cNvPr>
          <p:cNvPicPr>
            <a:picLocks noChangeAspect="1"/>
          </p:cNvPicPr>
          <p:nvPr/>
        </p:nvPicPr>
        <p:blipFill>
          <a:blip r:embed="rId2"/>
          <a:stretch>
            <a:fillRect/>
          </a:stretch>
        </p:blipFill>
        <p:spPr>
          <a:xfrm>
            <a:off x="475013" y="1877352"/>
            <a:ext cx="8930244" cy="5188466"/>
          </a:xfrm>
          <a:prstGeom prst="rect">
            <a:avLst/>
          </a:prstGeom>
        </p:spPr>
      </p:pic>
    </p:spTree>
    <p:extLst>
      <p:ext uri="{BB962C8B-B14F-4D97-AF65-F5344CB8AC3E}">
        <p14:creationId xmlns:p14="http://schemas.microsoft.com/office/powerpoint/2010/main" val="841839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1"/>
            <a:ext cx="9996324" cy="1145894"/>
          </a:xfrm>
        </p:spPr>
        <p:txBody>
          <a:bodyPr>
            <a:noAutofit/>
          </a:bodyPr>
          <a:lstStyle/>
          <a:p>
            <a:r>
              <a:rPr lang="en-US" dirty="0">
                <a:latin typeface="+mn-lt"/>
                <a:ea typeface="Century Gothic" charset="0"/>
              </a:rPr>
              <a:t>Input Prices</a:t>
            </a:r>
            <a:endParaRPr lang="en-US" dirty="0">
              <a:latin typeface="+mn-lt"/>
            </a:endParaRPr>
          </a:p>
        </p:txBody>
      </p:sp>
      <p:pic>
        <p:nvPicPr>
          <p:cNvPr id="7" name="Picture 6">
            <a:extLst>
              <a:ext uri="{FF2B5EF4-FFF2-40B4-BE49-F238E27FC236}">
                <a16:creationId xmlns:a16="http://schemas.microsoft.com/office/drawing/2014/main" id="{F8704965-16F9-4856-9506-691EF0A1B39B}"/>
              </a:ext>
            </a:extLst>
          </p:cNvPr>
          <p:cNvPicPr>
            <a:picLocks noChangeAspect="1"/>
          </p:cNvPicPr>
          <p:nvPr/>
        </p:nvPicPr>
        <p:blipFill>
          <a:blip r:embed="rId2"/>
          <a:stretch>
            <a:fillRect/>
          </a:stretch>
        </p:blipFill>
        <p:spPr>
          <a:xfrm>
            <a:off x="0" y="925975"/>
            <a:ext cx="10058400" cy="6018835"/>
          </a:xfrm>
          <a:prstGeom prst="rect">
            <a:avLst/>
          </a:prstGeom>
        </p:spPr>
      </p:pic>
    </p:spTree>
    <p:extLst>
      <p:ext uri="{BB962C8B-B14F-4D97-AF65-F5344CB8AC3E}">
        <p14:creationId xmlns:p14="http://schemas.microsoft.com/office/powerpoint/2010/main" val="3261249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CHANGES IN PRICES OF RELATED GOODS</a:t>
            </a:r>
            <a:endParaRPr lang="en-US" dirty="0">
              <a:latin typeface="+mn-lt"/>
            </a:endParaRPr>
          </a:p>
        </p:txBody>
      </p:sp>
      <p:sp>
        <p:nvSpPr>
          <p:cNvPr id="3" name="Content Placeholder 2"/>
          <p:cNvSpPr>
            <a:spLocks noGrp="1"/>
          </p:cNvSpPr>
          <p:nvPr>
            <p:ph sz="quarter" idx="10"/>
          </p:nvPr>
        </p:nvSpPr>
        <p:spPr>
          <a:xfrm>
            <a:off x="117582" y="1933291"/>
            <a:ext cx="9804186" cy="5123492"/>
          </a:xfrm>
        </p:spPr>
        <p:txBody>
          <a:bodyPr>
            <a:normAutofit/>
          </a:bodyPr>
          <a:lstStyle/>
          <a:p>
            <a:pPr marL="395288" indent="-395288">
              <a:defRPr/>
            </a:pPr>
            <a:r>
              <a:rPr lang="en-US" dirty="0">
                <a:latin typeface="+mn-lt"/>
                <a:ea typeface="Century Gothic" charset="0"/>
              </a:rPr>
              <a:t>Inputs used in production have </a:t>
            </a:r>
            <a:r>
              <a:rPr lang="en-US" i="1" dirty="0">
                <a:latin typeface="+mn-lt"/>
                <a:ea typeface="Century Gothic" charset="0"/>
              </a:rPr>
              <a:t>opportunity costs</a:t>
            </a:r>
            <a:r>
              <a:rPr lang="en-US" dirty="0">
                <a:latin typeface="+mn-lt"/>
                <a:ea typeface="Century Gothic" charset="0"/>
              </a:rPr>
              <a:t>. Sellers will choose to use inputs whose profit is the highest.</a:t>
            </a:r>
          </a:p>
          <a:p>
            <a:pPr marL="720725" lvl="1" indent="-366713">
              <a:defRPr/>
            </a:pPr>
            <a:r>
              <a:rPr lang="en-US" dirty="0">
                <a:latin typeface="+mn-lt"/>
                <a:ea typeface="Century Gothic" charset="0"/>
              </a:rPr>
              <a:t>Sellers will supply less of a good if its profitability falls, and vice versa.</a:t>
            </a:r>
          </a:p>
          <a:p>
            <a:pPr marL="720725" lvl="1" indent="-366713">
              <a:defRPr/>
            </a:pPr>
            <a:r>
              <a:rPr lang="en-US" dirty="0">
                <a:latin typeface="+mn-lt"/>
                <a:ea typeface="Century Gothic" charset="0"/>
              </a:rPr>
              <a:t>There are substitutes and complements in production processes.</a:t>
            </a:r>
          </a:p>
          <a:p>
            <a:pPr marL="720725" lvl="1" indent="-366713">
              <a:defRPr/>
            </a:pPr>
            <a:r>
              <a:rPr lang="en-US" dirty="0">
                <a:latin typeface="+mn-lt"/>
                <a:ea typeface="Century Gothic" charset="0"/>
              </a:rPr>
              <a:t>Complement in pork processing? Lard.</a:t>
            </a:r>
          </a:p>
          <a:p>
            <a:pPr marL="720725" lvl="1" indent="-366713">
              <a:defRPr/>
            </a:pPr>
            <a:r>
              <a:rPr lang="en-US" dirty="0">
                <a:latin typeface="+mn-lt"/>
                <a:ea typeface="Century Gothic" charset="0"/>
              </a:rPr>
              <a:t>Substitute in corn production? Cotton.</a:t>
            </a:r>
          </a:p>
          <a:p>
            <a:pPr marL="395288" indent="-395288">
              <a:defRPr/>
            </a:pPr>
            <a:r>
              <a:rPr lang="en-US" b="1" dirty="0">
                <a:latin typeface="+mn-lt"/>
                <a:ea typeface="Century Gothic" charset="0"/>
              </a:rPr>
              <a:t>What will happen to supply and the supply curve if the price of lard/cotton changes? </a:t>
            </a:r>
          </a:p>
        </p:txBody>
      </p:sp>
    </p:spTree>
    <p:extLst>
      <p:ext uri="{BB962C8B-B14F-4D97-AF65-F5344CB8AC3E}">
        <p14:creationId xmlns:p14="http://schemas.microsoft.com/office/powerpoint/2010/main" val="2894290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CHANGES IN PRICES OF RELATED GOODS</a:t>
            </a:r>
            <a:endParaRPr lang="en-US" dirty="0">
              <a:latin typeface="+mn-lt"/>
            </a:endParaRPr>
          </a:p>
        </p:txBody>
      </p:sp>
      <p:pic>
        <p:nvPicPr>
          <p:cNvPr id="6" name="Picture 5">
            <a:extLst>
              <a:ext uri="{FF2B5EF4-FFF2-40B4-BE49-F238E27FC236}">
                <a16:creationId xmlns:a16="http://schemas.microsoft.com/office/drawing/2014/main" id="{7CEFE05A-93E7-494E-ABE7-3510E261EFC9}"/>
              </a:ext>
            </a:extLst>
          </p:cNvPr>
          <p:cNvPicPr>
            <a:picLocks noChangeAspect="1"/>
          </p:cNvPicPr>
          <p:nvPr/>
        </p:nvPicPr>
        <p:blipFill>
          <a:blip r:embed="rId2"/>
          <a:stretch>
            <a:fillRect/>
          </a:stretch>
        </p:blipFill>
        <p:spPr>
          <a:xfrm>
            <a:off x="289367" y="1202458"/>
            <a:ext cx="9583838" cy="6190334"/>
          </a:xfrm>
          <a:prstGeom prst="rect">
            <a:avLst/>
          </a:prstGeom>
        </p:spPr>
      </p:pic>
    </p:spTree>
    <p:extLst>
      <p:ext uri="{BB962C8B-B14F-4D97-AF65-F5344CB8AC3E}">
        <p14:creationId xmlns:p14="http://schemas.microsoft.com/office/powerpoint/2010/main" val="612090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CHANGES IN TECHNOLOGY</a:t>
            </a:r>
            <a:endParaRPr lang="en-US" dirty="0">
              <a:latin typeface="+mn-lt"/>
            </a:endParaRPr>
          </a:p>
        </p:txBody>
      </p:sp>
      <p:sp>
        <p:nvSpPr>
          <p:cNvPr id="3" name="Content Placeholder 2"/>
          <p:cNvSpPr>
            <a:spLocks noGrp="1"/>
          </p:cNvSpPr>
          <p:nvPr>
            <p:ph sz="quarter" idx="10"/>
          </p:nvPr>
        </p:nvSpPr>
        <p:spPr>
          <a:xfrm>
            <a:off x="117582" y="1933292"/>
            <a:ext cx="9804186" cy="3572986"/>
          </a:xfrm>
        </p:spPr>
        <p:txBody>
          <a:bodyPr>
            <a:normAutofit/>
          </a:bodyPr>
          <a:lstStyle/>
          <a:p>
            <a:pPr marL="354013" indent="-354013">
              <a:spcAft>
                <a:spcPts val="1200"/>
              </a:spcAft>
              <a:tabLst>
                <a:tab pos="354013" algn="l"/>
              </a:tabLst>
              <a:defRPr/>
            </a:pPr>
            <a:r>
              <a:rPr lang="en-US" dirty="0">
                <a:latin typeface="+mn-lt"/>
                <a:ea typeface="Century Gothic" charset="0"/>
              </a:rPr>
              <a:t>New, better technology enables producers to spend less on inputs, yet still produces the same amount of output.</a:t>
            </a:r>
          </a:p>
          <a:p>
            <a:pPr marL="354013" indent="-354013">
              <a:spcAft>
                <a:spcPts val="1200"/>
              </a:spcAft>
              <a:tabLst>
                <a:tab pos="354013" algn="l"/>
              </a:tabLst>
              <a:defRPr/>
            </a:pPr>
            <a:r>
              <a:rPr lang="en-US" dirty="0">
                <a:latin typeface="+mn-lt"/>
                <a:ea typeface="Century Gothic" charset="0"/>
              </a:rPr>
              <a:t>Supply increases.</a:t>
            </a:r>
          </a:p>
          <a:p>
            <a:pPr marL="354013" indent="-354013">
              <a:spcAft>
                <a:spcPts val="1200"/>
              </a:spcAft>
              <a:tabLst>
                <a:tab pos="354013" algn="l"/>
              </a:tabLst>
              <a:defRPr/>
            </a:pPr>
            <a:r>
              <a:rPr lang="en-US" b="1" dirty="0">
                <a:latin typeface="+mn-lt"/>
                <a:ea typeface="Century Gothic" charset="0"/>
              </a:rPr>
              <a:t>What will happen to supply and the supply curve for a certain good if the underlying technology for producing it improves?</a:t>
            </a:r>
          </a:p>
        </p:txBody>
      </p:sp>
    </p:spTree>
    <p:extLst>
      <p:ext uri="{BB962C8B-B14F-4D97-AF65-F5344CB8AC3E}">
        <p14:creationId xmlns:p14="http://schemas.microsoft.com/office/powerpoint/2010/main" val="2297948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8"/>
            <a:ext cx="10058400" cy="815797"/>
          </a:xfrm>
        </p:spPr>
        <p:txBody>
          <a:bodyPr/>
          <a:lstStyle/>
          <a:p>
            <a:r>
              <a:rPr lang="en-US" dirty="0">
                <a:latin typeface="+mn-lt"/>
                <a:ea typeface="Century Gothic" charset="0"/>
              </a:rPr>
              <a:t>CHANGES IN TECHNOLOGY</a:t>
            </a:r>
            <a:endParaRPr lang="en-US" dirty="0">
              <a:latin typeface="+mn-lt"/>
            </a:endParaRPr>
          </a:p>
        </p:txBody>
      </p:sp>
      <p:pic>
        <p:nvPicPr>
          <p:cNvPr id="6" name="Picture 5">
            <a:extLst>
              <a:ext uri="{FF2B5EF4-FFF2-40B4-BE49-F238E27FC236}">
                <a16:creationId xmlns:a16="http://schemas.microsoft.com/office/drawing/2014/main" id="{3471C878-F4FA-472B-8E88-8B36593C9690}"/>
              </a:ext>
            </a:extLst>
          </p:cNvPr>
          <p:cNvPicPr>
            <a:picLocks noChangeAspect="1"/>
          </p:cNvPicPr>
          <p:nvPr/>
        </p:nvPicPr>
        <p:blipFill>
          <a:blip r:embed="rId2"/>
          <a:stretch>
            <a:fillRect/>
          </a:stretch>
        </p:blipFill>
        <p:spPr>
          <a:xfrm>
            <a:off x="0" y="876765"/>
            <a:ext cx="10058400" cy="3352800"/>
          </a:xfrm>
          <a:prstGeom prst="rect">
            <a:avLst/>
          </a:prstGeom>
        </p:spPr>
      </p:pic>
      <p:sp>
        <p:nvSpPr>
          <p:cNvPr id="8" name="TextBox 7">
            <a:extLst>
              <a:ext uri="{FF2B5EF4-FFF2-40B4-BE49-F238E27FC236}">
                <a16:creationId xmlns:a16="http://schemas.microsoft.com/office/drawing/2014/main" id="{2BE874DE-D3C0-490D-8BE3-C90873C67E38}"/>
              </a:ext>
            </a:extLst>
          </p:cNvPr>
          <p:cNvSpPr txBox="1"/>
          <p:nvPr/>
        </p:nvSpPr>
        <p:spPr>
          <a:xfrm>
            <a:off x="0" y="4456283"/>
            <a:ext cx="10058399" cy="2554545"/>
          </a:xfrm>
          <a:prstGeom prst="rect">
            <a:avLst/>
          </a:prstGeom>
          <a:noFill/>
        </p:spPr>
        <p:txBody>
          <a:bodyPr wrap="square">
            <a:spAutoFit/>
          </a:bodyPr>
          <a:lstStyle/>
          <a:p>
            <a:pPr marL="457200" indent="-457200" algn="just">
              <a:buFont typeface="Arial" panose="020B0604020202020204" pitchFamily="34" charset="0"/>
              <a:buChar char="•"/>
            </a:pPr>
            <a:r>
              <a:rPr lang="en-US" sz="3200" b="0" i="0" dirty="0">
                <a:solidFill>
                  <a:srgbClr val="333333"/>
                </a:solidFill>
                <a:effectLst/>
                <a:latin typeface="montserrat" panose="020B0604020202020204" pitchFamily="2" charset="0"/>
              </a:rPr>
              <a:t>Robotics, drones and AI are revolutionizing tasks like seeding, weeding and harvesting. They frequently offer more efficient and precise alternatives to traditional farming methods.</a:t>
            </a:r>
          </a:p>
        </p:txBody>
      </p:sp>
    </p:spTree>
    <p:extLst>
      <p:ext uri="{BB962C8B-B14F-4D97-AF65-F5344CB8AC3E}">
        <p14:creationId xmlns:p14="http://schemas.microsoft.com/office/powerpoint/2010/main" val="874890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CHANGES IN EXPECTATIONS</a:t>
            </a:r>
            <a:endParaRPr lang="en-US" dirty="0">
              <a:latin typeface="+mn-lt"/>
            </a:endParaRPr>
          </a:p>
        </p:txBody>
      </p:sp>
      <p:sp>
        <p:nvSpPr>
          <p:cNvPr id="3" name="Content Placeholder 2"/>
          <p:cNvSpPr>
            <a:spLocks noGrp="1"/>
          </p:cNvSpPr>
          <p:nvPr>
            <p:ph sz="quarter" idx="10"/>
          </p:nvPr>
        </p:nvSpPr>
        <p:spPr>
          <a:xfrm>
            <a:off x="117582" y="1933292"/>
            <a:ext cx="9804186" cy="4487386"/>
          </a:xfrm>
        </p:spPr>
        <p:txBody>
          <a:bodyPr>
            <a:normAutofit/>
          </a:bodyPr>
          <a:lstStyle/>
          <a:p>
            <a:pPr marL="354013" indent="-354013"/>
            <a:r>
              <a:rPr lang="en-US" dirty="0">
                <a:latin typeface="+mn-lt"/>
                <a:ea typeface="Century Gothic" charset="0"/>
              </a:rPr>
              <a:t>The expectation of a higher price for a good in the future </a:t>
            </a:r>
            <a:r>
              <a:rPr lang="en-US" i="1" dirty="0">
                <a:latin typeface="+mn-lt"/>
                <a:ea typeface="Century Gothic" charset="0"/>
              </a:rPr>
              <a:t>decreases current supply of the good</a:t>
            </a:r>
            <a:r>
              <a:rPr lang="en-US" dirty="0">
                <a:latin typeface="+mn-lt"/>
              </a:rPr>
              <a:t>—</a:t>
            </a:r>
            <a:r>
              <a:rPr lang="en-US" dirty="0">
                <a:latin typeface="+mn-lt"/>
                <a:ea typeface="Century Gothic" charset="0"/>
              </a:rPr>
              <a:t>if sellers can store the good (and vice versa).</a:t>
            </a:r>
          </a:p>
          <a:p>
            <a:pPr marL="720725" lvl="1" indent="-366713">
              <a:spcAft>
                <a:spcPts val="1800"/>
              </a:spcAft>
            </a:pPr>
            <a:r>
              <a:rPr lang="en-US" dirty="0">
                <a:latin typeface="+mn-lt"/>
                <a:ea typeface="Century Gothic" charset="0"/>
              </a:rPr>
              <a:t>Sellers will adjust their current offerings in anticipation of the </a:t>
            </a:r>
            <a:r>
              <a:rPr lang="en-US" i="1" dirty="0">
                <a:latin typeface="+mn-lt"/>
                <a:ea typeface="Century Gothic" charset="0"/>
              </a:rPr>
              <a:t>direction of future prices</a:t>
            </a:r>
            <a:r>
              <a:rPr lang="en-US" dirty="0">
                <a:latin typeface="+mn-lt"/>
                <a:ea typeface="Century Gothic" charset="0"/>
              </a:rPr>
              <a:t> to obtain the highest possible price.</a:t>
            </a:r>
          </a:p>
          <a:p>
            <a:pPr marL="354013" indent="-354013"/>
            <a:r>
              <a:rPr lang="en-US" b="1" dirty="0">
                <a:latin typeface="+mn-lt"/>
                <a:ea typeface="Century Gothic" charset="0"/>
              </a:rPr>
              <a:t>What will happen to the supply and supply curve if there is an increase/decrease in the expectation of future prices?</a:t>
            </a:r>
          </a:p>
        </p:txBody>
      </p:sp>
    </p:spTree>
    <p:extLst>
      <p:ext uri="{BB962C8B-B14F-4D97-AF65-F5344CB8AC3E}">
        <p14:creationId xmlns:p14="http://schemas.microsoft.com/office/powerpoint/2010/main" val="59987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CHANGES IN EXPECTATIONS</a:t>
            </a:r>
            <a:endParaRPr lang="en-US" dirty="0">
              <a:latin typeface="+mn-lt"/>
            </a:endParaRPr>
          </a:p>
        </p:txBody>
      </p:sp>
      <p:pic>
        <p:nvPicPr>
          <p:cNvPr id="6" name="Picture 5">
            <a:extLst>
              <a:ext uri="{FF2B5EF4-FFF2-40B4-BE49-F238E27FC236}">
                <a16:creationId xmlns:a16="http://schemas.microsoft.com/office/drawing/2014/main" id="{9FE52A2E-7AEF-47C4-9AB8-0791C917DD36}"/>
              </a:ext>
            </a:extLst>
          </p:cNvPr>
          <p:cNvPicPr>
            <a:picLocks noChangeAspect="1"/>
          </p:cNvPicPr>
          <p:nvPr/>
        </p:nvPicPr>
        <p:blipFill>
          <a:blip r:embed="rId2"/>
          <a:stretch>
            <a:fillRect/>
          </a:stretch>
        </p:blipFill>
        <p:spPr>
          <a:xfrm>
            <a:off x="342812" y="1457024"/>
            <a:ext cx="9344715" cy="3971504"/>
          </a:xfrm>
          <a:prstGeom prst="rect">
            <a:avLst/>
          </a:prstGeom>
        </p:spPr>
      </p:pic>
    </p:spTree>
    <p:extLst>
      <p:ext uri="{BB962C8B-B14F-4D97-AF65-F5344CB8AC3E}">
        <p14:creationId xmlns:p14="http://schemas.microsoft.com/office/powerpoint/2010/main" val="929918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CHANGES IN NUMBER OF PRODUCERS</a:t>
            </a:r>
            <a:endParaRPr lang="en-US" dirty="0">
              <a:latin typeface="+mn-lt"/>
            </a:endParaRPr>
          </a:p>
        </p:txBody>
      </p:sp>
      <p:sp>
        <p:nvSpPr>
          <p:cNvPr id="3" name="Content Placeholder 2"/>
          <p:cNvSpPr>
            <a:spLocks noGrp="1"/>
          </p:cNvSpPr>
          <p:nvPr>
            <p:ph sz="quarter" idx="10"/>
          </p:nvPr>
        </p:nvSpPr>
        <p:spPr>
          <a:xfrm>
            <a:off x="117582" y="1933291"/>
            <a:ext cx="9804186" cy="4567522"/>
          </a:xfrm>
        </p:spPr>
        <p:txBody>
          <a:bodyPr>
            <a:normAutofit/>
          </a:bodyPr>
          <a:lstStyle/>
          <a:p>
            <a:pPr marL="354013" indent="-354013">
              <a:defRPr/>
            </a:pPr>
            <a:r>
              <a:rPr lang="en-US" dirty="0">
                <a:latin typeface="+mn-lt"/>
                <a:ea typeface="Century Gothic" charset="0"/>
              </a:rPr>
              <a:t>As producers enter and exit the market, the overall supply changes.</a:t>
            </a:r>
          </a:p>
          <a:p>
            <a:pPr marL="720725" lvl="1" indent="-366713">
              <a:defRPr/>
            </a:pPr>
            <a:r>
              <a:rPr lang="en-US" i="1" dirty="0">
                <a:latin typeface="+mn-lt"/>
                <a:ea typeface="Century Gothic" charset="0"/>
              </a:rPr>
              <a:t>Entry </a:t>
            </a:r>
            <a:r>
              <a:rPr lang="en-US" dirty="0">
                <a:latin typeface="+mn-lt"/>
                <a:ea typeface="Century Gothic" charset="0"/>
              </a:rPr>
              <a:t>implies more sellers in the market, increasing supply.</a:t>
            </a:r>
          </a:p>
          <a:p>
            <a:pPr marL="720725" lvl="1" indent="-366713">
              <a:spcAft>
                <a:spcPts val="1800"/>
              </a:spcAft>
              <a:defRPr/>
            </a:pPr>
            <a:r>
              <a:rPr lang="en-US" i="1" dirty="0">
                <a:latin typeface="+mn-lt"/>
                <a:ea typeface="Century Gothic" charset="0"/>
              </a:rPr>
              <a:t>Exit </a:t>
            </a:r>
            <a:r>
              <a:rPr lang="en-US" dirty="0">
                <a:latin typeface="+mn-lt"/>
                <a:ea typeface="Century Gothic" charset="0"/>
              </a:rPr>
              <a:t>implies fewer sellers in the market, decreasing supply.</a:t>
            </a:r>
          </a:p>
          <a:p>
            <a:pPr marL="1582738" lvl="2" indent="-354013">
              <a:defRPr/>
            </a:pPr>
            <a:r>
              <a:rPr lang="en-US" dirty="0">
                <a:latin typeface="+mn-lt"/>
                <a:ea typeface="Century Gothic" charset="0"/>
              </a:rPr>
              <a:t>As more firms enter the solar installation market, the number of solar installations available for sale increases.</a:t>
            </a:r>
          </a:p>
          <a:p>
            <a:pPr marL="1582738" lvl="2" indent="-354013">
              <a:defRPr/>
            </a:pPr>
            <a:r>
              <a:rPr lang="en-US" dirty="0">
                <a:latin typeface="+mn-lt"/>
                <a:ea typeface="Century Gothic" charset="0"/>
              </a:rPr>
              <a:t>What will be the impact of this on the supply and supply curve? </a:t>
            </a:r>
          </a:p>
        </p:txBody>
      </p:sp>
    </p:spTree>
    <p:extLst>
      <p:ext uri="{BB962C8B-B14F-4D97-AF65-F5344CB8AC3E}">
        <p14:creationId xmlns:p14="http://schemas.microsoft.com/office/powerpoint/2010/main" val="170344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CHANGES IN NUMBER OF PRODUCERS</a:t>
            </a:r>
            <a:endParaRPr lang="en-US" dirty="0">
              <a:latin typeface="+mn-lt"/>
            </a:endParaRPr>
          </a:p>
        </p:txBody>
      </p:sp>
      <p:pic>
        <p:nvPicPr>
          <p:cNvPr id="7" name="Picture 6">
            <a:extLst>
              <a:ext uri="{FF2B5EF4-FFF2-40B4-BE49-F238E27FC236}">
                <a16:creationId xmlns:a16="http://schemas.microsoft.com/office/drawing/2014/main" id="{30BC2CE6-2058-4FF5-B379-52E82A1628AC}"/>
              </a:ext>
            </a:extLst>
          </p:cNvPr>
          <p:cNvPicPr>
            <a:picLocks noChangeAspect="1"/>
          </p:cNvPicPr>
          <p:nvPr/>
        </p:nvPicPr>
        <p:blipFill>
          <a:blip r:embed="rId2"/>
          <a:stretch>
            <a:fillRect/>
          </a:stretch>
        </p:blipFill>
        <p:spPr>
          <a:xfrm>
            <a:off x="0" y="1182492"/>
            <a:ext cx="10058400" cy="6210300"/>
          </a:xfrm>
          <a:prstGeom prst="rect">
            <a:avLst/>
          </a:prstGeom>
        </p:spPr>
      </p:pic>
    </p:spTree>
    <p:extLst>
      <p:ext uri="{BB962C8B-B14F-4D97-AF65-F5344CB8AC3E}">
        <p14:creationId xmlns:p14="http://schemas.microsoft.com/office/powerpoint/2010/main" val="1138396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ea typeface="Century Gothic" charset="0"/>
              </a:rPr>
              <a:t>THE INDIVIDUAL SUPPLY CURVE AND THE MARKET SUPPLY CURVE</a:t>
            </a:r>
            <a:endParaRPr lang="en-US" dirty="0">
              <a:latin typeface="+mn-lt"/>
            </a:endParaRPr>
          </a:p>
        </p:txBody>
      </p:sp>
      <p:sp>
        <p:nvSpPr>
          <p:cNvPr id="5" name="Content Placeholder 4"/>
          <p:cNvSpPr>
            <a:spLocks noGrp="1"/>
          </p:cNvSpPr>
          <p:nvPr>
            <p:ph sz="quarter" idx="10"/>
          </p:nvPr>
        </p:nvSpPr>
        <p:spPr>
          <a:xfrm>
            <a:off x="254214" y="1582981"/>
            <a:ext cx="9804186" cy="1265728"/>
          </a:xfrm>
        </p:spPr>
        <p:txBody>
          <a:bodyPr/>
          <a:lstStyle/>
          <a:p>
            <a:pPr marL="354013" indent="-354013"/>
            <a:r>
              <a:rPr lang="en-US" dirty="0">
                <a:latin typeface="+mn-lt"/>
                <a:ea typeface="Century Gothic" charset="0"/>
              </a:rPr>
              <a:t>The market supply curve is the horizontal sum of the individual supply curves of all producers. (Figure 5)</a:t>
            </a:r>
          </a:p>
        </p:txBody>
      </p:sp>
      <p:pic>
        <p:nvPicPr>
          <p:cNvPr id="7" name="Picture Placeholder 6" descr="Three graphs labeled (a), (b), and (c) show the calculation of the market supply curve from two individual supply curves.&#10;Panel (a) is titled Rey’s Individual Supply Curve. The x-axis is labeled Quantity of Uber rides and ranges from 0 to 30 rides in increments of 10. The y-axis is labeled Price (per ride) and shows markings at 0 and 15 dollars. An upward sloping linear supply curve labeled S subscript Rey passes through the following coordinates:&#10;• (20, 10)&#10;• (30, 15)&#10;Panel (b) is titled Luna’s Individual Supply Curve. The x-axis is labeled Quantity of Uber rides and ranges from 0 to 20 rides in increments of 10. The y-axis is labeled Price (per ride) and shows markings at 10 and 15 dollars. An upward sloping linear supply curve labeled S subscript Luna passes through the following coordinates:&#10;• (10, 10)&#10;• (20, 15)&#10;Panel (c) is titled Market Supply Curve. The x-axis is labeled Quantity of Uber rides and ranges from 0 to 50 in increments of 10 rides. The y-axis is labeled Price (per ride) and shows markings at 10 and 15 dollars. An upward sloping linear supply curve labeled S subscript Market passes through the following coordinates:&#10;• (30, 10)&#10;• (50, 15).">
            <a:extLst>
              <a:ext uri="{FF2B5EF4-FFF2-40B4-BE49-F238E27FC236}">
                <a16:creationId xmlns:a16="http://schemas.microsoft.com/office/drawing/2014/main" id="{44F3B172-1045-2AFF-8098-10611F804300}"/>
              </a:ext>
            </a:extLst>
          </p:cNvPr>
          <p:cNvPicPr>
            <a:picLocks noGrp="1" noChangeAspect="1"/>
          </p:cNvPicPr>
          <p:nvPr>
            <p:ph type="pic" sz="quarter" idx="11"/>
          </p:nvPr>
        </p:nvPicPr>
        <p:blipFill>
          <a:blip r:embed="rId2"/>
          <a:stretch>
            <a:fillRect/>
          </a:stretch>
        </p:blipFill>
        <p:spPr>
          <a:xfrm>
            <a:off x="127106" y="2848709"/>
            <a:ext cx="9804187" cy="3895987"/>
          </a:xfrm>
          <a:prstGeom prst="rect">
            <a:avLst/>
          </a:prstGeom>
        </p:spPr>
      </p:pic>
    </p:spTree>
    <p:extLst>
      <p:ext uri="{BB962C8B-B14F-4D97-AF65-F5344CB8AC3E}">
        <p14:creationId xmlns:p14="http://schemas.microsoft.com/office/powerpoint/2010/main" val="3923501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DEMAND</a:t>
            </a:r>
            <a:endParaRPr lang="en-US" dirty="0">
              <a:latin typeface="+mn-lt"/>
            </a:endParaRPr>
          </a:p>
        </p:txBody>
      </p:sp>
      <p:sp>
        <p:nvSpPr>
          <p:cNvPr id="3" name="Content Placeholder 2"/>
          <p:cNvSpPr>
            <a:spLocks noGrp="1"/>
          </p:cNvSpPr>
          <p:nvPr>
            <p:ph sz="quarter" idx="10"/>
          </p:nvPr>
        </p:nvSpPr>
        <p:spPr>
          <a:xfrm>
            <a:off x="150633" y="1922273"/>
            <a:ext cx="9804186" cy="4749989"/>
          </a:xfrm>
        </p:spPr>
        <p:txBody>
          <a:bodyPr>
            <a:noAutofit/>
          </a:bodyPr>
          <a:lstStyle/>
          <a:p>
            <a:pPr marL="354013" indent="-354013">
              <a:spcAft>
                <a:spcPts val="1200"/>
              </a:spcAft>
              <a:defRPr/>
            </a:pPr>
            <a:r>
              <a:rPr lang="en-US" sz="2400" dirty="0">
                <a:latin typeface="+mn-lt"/>
                <a:ea typeface="Century Gothic" charset="0"/>
              </a:rPr>
              <a:t>Demand represents the behavior of buyers.</a:t>
            </a:r>
          </a:p>
          <a:p>
            <a:pPr marL="354013" indent="-354013">
              <a:spcAft>
                <a:spcPts val="1200"/>
              </a:spcAft>
              <a:defRPr/>
            </a:pPr>
            <a:r>
              <a:rPr lang="en-US" sz="2400" dirty="0">
                <a:latin typeface="+mn-lt"/>
                <a:ea typeface="Century Gothic" charset="0"/>
              </a:rPr>
              <a:t>A </a:t>
            </a:r>
            <a:r>
              <a:rPr lang="en-US" sz="2400" b="1" dirty="0">
                <a:latin typeface="+mn-lt"/>
                <a:ea typeface="Century Gothic" charset="0"/>
              </a:rPr>
              <a:t>demand schedule </a:t>
            </a:r>
            <a:r>
              <a:rPr lang="en-US" sz="2400" dirty="0">
                <a:latin typeface="+mn-lt"/>
                <a:ea typeface="Century Gothic" charset="0"/>
              </a:rPr>
              <a:t>is a table showing how much of a good or service consumers will want to buy at different prices.</a:t>
            </a:r>
          </a:p>
          <a:p>
            <a:pPr marL="354013" indent="-354013">
              <a:spcAft>
                <a:spcPts val="1200"/>
              </a:spcAft>
              <a:defRPr/>
            </a:pPr>
            <a:r>
              <a:rPr lang="en-US" sz="2400" dirty="0">
                <a:latin typeface="+mn-lt"/>
                <a:ea typeface="Century Gothic" charset="0"/>
              </a:rPr>
              <a:t>A </a:t>
            </a:r>
            <a:r>
              <a:rPr lang="en-US" sz="2400" b="1" dirty="0">
                <a:latin typeface="+mn-lt"/>
                <a:ea typeface="Century Gothic" charset="0"/>
                <a:sym typeface="Arial"/>
              </a:rPr>
              <a:t>demand</a:t>
            </a:r>
            <a:r>
              <a:rPr lang="en-US" sz="2400" dirty="0">
                <a:latin typeface="+mn-lt"/>
                <a:ea typeface="Century Gothic" charset="0"/>
              </a:rPr>
              <a:t> </a:t>
            </a:r>
            <a:r>
              <a:rPr lang="en-US" sz="2400" b="1" dirty="0">
                <a:latin typeface="+mn-lt"/>
                <a:ea typeface="Century Gothic" charset="0"/>
                <a:sym typeface="Arial"/>
              </a:rPr>
              <a:t>curve</a:t>
            </a:r>
            <a:r>
              <a:rPr lang="en-US" sz="2400" dirty="0">
                <a:latin typeface="+mn-lt"/>
                <a:ea typeface="Century Gothic" charset="0"/>
              </a:rPr>
              <a:t> shows the quantity demanded at various prices.</a:t>
            </a:r>
          </a:p>
          <a:p>
            <a:pPr marL="354013" indent="-354013">
              <a:spcAft>
                <a:spcPts val="1200"/>
              </a:spcAft>
              <a:defRPr/>
            </a:pPr>
            <a:r>
              <a:rPr lang="en-US" sz="2400" dirty="0">
                <a:latin typeface="+mn-lt"/>
                <a:ea typeface="Century Gothic" charset="0"/>
              </a:rPr>
              <a:t>The </a:t>
            </a:r>
            <a:r>
              <a:rPr lang="en-US" sz="2400" b="1" dirty="0">
                <a:latin typeface="+mn-lt"/>
                <a:ea typeface="Century Gothic" charset="0"/>
                <a:sym typeface="Arial"/>
              </a:rPr>
              <a:t>quantity</a:t>
            </a:r>
            <a:r>
              <a:rPr lang="en-US" sz="2400" dirty="0">
                <a:latin typeface="+mn-lt"/>
                <a:ea typeface="Century Gothic" charset="0"/>
              </a:rPr>
              <a:t> </a:t>
            </a:r>
            <a:r>
              <a:rPr lang="en-US" sz="2400" b="1" dirty="0">
                <a:latin typeface="+mn-lt"/>
                <a:ea typeface="Century Gothic" charset="0"/>
                <a:sym typeface="Arial"/>
              </a:rPr>
              <a:t>demanded</a:t>
            </a:r>
            <a:r>
              <a:rPr lang="en-US" sz="2400" dirty="0">
                <a:latin typeface="+mn-lt"/>
                <a:ea typeface="Century Gothic" charset="0"/>
                <a:sym typeface="Arial"/>
              </a:rPr>
              <a:t> is</a:t>
            </a:r>
            <a:r>
              <a:rPr lang="en-US" sz="2400" dirty="0">
                <a:latin typeface="+mn-lt"/>
                <a:ea typeface="Century Gothic" charset="0"/>
              </a:rPr>
              <a:t> the quantity that buyers are willing (and able) to purchase at a particular price.</a:t>
            </a:r>
          </a:p>
          <a:p>
            <a:pPr marL="354013" indent="-354013">
              <a:spcAft>
                <a:spcPts val="1200"/>
              </a:spcAft>
              <a:defRPr/>
            </a:pPr>
            <a:r>
              <a:rPr lang="en-US" sz="2400" dirty="0">
                <a:latin typeface="+mn-lt"/>
                <a:ea typeface="Century Gothic" charset="0"/>
              </a:rPr>
              <a:t>The </a:t>
            </a:r>
            <a:r>
              <a:rPr lang="en-US" sz="2400" b="1" dirty="0">
                <a:latin typeface="+mn-lt"/>
                <a:ea typeface="Century Gothic" charset="0"/>
              </a:rPr>
              <a:t>law of demand:</a:t>
            </a:r>
            <a:r>
              <a:rPr lang="en-US" sz="2400" dirty="0">
                <a:latin typeface="+mn-lt"/>
                <a:ea typeface="Century Gothic" charset="0"/>
              </a:rPr>
              <a:t> a higher price for a good leads people to demand a smaller quantity of that good, </a:t>
            </a:r>
            <a:r>
              <a:rPr lang="en-US" sz="2400" i="1" dirty="0">
                <a:latin typeface="+mn-lt"/>
                <a:ea typeface="Century Gothic" charset="0"/>
              </a:rPr>
              <a:t>other things equal</a:t>
            </a:r>
            <a:r>
              <a:rPr lang="en-US" sz="2400" dirty="0">
                <a:latin typeface="+mn-lt"/>
                <a:ea typeface="Century Gothic" charset="0"/>
              </a:rPr>
              <a:t>.</a:t>
            </a:r>
          </a:p>
        </p:txBody>
      </p:sp>
    </p:spTree>
    <p:extLst>
      <p:ext uri="{BB962C8B-B14F-4D97-AF65-F5344CB8AC3E}">
        <p14:creationId xmlns:p14="http://schemas.microsoft.com/office/powerpoint/2010/main" val="506645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THE DEMAND SCHEDULE AND THE DEMAND CURVE</a:t>
            </a:r>
            <a:endParaRPr lang="en-US" dirty="0">
              <a:latin typeface="+mn-lt"/>
            </a:endParaRPr>
          </a:p>
        </p:txBody>
      </p:sp>
      <p:pic>
        <p:nvPicPr>
          <p:cNvPr id="4" name="Content Placeholder 7" descr="A graph with associated data table shows the relationship between quantity of demanded Uber rides and price per ride.&#10;The table is titled Demand Schedule for Uber Rides and has two columns labeled Price (per ride) and Quantity of Uber rides demanded. The data contained in the rows of the table are listed as follows:&#10;• Price, 14.00 dollars; Quantity demanded, 850.&#10;• Price, 13.75 dollars; Quantity demanded, 900.&#10;• Price, 13.50 dollars; Quantity demanded, 970.&#10;• Price, 13.25 dollars; Quantity demanded, 1,070.&#10;• Price, 13.00 dollars; Quantity demanded, 1,200.&#10;• Price, 12.75 dollars; Quantity demanded, 1,380.&#10;• Price, 12.50 dollars; Quantity demanded, 1,700.&#10;The x-axis is labeled Quantity of Uber rides and shows markings from 700 to 1,700 in increments of 200 rides. The y-axis is labeled Price (per ride) and shows markings from 12.50 to 14.00 dollars in increments of 0.25. A decreasing concave upward curve labeled Demand curve, D passes through the following points:&#10;• (850, 14.00)&#10;• (900, 13.75)&#10;• (970, 13.50)&#10;• (1,070, 13.25)&#10;• (1,200, 13.00)&#10;• (1,380, 12.75)&#10;• (1,700, 12.50)&#10;Horizontal dashed lines extend from the rows of the table to the associated data points on the graph.">
            <a:extLst>
              <a:ext uri="{FF2B5EF4-FFF2-40B4-BE49-F238E27FC236}">
                <a16:creationId xmlns:a16="http://schemas.microsoft.com/office/drawing/2014/main" id="{31A50753-3469-DA3B-87A1-87B22C840C81}"/>
              </a:ext>
            </a:extLst>
          </p:cNvPr>
          <p:cNvPicPr>
            <a:picLocks noChangeAspect="1"/>
          </p:cNvPicPr>
          <p:nvPr/>
        </p:nvPicPr>
        <p:blipFill>
          <a:blip r:embed="rId2"/>
          <a:stretch>
            <a:fillRect/>
          </a:stretch>
        </p:blipFill>
        <p:spPr>
          <a:xfrm>
            <a:off x="416001" y="1828800"/>
            <a:ext cx="9322006" cy="5278400"/>
          </a:xfrm>
          <a:prstGeom prst="rect">
            <a:avLst/>
          </a:prstGeom>
          <a:noFill/>
          <a:ln>
            <a:noFill/>
          </a:ln>
        </p:spPr>
      </p:pic>
      <p:sp>
        <p:nvSpPr>
          <p:cNvPr id="5" name="Content Placeholder 4">
            <a:extLst>
              <a:ext uri="{FF2B5EF4-FFF2-40B4-BE49-F238E27FC236}">
                <a16:creationId xmlns:a16="http://schemas.microsoft.com/office/drawing/2014/main" id="{082C957D-4CE9-F47B-0915-FBF2CDA1F18C}"/>
              </a:ext>
            </a:extLst>
          </p:cNvPr>
          <p:cNvSpPr txBox="1">
            <a:spLocks noGrp="1"/>
          </p:cNvSpPr>
          <p:nvPr>
            <p:ph sz="quarter" idx="10"/>
          </p:nvPr>
        </p:nvSpPr>
        <p:spPr>
          <a:xfrm>
            <a:off x="4300519" y="1582594"/>
            <a:ext cx="1457361" cy="492412"/>
          </a:xfrm>
          <a:prstGeom prst="rect">
            <a:avLst/>
          </a:prstGeom>
          <a:noFill/>
        </p:spPr>
        <p:txBody>
          <a:bodyPr wrap="square" rtlCol="0">
            <a:spAutoFit/>
          </a:bodyPr>
          <a:lstStyle/>
          <a:p>
            <a:pPr marL="0" indent="0" algn="ctr">
              <a:buNone/>
            </a:pPr>
            <a:r>
              <a:rPr lang="en-US" sz="2000" dirty="0">
                <a:latin typeface="+mn-lt"/>
              </a:rPr>
              <a:t>Figure 6</a:t>
            </a:r>
          </a:p>
        </p:txBody>
      </p:sp>
    </p:spTree>
    <p:extLst>
      <p:ext uri="{BB962C8B-B14F-4D97-AF65-F5344CB8AC3E}">
        <p14:creationId xmlns:p14="http://schemas.microsoft.com/office/powerpoint/2010/main" val="877876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latin typeface="+mn-lt"/>
                <a:ea typeface="Century Gothic" charset="0"/>
              </a:rPr>
              <a:t>GLOBAL COMPARISON: PAY MORE, PUMP LESS</a:t>
            </a:r>
            <a:endParaRPr lang="en-US" sz="3200" dirty="0">
              <a:latin typeface="+mn-lt"/>
            </a:endParaRPr>
          </a:p>
        </p:txBody>
      </p:sp>
      <p:sp>
        <p:nvSpPr>
          <p:cNvPr id="5" name="Content Placeholder 4"/>
          <p:cNvSpPr>
            <a:spLocks noGrp="1"/>
          </p:cNvSpPr>
          <p:nvPr>
            <p:ph sz="quarter" idx="10"/>
          </p:nvPr>
        </p:nvSpPr>
        <p:spPr>
          <a:xfrm>
            <a:off x="127106" y="1371327"/>
            <a:ext cx="3358199" cy="5662519"/>
          </a:xfrm>
        </p:spPr>
        <p:txBody>
          <a:bodyPr>
            <a:normAutofit/>
          </a:bodyPr>
          <a:lstStyle/>
          <a:p>
            <a:r>
              <a:rPr lang="en-US" dirty="0">
                <a:latin typeface="+mn-lt"/>
                <a:ea typeface="Century Gothic" charset="0"/>
              </a:rPr>
              <a:t>A real-world illustration of the law of demand: because of higher prices, Europeans buy less gasoline than Americans.</a:t>
            </a:r>
          </a:p>
        </p:txBody>
      </p:sp>
      <p:pic>
        <p:nvPicPr>
          <p:cNvPr id="8" name="Picture Placeholder 7" descr="A scatter plot shows the relationship between the consumption and price of gasoline for eight countries.&#10;The x-axis is labeled Consumption (gallons per day per capita) and ranges from 0 to 1.4 in increments of 0.2. The y-axis is labeled Price of gasoline (per gallon) and ranges from 0 to 8 dollars in increments of 1 dollar. Eight data points that represent different countries are plotted at the following approximate coordinates on the graph:&#10;• United Kingdom, (0.19, 7.7)&#10;• Germany, (0.25, 8)&#10;• France, (0.1, 7.1)&#10;• Italy, (0.1, 7)&#10;• Korea, (0.2, 6)&#10;• Japan, (0.27, 4.5)&#10;• Canada, (0.9, 6)&#10;• United States, (1.17, 4.5)&#10;The data points show a negative correlation such that as the price of gasoline decreases, the consumption increases.">
            <a:extLst>
              <a:ext uri="{FF2B5EF4-FFF2-40B4-BE49-F238E27FC236}">
                <a16:creationId xmlns:a16="http://schemas.microsoft.com/office/drawing/2014/main" id="{B9894FB2-2369-3F14-D416-0C993B36E194}"/>
              </a:ext>
            </a:extLst>
          </p:cNvPr>
          <p:cNvPicPr>
            <a:picLocks noGrp="1" noChangeAspect="1"/>
          </p:cNvPicPr>
          <p:nvPr>
            <p:ph type="pic" sz="quarter" idx="12"/>
          </p:nvPr>
        </p:nvPicPr>
        <p:blipFill>
          <a:blip r:embed="rId2"/>
          <a:stretch>
            <a:fillRect/>
          </a:stretch>
        </p:blipFill>
        <p:spPr>
          <a:xfrm>
            <a:off x="3918328" y="1371327"/>
            <a:ext cx="5707050" cy="5864953"/>
          </a:xfrm>
          <a:prstGeom prst="rect">
            <a:avLst/>
          </a:prstGeom>
        </p:spPr>
      </p:pic>
    </p:spTree>
    <p:extLst>
      <p:ext uri="{BB962C8B-B14F-4D97-AF65-F5344CB8AC3E}">
        <p14:creationId xmlns:p14="http://schemas.microsoft.com/office/powerpoint/2010/main" val="3952224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516DF10-3EF8-8A48-0E6B-8106984BB1E4}"/>
              </a:ext>
            </a:extLst>
          </p:cNvPr>
          <p:cNvPicPr>
            <a:picLocks noChangeAspect="1"/>
          </p:cNvPicPr>
          <p:nvPr/>
        </p:nvPicPr>
        <p:blipFill>
          <a:blip r:embed="rId2"/>
          <a:stretch>
            <a:fillRect/>
          </a:stretch>
        </p:blipFill>
        <p:spPr>
          <a:xfrm>
            <a:off x="213756" y="1263613"/>
            <a:ext cx="9452758" cy="6124575"/>
          </a:xfrm>
          <a:prstGeom prst="rect">
            <a:avLst/>
          </a:prstGeom>
        </p:spPr>
      </p:pic>
      <p:sp>
        <p:nvSpPr>
          <p:cNvPr id="12" name="Title 11">
            <a:extLst>
              <a:ext uri="{FF2B5EF4-FFF2-40B4-BE49-F238E27FC236}">
                <a16:creationId xmlns:a16="http://schemas.microsoft.com/office/drawing/2014/main" id="{90E9BE18-B71D-A01A-7990-F9D09BEA1687}"/>
              </a:ext>
            </a:extLst>
          </p:cNvPr>
          <p:cNvSpPr>
            <a:spLocks noGrp="1"/>
          </p:cNvSpPr>
          <p:nvPr>
            <p:ph type="title"/>
          </p:nvPr>
        </p:nvSpPr>
        <p:spPr>
          <a:xfrm>
            <a:off x="4928" y="27952"/>
            <a:ext cx="10053472" cy="987115"/>
          </a:xfrm>
        </p:spPr>
        <p:txBody>
          <a:bodyPr/>
          <a:lstStyle/>
          <a:p>
            <a:r>
              <a:rPr lang="en-US" dirty="0"/>
              <a:t>Pay less, eat more</a:t>
            </a:r>
          </a:p>
        </p:txBody>
      </p:sp>
    </p:spTree>
    <p:extLst>
      <p:ext uri="{BB962C8B-B14F-4D97-AF65-F5344CB8AC3E}">
        <p14:creationId xmlns:p14="http://schemas.microsoft.com/office/powerpoint/2010/main" val="6627370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0E9BE18-B71D-A01A-7990-F9D09BEA1687}"/>
              </a:ext>
            </a:extLst>
          </p:cNvPr>
          <p:cNvSpPr>
            <a:spLocks noGrp="1"/>
          </p:cNvSpPr>
          <p:nvPr>
            <p:ph type="title"/>
          </p:nvPr>
        </p:nvSpPr>
        <p:spPr>
          <a:xfrm>
            <a:off x="0" y="-11875"/>
            <a:ext cx="10053472" cy="987115"/>
          </a:xfrm>
        </p:spPr>
        <p:txBody>
          <a:bodyPr/>
          <a:lstStyle/>
          <a:p>
            <a:r>
              <a:rPr lang="en-US" dirty="0"/>
              <a:t>Pay less, eat more</a:t>
            </a:r>
          </a:p>
        </p:txBody>
      </p:sp>
      <p:pic>
        <p:nvPicPr>
          <p:cNvPr id="3" name="Picture 2">
            <a:extLst>
              <a:ext uri="{FF2B5EF4-FFF2-40B4-BE49-F238E27FC236}">
                <a16:creationId xmlns:a16="http://schemas.microsoft.com/office/drawing/2014/main" id="{1D90581F-7E4B-EA03-6635-42875E16A726}"/>
              </a:ext>
            </a:extLst>
          </p:cNvPr>
          <p:cNvPicPr>
            <a:picLocks noChangeAspect="1"/>
          </p:cNvPicPr>
          <p:nvPr/>
        </p:nvPicPr>
        <p:blipFill>
          <a:blip r:embed="rId2"/>
          <a:stretch>
            <a:fillRect/>
          </a:stretch>
        </p:blipFill>
        <p:spPr>
          <a:xfrm>
            <a:off x="40874" y="831273"/>
            <a:ext cx="10012598" cy="6483927"/>
          </a:xfrm>
          <a:prstGeom prst="rect">
            <a:avLst/>
          </a:prstGeom>
        </p:spPr>
      </p:pic>
    </p:spTree>
    <p:extLst>
      <p:ext uri="{BB962C8B-B14F-4D97-AF65-F5344CB8AC3E}">
        <p14:creationId xmlns:p14="http://schemas.microsoft.com/office/powerpoint/2010/main" val="373037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ea typeface="Century Gothic" charset="0"/>
              </a:rPr>
              <a:t>AN INCREASE IN DEMAND</a:t>
            </a:r>
            <a:endParaRPr lang="en-US" dirty="0">
              <a:latin typeface="+mn-lt"/>
            </a:endParaRPr>
          </a:p>
        </p:txBody>
      </p:sp>
      <p:sp>
        <p:nvSpPr>
          <p:cNvPr id="5" name="Content Placeholder 4" descr="Line graph of Price of natural gas (per BTU) versus Quantity of natural gas (trillions of BTUs). "/>
          <p:cNvSpPr>
            <a:spLocks noGrp="1"/>
          </p:cNvSpPr>
          <p:nvPr>
            <p:ph sz="quarter" idx="10"/>
          </p:nvPr>
        </p:nvSpPr>
        <p:spPr>
          <a:xfrm>
            <a:off x="117582" y="1236062"/>
            <a:ext cx="9804186" cy="2339072"/>
          </a:xfrm>
        </p:spPr>
        <p:txBody>
          <a:bodyPr/>
          <a:lstStyle/>
          <a:p>
            <a:r>
              <a:rPr lang="en-US" dirty="0">
                <a:latin typeface="+mn-lt"/>
                <a:ea typeface="Century Gothic" charset="0"/>
              </a:rPr>
              <a:t>A rightward shift of the demand curve means an increase in demand.</a:t>
            </a:r>
          </a:p>
          <a:p>
            <a:r>
              <a:rPr lang="en-US" dirty="0">
                <a:latin typeface="+mn-lt"/>
                <a:ea typeface="Century Gothic" charset="0"/>
              </a:rPr>
              <a:t>A leftward shift of the demand curve means a decrease in demand.</a:t>
            </a:r>
          </a:p>
        </p:txBody>
      </p:sp>
      <p:sp>
        <p:nvSpPr>
          <p:cNvPr id="11" name="Content Placeholder 10">
            <a:extLst>
              <a:ext uri="{FF2B5EF4-FFF2-40B4-BE49-F238E27FC236}">
                <a16:creationId xmlns:a16="http://schemas.microsoft.com/office/drawing/2014/main" id="{A32CF2C9-5F5E-9173-F45C-11AAFC33E7C8}"/>
              </a:ext>
            </a:extLst>
          </p:cNvPr>
          <p:cNvSpPr txBox="1">
            <a:spLocks noGrp="1"/>
          </p:cNvSpPr>
          <p:nvPr>
            <p:ph sz="quarter" idx="11"/>
          </p:nvPr>
        </p:nvSpPr>
        <p:spPr>
          <a:xfrm>
            <a:off x="3272080" y="3148148"/>
            <a:ext cx="1338773" cy="410624"/>
          </a:xfrm>
          <a:prstGeom prst="rect">
            <a:avLst/>
          </a:prstGeom>
          <a:noFill/>
        </p:spPr>
        <p:txBody>
          <a:bodyPr wrap="square" rtlCol="0">
            <a:spAutoFit/>
          </a:bodyPr>
          <a:lstStyle/>
          <a:p>
            <a:pPr algn="ctr"/>
            <a:r>
              <a:rPr lang="en-US" sz="2000" dirty="0">
                <a:solidFill>
                  <a:schemeClr val="tx1"/>
                </a:solidFill>
                <a:latin typeface="+mn-lt"/>
              </a:rPr>
              <a:t>Figure 7</a:t>
            </a:r>
          </a:p>
        </p:txBody>
      </p:sp>
      <p:pic>
        <p:nvPicPr>
          <p:cNvPr id="8" name="Picture Placeholder 8" descr="A graph with associated data table shows the relationship between quantity of Uber rides and price per ride from 2019 to 2021.&#10;The table is titled Demand Schedules for Uber rides and has three columns labeled Price (per ride), Quantity of Uber rides demanded in 2019, and Quantity of Uber rides demanded in 2021. The data contained in the rows of the table are listed as follows:&#10;• Price, 14.00 dollars; Quantity demanded in 2019, 850; Quantity demanded in 2021, 710.&#10;• Price, 13.75 dollars; Quantity demanded in 2019, 900; Quantity demanded in 2021, 750.&#10;• Price, 13.50 dollars; Quantity demanded in 2019, 970; Quantity demanded in 2021, 810.&#10;• Price, 13.25 dollars; Quantity demanded in 2019, 1,070; Quantity demanded in 2021, 890.&#10;• Price, 13.00 dollars; Quantity demanded in 2019, 1,200; Quantity demanded in 2021, 1,000.&#10;• Price, 12.75 dollars; Quantity demanded in 2019, 1,380; Quantity demanded in 2021, 1,150.&#10;• Price, 12.50 dollars; Quantity demanded in 2019, 1,700; Quantity demanded in 2021, 1,420.&#10;The x-axis is labeled Quantity of Uber rides and shows markings from 700 to 1,700 in increments of 200 rides. The y-axis is labeled Price (per ride) and shows markings from 12.50 to 14.00 dollars in increments of 0.25. A decreasing concave upward curve labeled D 1, Demand curve in 2019 passes through the following points:&#10;• (850, 14.00)&#10;• (900, 13.75)&#10;• (970, 13.50)&#10;• (1,070, 13.25)&#10;• (1,200, 13.00)&#10;• (1,380, 12.75)&#10;• (1,700, 12.50).&#10;The D 1 demand curve shifts to the left to a new decreasing concave upward demand curve labeled D 2, Demand curve in 2021. The D 2 demand curve passes through the following points:&#10;• (710, 14.00)&#10;• (750, 13.75)&#10;• (810, 13.50)&#10;• (890, 13.25)&#10;• (1,000, 13.00)&#10;• (1,150, 12.75)&#10;• (1,420, 12.50).">
            <a:extLst>
              <a:ext uri="{FF2B5EF4-FFF2-40B4-BE49-F238E27FC236}">
                <a16:creationId xmlns:a16="http://schemas.microsoft.com/office/drawing/2014/main" id="{F25F449A-A1C0-F5D0-D932-43CD8F6DD28D}"/>
              </a:ext>
            </a:extLst>
          </p:cNvPr>
          <p:cNvPicPr>
            <a:picLocks noChangeAspect="1"/>
          </p:cNvPicPr>
          <p:nvPr/>
        </p:nvPicPr>
        <p:blipFill>
          <a:blip r:embed="rId2"/>
          <a:stretch/>
        </p:blipFill>
        <p:spPr>
          <a:xfrm>
            <a:off x="888252" y="3558772"/>
            <a:ext cx="7935227" cy="3768125"/>
          </a:xfrm>
          <a:prstGeom prst="rect">
            <a:avLst/>
          </a:prstGeom>
          <a:noFill/>
          <a:ln>
            <a:noFill/>
          </a:ln>
        </p:spPr>
      </p:pic>
    </p:spTree>
    <p:extLst>
      <p:ext uri="{BB962C8B-B14F-4D97-AF65-F5344CB8AC3E}">
        <p14:creationId xmlns:p14="http://schemas.microsoft.com/office/powerpoint/2010/main" val="2800270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99030"/>
            <a:ext cx="10058400" cy="815797"/>
          </a:xfrm>
        </p:spPr>
        <p:txBody>
          <a:bodyPr/>
          <a:lstStyle/>
          <a:p>
            <a:r>
              <a:rPr lang="en-US" dirty="0">
                <a:latin typeface="+mn-lt"/>
                <a:ea typeface="Century Gothic" charset="0"/>
              </a:rPr>
              <a:t>AN INCREASE IN DEMAND</a:t>
            </a:r>
            <a:endParaRPr lang="en-US" dirty="0">
              <a:latin typeface="+mn-lt"/>
            </a:endParaRPr>
          </a:p>
        </p:txBody>
      </p:sp>
      <p:pic>
        <p:nvPicPr>
          <p:cNvPr id="10" name="Picture 9">
            <a:extLst>
              <a:ext uri="{FF2B5EF4-FFF2-40B4-BE49-F238E27FC236}">
                <a16:creationId xmlns:a16="http://schemas.microsoft.com/office/drawing/2014/main" id="{6699CA18-EA37-49F6-BEB5-699144DA8AEA}"/>
              </a:ext>
            </a:extLst>
          </p:cNvPr>
          <p:cNvPicPr>
            <a:picLocks noChangeAspect="1"/>
          </p:cNvPicPr>
          <p:nvPr/>
        </p:nvPicPr>
        <p:blipFill>
          <a:blip r:embed="rId2"/>
          <a:stretch>
            <a:fillRect/>
          </a:stretch>
        </p:blipFill>
        <p:spPr>
          <a:xfrm>
            <a:off x="509286" y="879676"/>
            <a:ext cx="8993529" cy="6385795"/>
          </a:xfrm>
          <a:prstGeom prst="rect">
            <a:avLst/>
          </a:prstGeom>
        </p:spPr>
      </p:pic>
    </p:spTree>
    <p:extLst>
      <p:ext uri="{BB962C8B-B14F-4D97-AF65-F5344CB8AC3E}">
        <p14:creationId xmlns:p14="http://schemas.microsoft.com/office/powerpoint/2010/main" val="1740642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ea typeface="Century Gothic" charset="0"/>
              </a:rPr>
              <a:t>A MOVEMENT ALONG VERSUS A SHIFT </a:t>
            </a:r>
            <a:br>
              <a:rPr lang="en-US" dirty="0">
                <a:latin typeface="+mn-lt"/>
                <a:ea typeface="Century Gothic" charset="0"/>
              </a:rPr>
            </a:br>
            <a:r>
              <a:rPr lang="en-US" dirty="0">
                <a:latin typeface="+mn-lt"/>
                <a:ea typeface="Century Gothic" charset="0"/>
              </a:rPr>
              <a:t>IN DEMAND</a:t>
            </a:r>
            <a:endParaRPr lang="en-US" dirty="0">
              <a:latin typeface="+mn-lt"/>
            </a:endParaRPr>
          </a:p>
        </p:txBody>
      </p:sp>
      <p:sp>
        <p:nvSpPr>
          <p:cNvPr id="4" name="Content Placeholder 3"/>
          <p:cNvSpPr>
            <a:spLocks noGrp="1"/>
          </p:cNvSpPr>
          <p:nvPr>
            <p:ph sz="quarter" idx="10"/>
          </p:nvPr>
        </p:nvSpPr>
        <p:spPr>
          <a:xfrm>
            <a:off x="117582" y="1395460"/>
            <a:ext cx="3222411" cy="5416820"/>
          </a:xfrm>
        </p:spPr>
        <p:txBody>
          <a:bodyPr>
            <a:normAutofit/>
          </a:bodyPr>
          <a:lstStyle/>
          <a:p>
            <a:pPr marL="354013" indent="-354013">
              <a:spcAft>
                <a:spcPts val="1200"/>
              </a:spcAft>
              <a:defRPr/>
            </a:pPr>
            <a:r>
              <a:rPr lang="en-US" dirty="0">
                <a:latin typeface="+mn-lt"/>
                <a:ea typeface="Century Gothic" charset="0"/>
              </a:rPr>
              <a:t>When price alone changes, there is movement along a demand curve.</a:t>
            </a:r>
          </a:p>
          <a:p>
            <a:pPr marL="354013" indent="-354013">
              <a:spcAft>
                <a:spcPts val="1200"/>
              </a:spcAft>
              <a:defRPr/>
            </a:pPr>
            <a:r>
              <a:rPr lang="en-US" dirty="0">
                <a:latin typeface="+mn-lt"/>
                <a:ea typeface="Century Gothic" charset="0"/>
              </a:rPr>
              <a:t>When the demand shifts, people are buying more (or less) at </a:t>
            </a:r>
            <a:r>
              <a:rPr lang="en-US" i="1" dirty="0">
                <a:latin typeface="+mn-lt"/>
                <a:ea typeface="Century Gothic" charset="0"/>
              </a:rPr>
              <a:t>every</a:t>
            </a:r>
            <a:r>
              <a:rPr lang="en-US" dirty="0">
                <a:latin typeface="+mn-lt"/>
                <a:ea typeface="Century Gothic" charset="0"/>
              </a:rPr>
              <a:t> price.</a:t>
            </a:r>
          </a:p>
        </p:txBody>
      </p:sp>
      <p:pic>
        <p:nvPicPr>
          <p:cNvPr id="6" name="Picture Placeholder 8" descr="A graph compares movement along a demand curve to a shift in demand curve.&#10;The x-axis is labeled Quantity of Uber rides and shows markings at 700, 970, 1,200, 1,300, 1,500, and 1,700. The y-axis is labeled Price (per ride) and shows markings from 12.50 to 14.00 dollars in increments of 0.25. A decreasing concave upward curve labeled D 1 passes through the following coordinates:&#10;• Point B (970, 13.50)&#10;• Point A (1,200, 13.00)&#10;The curve shifts to the left to a new demand curve labeled D 2 that passes through the coordinates:&#10;• Point C (1,000, 13.00).&#10;A callout that points to a leftward arrow between the curves reads, A shift of the demand curve (ellipses). A callout that points to an arrow pointed up along the demand curve D 1, from point A to point B reads, (ellipses) is not the same thing as a movement along the demand curve.">
            <a:extLst>
              <a:ext uri="{FF2B5EF4-FFF2-40B4-BE49-F238E27FC236}">
                <a16:creationId xmlns:a16="http://schemas.microsoft.com/office/drawing/2014/main" id="{190107A4-536C-0D07-CB7C-A712E5D7135E}"/>
              </a:ext>
            </a:extLst>
          </p:cNvPr>
          <p:cNvPicPr>
            <a:picLocks noChangeAspect="1"/>
          </p:cNvPicPr>
          <p:nvPr/>
        </p:nvPicPr>
        <p:blipFill>
          <a:blip r:embed="rId2"/>
          <a:stretch>
            <a:fillRect/>
          </a:stretch>
        </p:blipFill>
        <p:spPr>
          <a:xfrm>
            <a:off x="3339993" y="1584769"/>
            <a:ext cx="6591300" cy="5651500"/>
          </a:xfrm>
          <a:prstGeom prst="rect">
            <a:avLst/>
          </a:prstGeom>
        </p:spPr>
      </p:pic>
      <p:sp>
        <p:nvSpPr>
          <p:cNvPr id="7" name="Content Placeholder 6">
            <a:extLst>
              <a:ext uri="{FF2B5EF4-FFF2-40B4-BE49-F238E27FC236}">
                <a16:creationId xmlns:a16="http://schemas.microsoft.com/office/drawing/2014/main" id="{A5A98CBC-340D-0BE6-A362-08FA322503EE}"/>
              </a:ext>
            </a:extLst>
          </p:cNvPr>
          <p:cNvSpPr txBox="1">
            <a:spLocks noGrp="1"/>
          </p:cNvSpPr>
          <p:nvPr>
            <p:ph sz="quarter" idx="11"/>
          </p:nvPr>
        </p:nvSpPr>
        <p:spPr>
          <a:xfrm>
            <a:off x="7941899" y="1195405"/>
            <a:ext cx="1414145" cy="492412"/>
          </a:xfrm>
          <a:prstGeom prst="rect">
            <a:avLst/>
          </a:prstGeom>
          <a:noFill/>
        </p:spPr>
        <p:txBody>
          <a:bodyPr wrap="square" rtlCol="0">
            <a:spAutoFit/>
          </a:bodyPr>
          <a:lstStyle/>
          <a:p>
            <a:pPr algn="ctr"/>
            <a:r>
              <a:rPr lang="en-US" sz="2000" dirty="0">
                <a:solidFill>
                  <a:schemeClr val="tx1"/>
                </a:solidFill>
                <a:latin typeface="+mn-lt"/>
              </a:rPr>
              <a:t>Figure 8</a:t>
            </a:r>
          </a:p>
        </p:txBody>
      </p:sp>
    </p:spTree>
    <p:extLst>
      <p:ext uri="{BB962C8B-B14F-4D97-AF65-F5344CB8AC3E}">
        <p14:creationId xmlns:p14="http://schemas.microsoft.com/office/powerpoint/2010/main" val="4276871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GRAPHING SHIFTS OF THE DEMAND CURVE</a:t>
            </a:r>
            <a:endParaRPr lang="en-US" dirty="0">
              <a:latin typeface="+mn-lt"/>
            </a:endParaRPr>
          </a:p>
        </p:txBody>
      </p:sp>
      <p:sp>
        <p:nvSpPr>
          <p:cNvPr id="3" name="Content Placeholder 2"/>
          <p:cNvSpPr>
            <a:spLocks noGrp="1"/>
          </p:cNvSpPr>
          <p:nvPr>
            <p:ph sz="quarter" idx="10"/>
          </p:nvPr>
        </p:nvSpPr>
        <p:spPr>
          <a:xfrm>
            <a:off x="117582" y="1933292"/>
            <a:ext cx="5025918" cy="5187598"/>
          </a:xfrm>
        </p:spPr>
        <p:txBody>
          <a:bodyPr>
            <a:normAutofit/>
          </a:bodyPr>
          <a:lstStyle/>
          <a:p>
            <a:pPr marL="354013" indent="-354013"/>
            <a:r>
              <a:rPr lang="en-US" dirty="0">
                <a:latin typeface="+mn-lt"/>
                <a:ea typeface="Century Gothic" charset="0"/>
              </a:rPr>
              <a:t>Five factors that shift the demand curve:</a:t>
            </a:r>
          </a:p>
          <a:p>
            <a:pPr marL="354013" indent="-354013">
              <a:buFont typeface="+mj-lt"/>
              <a:buAutoNum type="arabicPeriod"/>
            </a:pPr>
            <a:r>
              <a:rPr lang="en-US" dirty="0">
                <a:latin typeface="+mn-lt"/>
                <a:ea typeface="Century Gothic" charset="0"/>
              </a:rPr>
              <a:t>Changes in the prices of related goods or services</a:t>
            </a:r>
          </a:p>
          <a:p>
            <a:pPr marL="354013" indent="-354013">
              <a:buFont typeface="+mj-lt"/>
              <a:buAutoNum type="arabicPeriod"/>
            </a:pPr>
            <a:r>
              <a:rPr lang="en-US" dirty="0">
                <a:latin typeface="+mn-lt"/>
                <a:ea typeface="Century Gothic" charset="0"/>
              </a:rPr>
              <a:t>Changes in income</a:t>
            </a:r>
          </a:p>
          <a:p>
            <a:pPr marL="354013" indent="-354013">
              <a:buFont typeface="+mj-lt"/>
              <a:buAutoNum type="arabicPeriod"/>
            </a:pPr>
            <a:r>
              <a:rPr lang="en-US" dirty="0">
                <a:latin typeface="+mn-lt"/>
                <a:ea typeface="Century Gothic" charset="0"/>
              </a:rPr>
              <a:t>Changes in tastes</a:t>
            </a:r>
          </a:p>
          <a:p>
            <a:pPr marL="354013" indent="-354013">
              <a:buFont typeface="+mj-lt"/>
              <a:buAutoNum type="arabicPeriod"/>
            </a:pPr>
            <a:r>
              <a:rPr lang="en-US" dirty="0">
                <a:latin typeface="+mn-lt"/>
                <a:ea typeface="Century Gothic" charset="0"/>
              </a:rPr>
              <a:t>Changes in expectations</a:t>
            </a:r>
          </a:p>
          <a:p>
            <a:pPr marL="354013" indent="-354013">
              <a:buFont typeface="+mj-lt"/>
              <a:buAutoNum type="arabicPeriod"/>
            </a:pPr>
            <a:r>
              <a:rPr lang="en-US" dirty="0">
                <a:latin typeface="+mn-lt"/>
                <a:ea typeface="Century Gothic" charset="0"/>
              </a:rPr>
              <a:t>Changes in the number of consumers</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2512" y="2673286"/>
            <a:ext cx="3644611" cy="3041714"/>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2512" y="2673286"/>
            <a:ext cx="3644611" cy="3041714"/>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2511" y="2673286"/>
            <a:ext cx="3644611" cy="3041714"/>
          </a:xfrm>
          <a:prstGeom prst="rect">
            <a:avLst/>
          </a:prstGeom>
        </p:spPr>
      </p:pic>
      <p:sp>
        <p:nvSpPr>
          <p:cNvPr id="8" name="Content Placeholder 7">
            <a:extLst>
              <a:ext uri="{FF2B5EF4-FFF2-40B4-BE49-F238E27FC236}">
                <a16:creationId xmlns:a16="http://schemas.microsoft.com/office/drawing/2014/main" id="{548CC289-3538-8B2E-101A-AD574519F657}"/>
              </a:ext>
            </a:extLst>
          </p:cNvPr>
          <p:cNvSpPr txBox="1">
            <a:spLocks noGrp="1"/>
          </p:cNvSpPr>
          <p:nvPr>
            <p:ph sz="quarter" idx="11"/>
          </p:nvPr>
        </p:nvSpPr>
        <p:spPr>
          <a:xfrm>
            <a:off x="6224403" y="1815797"/>
            <a:ext cx="1437005" cy="492412"/>
          </a:xfrm>
          <a:prstGeom prst="rect">
            <a:avLst/>
          </a:prstGeom>
          <a:noFill/>
        </p:spPr>
        <p:txBody>
          <a:bodyPr wrap="square" rtlCol="0">
            <a:spAutoFit/>
          </a:bodyPr>
          <a:lstStyle/>
          <a:p>
            <a:pPr algn="ctr"/>
            <a:r>
              <a:rPr lang="en-US" sz="2000" dirty="0">
                <a:solidFill>
                  <a:schemeClr val="tx1"/>
                </a:solidFill>
                <a:latin typeface="+mn-lt"/>
              </a:rPr>
              <a:t>Figure 9</a:t>
            </a:r>
          </a:p>
        </p:txBody>
      </p:sp>
      <p:pic>
        <p:nvPicPr>
          <p:cNvPr id="5" name="Picture 4" descr="A graph shows Price against Quantity with three downward sloping demand curves.&#10;The x-axis is labeled Quantity and the y-axis is labeled Price. The curves represent the shifts in demand and are labeled D 3, D 1, and D 2 from left to right. A left arrow from the curve D 1 to D 3 is labeled Decrease in demand, and a right arrow from D 1 to D 2 is labeled Increase in demand.">
            <a:extLst>
              <a:ext uri="{FF2B5EF4-FFF2-40B4-BE49-F238E27FC236}">
                <a16:creationId xmlns:a16="http://schemas.microsoft.com/office/drawing/2014/main" id="{777C1EAD-E188-883B-5C56-1B3FCD758950}"/>
              </a:ext>
            </a:extLst>
          </p:cNvPr>
          <p:cNvPicPr>
            <a:picLocks noChangeAspect="1"/>
          </p:cNvPicPr>
          <p:nvPr/>
        </p:nvPicPr>
        <p:blipFill>
          <a:blip r:embed="rId5"/>
          <a:stretch>
            <a:fillRect/>
          </a:stretch>
        </p:blipFill>
        <p:spPr>
          <a:xfrm>
            <a:off x="9239243" y="2544759"/>
            <a:ext cx="266714" cy="196860"/>
          </a:xfrm>
          <a:prstGeom prst="rect">
            <a:avLst/>
          </a:prstGeom>
        </p:spPr>
      </p:pic>
    </p:spTree>
    <p:extLst>
      <p:ext uri="{BB962C8B-B14F-4D97-AF65-F5344CB8AC3E}">
        <p14:creationId xmlns:p14="http://schemas.microsoft.com/office/powerpoint/2010/main" val="146345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3515" y="732099"/>
            <a:ext cx="9996324" cy="987115"/>
          </a:xfrm>
        </p:spPr>
        <p:txBody>
          <a:bodyPr>
            <a:noAutofit/>
          </a:bodyPr>
          <a:lstStyle/>
          <a:p>
            <a:r>
              <a:rPr lang="en-US" dirty="0">
                <a:latin typeface="+mn-lt"/>
                <a:ea typeface="Century Gothic" charset="0"/>
              </a:rPr>
              <a:t>CHANGES IN PRICE OF RELATED GOODS: SUBSTITUTES</a:t>
            </a:r>
            <a:endParaRPr lang="en-US" dirty="0">
              <a:latin typeface="+mn-lt"/>
            </a:endParaRPr>
          </a:p>
        </p:txBody>
      </p:sp>
      <p:sp>
        <p:nvSpPr>
          <p:cNvPr id="7" name="Content Placeholder 6"/>
          <p:cNvSpPr>
            <a:spLocks noGrp="1"/>
          </p:cNvSpPr>
          <p:nvPr>
            <p:ph sz="quarter" idx="10"/>
          </p:nvPr>
        </p:nvSpPr>
        <p:spPr>
          <a:xfrm>
            <a:off x="117582" y="1933291"/>
            <a:ext cx="9804186" cy="4069943"/>
          </a:xfrm>
        </p:spPr>
        <p:txBody>
          <a:bodyPr>
            <a:normAutofit/>
          </a:bodyPr>
          <a:lstStyle/>
          <a:p>
            <a:pPr marL="354013" indent="-354013">
              <a:spcAft>
                <a:spcPts val="1200"/>
              </a:spcAft>
              <a:defRPr/>
            </a:pPr>
            <a:r>
              <a:rPr lang="en-US" dirty="0">
                <a:latin typeface="+mn-lt"/>
                <a:ea typeface="Century Gothic" charset="0"/>
              </a:rPr>
              <a:t>Two goods are </a:t>
            </a:r>
            <a:r>
              <a:rPr lang="en-US" b="1" dirty="0">
                <a:latin typeface="+mn-lt"/>
                <a:ea typeface="Century Gothic" charset="0"/>
              </a:rPr>
              <a:t>substitutes</a:t>
            </a:r>
            <a:r>
              <a:rPr lang="en-US" dirty="0">
                <a:latin typeface="+mn-lt"/>
                <a:ea typeface="Century Gothic" charset="0"/>
              </a:rPr>
              <a:t> if a decrease in the price of one leads to a decrease in demand for the other (or vice versa).</a:t>
            </a:r>
          </a:p>
          <a:p>
            <a:pPr marL="354013" indent="-354013">
              <a:spcAft>
                <a:spcPts val="1200"/>
              </a:spcAft>
              <a:defRPr/>
            </a:pPr>
            <a:r>
              <a:rPr lang="en-US" dirty="0">
                <a:latin typeface="+mn-lt"/>
                <a:ea typeface="Century Gothic" charset="0"/>
              </a:rPr>
              <a:t>Substitutes usually serve a similar function: coffee and tea, muffins and doughnuts, train rides and air flights.</a:t>
            </a:r>
          </a:p>
          <a:p>
            <a:pPr marL="354013" indent="-354013">
              <a:spcAft>
                <a:spcPts val="1200"/>
              </a:spcAft>
              <a:defRPr/>
            </a:pPr>
            <a:r>
              <a:rPr lang="en-US" b="1" dirty="0">
                <a:latin typeface="+mn-lt"/>
                <a:ea typeface="Century Gothic" charset="0"/>
              </a:rPr>
              <a:t>What happens to demand and the demand curve if </a:t>
            </a:r>
            <a:r>
              <a:rPr lang="en-US" b="1" i="1" dirty="0">
                <a:latin typeface="+mn-lt"/>
                <a:ea typeface="Century Gothic" charset="0"/>
              </a:rPr>
              <a:t>P</a:t>
            </a:r>
            <a:r>
              <a:rPr lang="en-US" b="1" dirty="0">
                <a:latin typeface="+mn-lt"/>
                <a:ea typeface="Century Gothic" charset="0"/>
              </a:rPr>
              <a:t> of a substitute increases/decreases?</a:t>
            </a:r>
          </a:p>
        </p:txBody>
      </p:sp>
    </p:spTree>
    <p:extLst>
      <p:ext uri="{BB962C8B-B14F-4D97-AF65-F5344CB8AC3E}">
        <p14:creationId xmlns:p14="http://schemas.microsoft.com/office/powerpoint/2010/main" val="3869859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4673" y="0"/>
            <a:ext cx="9996324" cy="987115"/>
          </a:xfrm>
        </p:spPr>
        <p:txBody>
          <a:bodyPr>
            <a:noAutofit/>
          </a:bodyPr>
          <a:lstStyle/>
          <a:p>
            <a:pPr algn="l"/>
            <a:r>
              <a:rPr lang="en-US" dirty="0">
                <a:latin typeface="+mn-lt"/>
                <a:ea typeface="Century Gothic" charset="0"/>
              </a:rPr>
              <a:t>SUBSTITUTES</a:t>
            </a:r>
            <a:endParaRPr lang="en-US" dirty="0">
              <a:latin typeface="+mn-lt"/>
            </a:endParaRPr>
          </a:p>
        </p:txBody>
      </p:sp>
      <p:pic>
        <p:nvPicPr>
          <p:cNvPr id="4" name="Picture 3">
            <a:extLst>
              <a:ext uri="{FF2B5EF4-FFF2-40B4-BE49-F238E27FC236}">
                <a16:creationId xmlns:a16="http://schemas.microsoft.com/office/drawing/2014/main" id="{5B71B4E5-CE33-45D1-962F-E4B093EF5FD5}"/>
              </a:ext>
            </a:extLst>
          </p:cNvPr>
          <p:cNvPicPr>
            <a:picLocks noChangeAspect="1"/>
          </p:cNvPicPr>
          <p:nvPr/>
        </p:nvPicPr>
        <p:blipFill>
          <a:blip r:embed="rId2"/>
          <a:stretch>
            <a:fillRect/>
          </a:stretch>
        </p:blipFill>
        <p:spPr>
          <a:xfrm>
            <a:off x="5756234" y="0"/>
            <a:ext cx="3920201" cy="2202779"/>
          </a:xfrm>
          <a:prstGeom prst="rect">
            <a:avLst/>
          </a:prstGeom>
        </p:spPr>
      </p:pic>
      <p:pic>
        <p:nvPicPr>
          <p:cNvPr id="8" name="Picture 7">
            <a:extLst>
              <a:ext uri="{FF2B5EF4-FFF2-40B4-BE49-F238E27FC236}">
                <a16:creationId xmlns:a16="http://schemas.microsoft.com/office/drawing/2014/main" id="{F27176F9-2535-40F1-93B2-251D58C1AE72}"/>
              </a:ext>
            </a:extLst>
          </p:cNvPr>
          <p:cNvPicPr>
            <a:picLocks noChangeAspect="1"/>
          </p:cNvPicPr>
          <p:nvPr/>
        </p:nvPicPr>
        <p:blipFill>
          <a:blip r:embed="rId3"/>
          <a:stretch>
            <a:fillRect/>
          </a:stretch>
        </p:blipFill>
        <p:spPr>
          <a:xfrm>
            <a:off x="0" y="1932972"/>
            <a:ext cx="6534140" cy="5444501"/>
          </a:xfrm>
          <a:prstGeom prst="rect">
            <a:avLst/>
          </a:prstGeom>
        </p:spPr>
      </p:pic>
      <p:sp>
        <p:nvSpPr>
          <p:cNvPr id="10" name="TextBox 9">
            <a:extLst>
              <a:ext uri="{FF2B5EF4-FFF2-40B4-BE49-F238E27FC236}">
                <a16:creationId xmlns:a16="http://schemas.microsoft.com/office/drawing/2014/main" id="{E20F8B77-BC35-42E1-9F93-EA0003DEABF3}"/>
              </a:ext>
            </a:extLst>
          </p:cNvPr>
          <p:cNvSpPr txBox="1"/>
          <p:nvPr/>
        </p:nvSpPr>
        <p:spPr>
          <a:xfrm>
            <a:off x="0" y="987115"/>
            <a:ext cx="5845215" cy="646331"/>
          </a:xfrm>
          <a:prstGeom prst="rect">
            <a:avLst/>
          </a:prstGeom>
          <a:noFill/>
        </p:spPr>
        <p:txBody>
          <a:bodyPr wrap="square">
            <a:spAutoFit/>
          </a:bodyPr>
          <a:lstStyle/>
          <a:p>
            <a:r>
              <a:rPr lang="en-US" sz="1800" b="1" i="0" dirty="0">
                <a:solidFill>
                  <a:srgbClr val="1F1F1F"/>
                </a:solidFill>
                <a:effectLst/>
                <a:latin typeface="Google Sans"/>
              </a:rPr>
              <a:t>Salmon prices for 2019 took a dip for all but sockeyes, which averaged </a:t>
            </a:r>
            <a:r>
              <a:rPr lang="en-US" sz="1800" b="1" i="0" dirty="0">
                <a:solidFill>
                  <a:srgbClr val="040C28"/>
                </a:solidFill>
                <a:effectLst/>
                <a:latin typeface="Google Sans"/>
              </a:rPr>
              <a:t>$1.45 per pound</a:t>
            </a:r>
            <a:r>
              <a:rPr lang="en-US" sz="1800" b="1" i="0" dirty="0">
                <a:solidFill>
                  <a:srgbClr val="1F1F1F"/>
                </a:solidFill>
                <a:effectLst/>
                <a:latin typeface="Google Sans"/>
              </a:rPr>
              <a:t> </a:t>
            </a:r>
            <a:endParaRPr lang="en-US" sz="1800" b="1" dirty="0"/>
          </a:p>
        </p:txBody>
      </p:sp>
    </p:spTree>
    <p:extLst>
      <p:ext uri="{BB962C8B-B14F-4D97-AF65-F5344CB8AC3E}">
        <p14:creationId xmlns:p14="http://schemas.microsoft.com/office/powerpoint/2010/main" val="30104058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3515" y="732099"/>
            <a:ext cx="9996324" cy="987115"/>
          </a:xfrm>
        </p:spPr>
        <p:txBody>
          <a:bodyPr>
            <a:noAutofit/>
          </a:bodyPr>
          <a:lstStyle/>
          <a:p>
            <a:r>
              <a:rPr lang="en-US" dirty="0">
                <a:latin typeface="+mn-lt"/>
                <a:ea typeface="Century Gothic" charset="0"/>
              </a:rPr>
              <a:t>CHANGES IN PRICE OF RELATED GOODS: COMPLEMENTS</a:t>
            </a:r>
            <a:endParaRPr lang="en-US" dirty="0">
              <a:latin typeface="+mn-lt"/>
            </a:endParaRPr>
          </a:p>
        </p:txBody>
      </p:sp>
      <p:sp>
        <p:nvSpPr>
          <p:cNvPr id="7" name="Content Placeholder 6"/>
          <p:cNvSpPr>
            <a:spLocks noGrp="1"/>
          </p:cNvSpPr>
          <p:nvPr>
            <p:ph sz="quarter" idx="10"/>
          </p:nvPr>
        </p:nvSpPr>
        <p:spPr>
          <a:xfrm>
            <a:off x="117582" y="1933292"/>
            <a:ext cx="9804186" cy="4765682"/>
          </a:xfrm>
        </p:spPr>
        <p:txBody>
          <a:bodyPr>
            <a:normAutofit/>
          </a:bodyPr>
          <a:lstStyle/>
          <a:p>
            <a:pPr marL="354013" indent="-354013">
              <a:spcAft>
                <a:spcPts val="1200"/>
              </a:spcAft>
            </a:pPr>
            <a:r>
              <a:rPr lang="en-US" dirty="0">
                <a:latin typeface="+mn-lt"/>
                <a:ea typeface="Century Gothic" charset="0"/>
              </a:rPr>
              <a:t>Two goods are </a:t>
            </a:r>
            <a:r>
              <a:rPr lang="en-US" b="1" dirty="0">
                <a:latin typeface="+mn-lt"/>
                <a:ea typeface="Century Gothic" charset="0"/>
              </a:rPr>
              <a:t>complements</a:t>
            </a:r>
            <a:r>
              <a:rPr lang="en-US" dirty="0">
                <a:effectLst>
                  <a:outerShdw blurRad="38100" dist="38100" dir="2700000" algn="tl">
                    <a:srgbClr val="000000">
                      <a:alpha val="43137"/>
                    </a:srgbClr>
                  </a:outerShdw>
                </a:effectLst>
                <a:latin typeface="+mn-lt"/>
                <a:ea typeface="Century Gothic" charset="0"/>
              </a:rPr>
              <a:t> </a:t>
            </a:r>
            <a:r>
              <a:rPr lang="en-US" dirty="0">
                <a:latin typeface="+mn-lt"/>
                <a:ea typeface="Century Gothic" charset="0"/>
              </a:rPr>
              <a:t>if a decrease in the price of one good leads to an increase in the demand for the other (or vice versa).</a:t>
            </a:r>
          </a:p>
          <a:p>
            <a:pPr marL="354013" indent="-354013">
              <a:spcAft>
                <a:spcPts val="1200"/>
              </a:spcAft>
            </a:pPr>
            <a:r>
              <a:rPr lang="en-US" dirty="0">
                <a:latin typeface="+mn-lt"/>
                <a:ea typeface="Century Gothic" charset="0"/>
              </a:rPr>
              <a:t>Complements are usually consumed together: smartphones and apps, cars and gasoline.</a:t>
            </a:r>
          </a:p>
          <a:p>
            <a:pPr marL="354013" indent="-354013">
              <a:spcAft>
                <a:spcPts val="1200"/>
              </a:spcAft>
            </a:pPr>
            <a:r>
              <a:rPr lang="en-US" b="1" dirty="0">
                <a:latin typeface="+mn-lt"/>
                <a:ea typeface="Century Gothic" charset="0"/>
              </a:rPr>
              <a:t>What happens to demand and the demand curve if </a:t>
            </a:r>
            <a:r>
              <a:rPr lang="en-US" b="1" i="1" dirty="0">
                <a:latin typeface="+mn-lt"/>
                <a:ea typeface="Century Gothic" charset="0"/>
              </a:rPr>
              <a:t>P</a:t>
            </a:r>
            <a:r>
              <a:rPr lang="en-US" b="1" dirty="0">
                <a:latin typeface="+mn-lt"/>
                <a:ea typeface="Century Gothic" charset="0"/>
              </a:rPr>
              <a:t> of a complement increases/decreases?</a:t>
            </a:r>
            <a:endParaRPr lang="en-US" dirty="0">
              <a:latin typeface="+mn-lt"/>
              <a:ea typeface="Century Gothic" charset="0"/>
            </a:endParaRPr>
          </a:p>
        </p:txBody>
      </p:sp>
    </p:spTree>
    <p:extLst>
      <p:ext uri="{BB962C8B-B14F-4D97-AF65-F5344CB8AC3E}">
        <p14:creationId xmlns:p14="http://schemas.microsoft.com/office/powerpoint/2010/main" val="3133152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076" y="138333"/>
            <a:ext cx="9996324" cy="987115"/>
          </a:xfrm>
        </p:spPr>
        <p:txBody>
          <a:bodyPr>
            <a:noAutofit/>
          </a:bodyPr>
          <a:lstStyle/>
          <a:p>
            <a:pPr fontAlgn="base"/>
            <a:r>
              <a:rPr lang="en-US" sz="2800" b="1" i="0" dirty="0">
                <a:solidFill>
                  <a:srgbClr val="0F2741"/>
                </a:solidFill>
                <a:effectLst/>
                <a:latin typeface="Open Sans" panose="020B0606030504020204" pitchFamily="34" charset="0"/>
              </a:rPr>
              <a:t>Average price of smartphones in the United States from 2013 to 2027, by </a:t>
            </a:r>
            <a:r>
              <a:rPr lang="en-US" sz="2800" b="1" dirty="0">
                <a:solidFill>
                  <a:srgbClr val="0F2741"/>
                </a:solidFill>
                <a:latin typeface="Open Sans" panose="020B0606030504020204" pitchFamily="34" charset="0"/>
              </a:rPr>
              <a:t>segment (in U.S. dollars)</a:t>
            </a:r>
          </a:p>
        </p:txBody>
      </p:sp>
      <p:pic>
        <p:nvPicPr>
          <p:cNvPr id="5" name="Picture 4">
            <a:extLst>
              <a:ext uri="{FF2B5EF4-FFF2-40B4-BE49-F238E27FC236}">
                <a16:creationId xmlns:a16="http://schemas.microsoft.com/office/drawing/2014/main" id="{F323BAE7-1241-9F01-EA02-DE58BD3CF3C9}"/>
              </a:ext>
            </a:extLst>
          </p:cNvPr>
          <p:cNvPicPr>
            <a:picLocks noChangeAspect="1"/>
          </p:cNvPicPr>
          <p:nvPr/>
        </p:nvPicPr>
        <p:blipFill>
          <a:blip r:embed="rId2"/>
          <a:stretch>
            <a:fillRect/>
          </a:stretch>
        </p:blipFill>
        <p:spPr>
          <a:xfrm>
            <a:off x="0" y="1211283"/>
            <a:ext cx="10058399" cy="6151418"/>
          </a:xfrm>
          <a:prstGeom prst="rect">
            <a:avLst/>
          </a:prstGeom>
        </p:spPr>
      </p:pic>
    </p:spTree>
    <p:extLst>
      <p:ext uri="{BB962C8B-B14F-4D97-AF65-F5344CB8AC3E}">
        <p14:creationId xmlns:p14="http://schemas.microsoft.com/office/powerpoint/2010/main" val="3487165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076" y="138333"/>
            <a:ext cx="9996324" cy="987115"/>
          </a:xfrm>
        </p:spPr>
        <p:txBody>
          <a:bodyPr>
            <a:noAutofit/>
          </a:bodyPr>
          <a:lstStyle/>
          <a:p>
            <a:pPr fontAlgn="base"/>
            <a:r>
              <a:rPr lang="en-US" sz="2800" b="1" i="0" dirty="0">
                <a:solidFill>
                  <a:srgbClr val="0F2741"/>
                </a:solidFill>
                <a:effectLst/>
                <a:latin typeface="Open Sans" panose="020B0606030504020204" pitchFamily="34" charset="0"/>
              </a:rPr>
              <a:t>Distribution of in-app purchase prices </a:t>
            </a:r>
            <a:r>
              <a:rPr lang="en-US" sz="2800" b="1" dirty="0">
                <a:solidFill>
                  <a:srgbClr val="0F2741"/>
                </a:solidFill>
                <a:latin typeface="Open Sans" panose="020B0606030504020204" pitchFamily="34" charset="0"/>
              </a:rPr>
              <a:t>on the Apple App Store in the US from 2018 to 2021</a:t>
            </a:r>
          </a:p>
        </p:txBody>
      </p:sp>
      <p:pic>
        <p:nvPicPr>
          <p:cNvPr id="3" name="Picture 2">
            <a:extLst>
              <a:ext uri="{FF2B5EF4-FFF2-40B4-BE49-F238E27FC236}">
                <a16:creationId xmlns:a16="http://schemas.microsoft.com/office/drawing/2014/main" id="{ED4D4283-DC2B-10E9-04A4-302CB4389D87}"/>
              </a:ext>
            </a:extLst>
          </p:cNvPr>
          <p:cNvPicPr>
            <a:picLocks noChangeAspect="1"/>
          </p:cNvPicPr>
          <p:nvPr/>
        </p:nvPicPr>
        <p:blipFill>
          <a:blip r:embed="rId2"/>
          <a:stretch>
            <a:fillRect/>
          </a:stretch>
        </p:blipFill>
        <p:spPr>
          <a:xfrm>
            <a:off x="0" y="1125448"/>
            <a:ext cx="9892145" cy="6213501"/>
          </a:xfrm>
          <a:prstGeom prst="rect">
            <a:avLst/>
          </a:prstGeom>
        </p:spPr>
      </p:pic>
    </p:spTree>
    <p:extLst>
      <p:ext uri="{BB962C8B-B14F-4D97-AF65-F5344CB8AC3E}">
        <p14:creationId xmlns:p14="http://schemas.microsoft.com/office/powerpoint/2010/main" val="1228112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CHANGES IN INCOME</a:t>
            </a:r>
            <a:endParaRPr lang="en-US" dirty="0">
              <a:latin typeface="+mn-lt"/>
            </a:endParaRPr>
          </a:p>
        </p:txBody>
      </p:sp>
      <p:sp>
        <p:nvSpPr>
          <p:cNvPr id="6" name="Content Placeholder 5"/>
          <p:cNvSpPr>
            <a:spLocks noGrp="1"/>
          </p:cNvSpPr>
          <p:nvPr>
            <p:ph sz="quarter" idx="10"/>
          </p:nvPr>
        </p:nvSpPr>
        <p:spPr>
          <a:xfrm>
            <a:off x="117581" y="1543792"/>
            <a:ext cx="9857691" cy="5403273"/>
          </a:xfrm>
        </p:spPr>
        <p:txBody>
          <a:bodyPr>
            <a:normAutofit/>
          </a:bodyPr>
          <a:lstStyle/>
          <a:p>
            <a:pPr marL="354013" indent="-354013">
              <a:spcAft>
                <a:spcPts val="1200"/>
              </a:spcAft>
              <a:defRPr/>
            </a:pPr>
            <a:r>
              <a:rPr lang="en-US" dirty="0">
                <a:latin typeface="+mn-lt"/>
                <a:ea typeface="Century Gothic" charset="0"/>
              </a:rPr>
              <a:t>The effect of changes in income on demand depends on the nature of the good in question.</a:t>
            </a:r>
          </a:p>
          <a:p>
            <a:pPr marL="720725" lvl="1" indent="-366713">
              <a:defRPr/>
            </a:pPr>
            <a:r>
              <a:rPr lang="en-US" dirty="0">
                <a:latin typeface="+mn-lt"/>
                <a:ea typeface="Century Gothic" charset="0"/>
              </a:rPr>
              <a:t>A </a:t>
            </a:r>
            <a:r>
              <a:rPr lang="en-US" b="1" dirty="0">
                <a:latin typeface="+mn-lt"/>
                <a:ea typeface="Century Gothic" charset="0"/>
              </a:rPr>
              <a:t>normal good: </a:t>
            </a:r>
            <a:r>
              <a:rPr lang="en-US" dirty="0">
                <a:latin typeface="+mn-lt"/>
                <a:ea typeface="Century Gothic" charset="0"/>
              </a:rPr>
              <a:t>Demand increases when income increases.</a:t>
            </a:r>
          </a:p>
          <a:p>
            <a:pPr marL="720725" lvl="1" indent="-366713">
              <a:spcAft>
                <a:spcPts val="1200"/>
              </a:spcAft>
              <a:defRPr/>
            </a:pPr>
            <a:r>
              <a:rPr lang="en-US" dirty="0">
                <a:latin typeface="+mn-lt"/>
                <a:ea typeface="Century Gothic" charset="0"/>
              </a:rPr>
              <a:t>An </a:t>
            </a:r>
            <a:r>
              <a:rPr lang="en-US" b="1" dirty="0">
                <a:latin typeface="+mn-lt"/>
                <a:ea typeface="Century Gothic" charset="0"/>
              </a:rPr>
              <a:t>inferior</a:t>
            </a:r>
            <a:r>
              <a:rPr lang="en-US" dirty="0">
                <a:latin typeface="+mn-lt"/>
                <a:ea typeface="Century Gothic" charset="0"/>
              </a:rPr>
              <a:t> </a:t>
            </a:r>
            <a:r>
              <a:rPr lang="en-US" b="1" dirty="0">
                <a:latin typeface="+mn-lt"/>
                <a:ea typeface="Century Gothic" charset="0"/>
              </a:rPr>
              <a:t>good:</a:t>
            </a:r>
            <a:r>
              <a:rPr lang="en-US" dirty="0">
                <a:latin typeface="+mn-lt"/>
                <a:ea typeface="Century Gothic" charset="0"/>
              </a:rPr>
              <a:t> Demand decreases when income increases.</a:t>
            </a:r>
          </a:p>
          <a:p>
            <a:pPr marL="354013" indent="-354013">
              <a:spcAft>
                <a:spcPts val="1200"/>
              </a:spcAft>
              <a:defRPr/>
            </a:pPr>
            <a:r>
              <a:rPr lang="en-US" b="1" dirty="0">
                <a:latin typeface="+mn-lt"/>
                <a:ea typeface="Century Gothic" charset="0"/>
              </a:rPr>
              <a:t>What happens to demand and the demand curve if income increases/decreases?</a:t>
            </a:r>
            <a:endParaRPr lang="en-US" dirty="0">
              <a:latin typeface="+mn-lt"/>
              <a:ea typeface="Century Gothic" charset="0"/>
            </a:endParaRPr>
          </a:p>
        </p:txBody>
      </p:sp>
    </p:spTree>
    <p:extLst>
      <p:ext uri="{BB962C8B-B14F-4D97-AF65-F5344CB8AC3E}">
        <p14:creationId xmlns:p14="http://schemas.microsoft.com/office/powerpoint/2010/main" val="2509713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D30CAB-1585-33D7-2488-24745B306D9F}"/>
              </a:ext>
            </a:extLst>
          </p:cNvPr>
          <p:cNvSpPr>
            <a:spLocks noGrp="1"/>
          </p:cNvSpPr>
          <p:nvPr>
            <p:ph type="title"/>
          </p:nvPr>
        </p:nvSpPr>
        <p:spPr/>
        <p:txBody>
          <a:bodyPr/>
          <a:lstStyle/>
          <a:p>
            <a:r>
              <a:rPr lang="en-US" dirty="0"/>
              <a:t>Inferior or Normal?</a:t>
            </a:r>
          </a:p>
        </p:txBody>
      </p:sp>
      <p:pic>
        <p:nvPicPr>
          <p:cNvPr id="8" name="Picture 7">
            <a:extLst>
              <a:ext uri="{FF2B5EF4-FFF2-40B4-BE49-F238E27FC236}">
                <a16:creationId xmlns:a16="http://schemas.microsoft.com/office/drawing/2014/main" id="{5BBBCD8D-A022-3E5B-135C-57566FF9A99C}"/>
              </a:ext>
            </a:extLst>
          </p:cNvPr>
          <p:cNvPicPr>
            <a:picLocks noChangeAspect="1"/>
          </p:cNvPicPr>
          <p:nvPr/>
        </p:nvPicPr>
        <p:blipFill>
          <a:blip r:embed="rId2"/>
          <a:stretch>
            <a:fillRect/>
          </a:stretch>
        </p:blipFill>
        <p:spPr>
          <a:xfrm>
            <a:off x="415636" y="2208810"/>
            <a:ext cx="3978892" cy="2238127"/>
          </a:xfrm>
          <a:prstGeom prst="rect">
            <a:avLst/>
          </a:prstGeom>
        </p:spPr>
      </p:pic>
      <p:pic>
        <p:nvPicPr>
          <p:cNvPr id="11" name="Picture 10">
            <a:extLst>
              <a:ext uri="{FF2B5EF4-FFF2-40B4-BE49-F238E27FC236}">
                <a16:creationId xmlns:a16="http://schemas.microsoft.com/office/drawing/2014/main" id="{94842100-233D-1F75-BDC3-F72696C9C5AB}"/>
              </a:ext>
            </a:extLst>
          </p:cNvPr>
          <p:cNvPicPr>
            <a:picLocks noChangeAspect="1"/>
          </p:cNvPicPr>
          <p:nvPr/>
        </p:nvPicPr>
        <p:blipFill>
          <a:blip r:embed="rId3"/>
          <a:stretch>
            <a:fillRect/>
          </a:stretch>
        </p:blipFill>
        <p:spPr>
          <a:xfrm>
            <a:off x="6380761" y="1638795"/>
            <a:ext cx="2380260" cy="2380260"/>
          </a:xfrm>
          <a:prstGeom prst="rect">
            <a:avLst/>
          </a:prstGeom>
        </p:spPr>
      </p:pic>
      <p:pic>
        <p:nvPicPr>
          <p:cNvPr id="12" name="Picture 11">
            <a:extLst>
              <a:ext uri="{FF2B5EF4-FFF2-40B4-BE49-F238E27FC236}">
                <a16:creationId xmlns:a16="http://schemas.microsoft.com/office/drawing/2014/main" id="{9EE168FD-0F0E-9263-52E8-10E7C6201EFD}"/>
              </a:ext>
            </a:extLst>
          </p:cNvPr>
          <p:cNvPicPr>
            <a:picLocks noChangeAspect="1"/>
          </p:cNvPicPr>
          <p:nvPr/>
        </p:nvPicPr>
        <p:blipFill>
          <a:blip r:embed="rId4"/>
          <a:stretch>
            <a:fillRect/>
          </a:stretch>
        </p:blipFill>
        <p:spPr>
          <a:xfrm>
            <a:off x="1171594" y="4874202"/>
            <a:ext cx="2466975" cy="1847850"/>
          </a:xfrm>
          <a:prstGeom prst="rect">
            <a:avLst/>
          </a:prstGeom>
        </p:spPr>
      </p:pic>
      <p:pic>
        <p:nvPicPr>
          <p:cNvPr id="13" name="Picture 12">
            <a:extLst>
              <a:ext uri="{FF2B5EF4-FFF2-40B4-BE49-F238E27FC236}">
                <a16:creationId xmlns:a16="http://schemas.microsoft.com/office/drawing/2014/main" id="{621FA6B0-3D1F-DD57-9390-409710F42976}"/>
              </a:ext>
            </a:extLst>
          </p:cNvPr>
          <p:cNvPicPr>
            <a:picLocks noChangeAspect="1"/>
          </p:cNvPicPr>
          <p:nvPr/>
        </p:nvPicPr>
        <p:blipFill>
          <a:blip r:embed="rId5"/>
          <a:stretch>
            <a:fillRect/>
          </a:stretch>
        </p:blipFill>
        <p:spPr>
          <a:xfrm>
            <a:off x="6109812" y="5017603"/>
            <a:ext cx="2776994" cy="1561048"/>
          </a:xfrm>
          <a:prstGeom prst="rect">
            <a:avLst/>
          </a:prstGeom>
        </p:spPr>
      </p:pic>
    </p:spTree>
    <p:extLst>
      <p:ext uri="{BB962C8B-B14F-4D97-AF65-F5344CB8AC3E}">
        <p14:creationId xmlns:p14="http://schemas.microsoft.com/office/powerpoint/2010/main" val="944858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D30CAB-1585-33D7-2488-24745B306D9F}"/>
              </a:ext>
            </a:extLst>
          </p:cNvPr>
          <p:cNvSpPr>
            <a:spLocks noGrp="1"/>
          </p:cNvSpPr>
          <p:nvPr>
            <p:ph type="title"/>
          </p:nvPr>
        </p:nvSpPr>
        <p:spPr>
          <a:xfrm>
            <a:off x="0" y="70818"/>
            <a:ext cx="10058400" cy="815797"/>
          </a:xfrm>
        </p:spPr>
        <p:txBody>
          <a:bodyPr/>
          <a:lstStyle/>
          <a:p>
            <a:r>
              <a:rPr lang="en-US" dirty="0"/>
              <a:t>Changes in Income</a:t>
            </a:r>
          </a:p>
        </p:txBody>
      </p:sp>
      <p:pic>
        <p:nvPicPr>
          <p:cNvPr id="6" name="Picture 5">
            <a:extLst>
              <a:ext uri="{FF2B5EF4-FFF2-40B4-BE49-F238E27FC236}">
                <a16:creationId xmlns:a16="http://schemas.microsoft.com/office/drawing/2014/main" id="{4D59890E-DDE9-A968-7029-F6DEAAA38C18}"/>
              </a:ext>
            </a:extLst>
          </p:cNvPr>
          <p:cNvPicPr>
            <a:picLocks noChangeAspect="1"/>
          </p:cNvPicPr>
          <p:nvPr/>
        </p:nvPicPr>
        <p:blipFill>
          <a:blip r:embed="rId2"/>
          <a:stretch>
            <a:fillRect/>
          </a:stretch>
        </p:blipFill>
        <p:spPr>
          <a:xfrm>
            <a:off x="593767" y="884466"/>
            <a:ext cx="8919752" cy="5908220"/>
          </a:xfrm>
          <a:prstGeom prst="rect">
            <a:avLst/>
          </a:prstGeom>
        </p:spPr>
      </p:pic>
      <p:sp>
        <p:nvSpPr>
          <p:cNvPr id="7" name="TextBox 6">
            <a:extLst>
              <a:ext uri="{FF2B5EF4-FFF2-40B4-BE49-F238E27FC236}">
                <a16:creationId xmlns:a16="http://schemas.microsoft.com/office/drawing/2014/main" id="{9ECD5E44-C157-F2C2-F429-B248752037EF}"/>
              </a:ext>
            </a:extLst>
          </p:cNvPr>
          <p:cNvSpPr txBox="1"/>
          <p:nvPr/>
        </p:nvSpPr>
        <p:spPr>
          <a:xfrm>
            <a:off x="819397" y="6888699"/>
            <a:ext cx="4118730" cy="338554"/>
          </a:xfrm>
          <a:prstGeom prst="rect">
            <a:avLst/>
          </a:prstGeom>
          <a:noFill/>
        </p:spPr>
        <p:txBody>
          <a:bodyPr wrap="square" rtlCol="0">
            <a:spAutoFit/>
          </a:bodyPr>
          <a:lstStyle/>
          <a:p>
            <a:r>
              <a:rPr lang="en-US" sz="1600" b="1" dirty="0"/>
              <a:t>Source: </a:t>
            </a:r>
            <a:r>
              <a:rPr lang="en-US" sz="1600" b="1" dirty="0">
                <a:hlinkClick r:id="rId3"/>
              </a:rPr>
              <a:t>Bureau of Labor Statistics</a:t>
            </a:r>
            <a:endParaRPr lang="en-US" sz="1600" b="1" dirty="0"/>
          </a:p>
        </p:txBody>
      </p:sp>
    </p:spTree>
    <p:extLst>
      <p:ext uri="{BB962C8B-B14F-4D97-AF65-F5344CB8AC3E}">
        <p14:creationId xmlns:p14="http://schemas.microsoft.com/office/powerpoint/2010/main" val="5716297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ea typeface="Century Gothic" charset="0"/>
              </a:rPr>
              <a:t>CHANGES IN TASTES</a:t>
            </a:r>
            <a:endParaRPr lang="en-US" dirty="0">
              <a:latin typeface="+mn-lt"/>
            </a:endParaRPr>
          </a:p>
        </p:txBody>
      </p:sp>
      <p:sp>
        <p:nvSpPr>
          <p:cNvPr id="7" name="Content Placeholder 6"/>
          <p:cNvSpPr>
            <a:spLocks noGrp="1"/>
          </p:cNvSpPr>
          <p:nvPr>
            <p:ph sz="quarter" idx="10"/>
          </p:nvPr>
        </p:nvSpPr>
        <p:spPr>
          <a:xfrm>
            <a:off x="127107" y="1195405"/>
            <a:ext cx="9804186" cy="5845137"/>
          </a:xfrm>
        </p:spPr>
        <p:txBody>
          <a:bodyPr>
            <a:normAutofit/>
          </a:bodyPr>
          <a:lstStyle/>
          <a:p>
            <a:pPr marL="354013" indent="-354013">
              <a:spcAft>
                <a:spcPts val="1200"/>
              </a:spcAft>
              <a:defRPr/>
            </a:pPr>
            <a:r>
              <a:rPr lang="en-US" dirty="0">
                <a:latin typeface="+mn-lt"/>
                <a:ea typeface="Century Gothic" charset="0"/>
              </a:rPr>
              <a:t>Tastes and preferences are subjective and vary among consumers.</a:t>
            </a:r>
          </a:p>
          <a:p>
            <a:pPr marL="720725" lvl="1" indent="-366713">
              <a:spcAft>
                <a:spcPts val="1200"/>
              </a:spcAft>
              <a:defRPr/>
            </a:pPr>
            <a:r>
              <a:rPr lang="en-US" dirty="0">
                <a:latin typeface="+mn-lt"/>
                <a:ea typeface="Century Gothic" charset="0"/>
              </a:rPr>
              <a:t>Seasonal changes or fads have predictable effects on demand.</a:t>
            </a:r>
          </a:p>
          <a:p>
            <a:pPr marL="720725" lvl="1" indent="-366713">
              <a:spcAft>
                <a:spcPts val="1200"/>
              </a:spcAft>
              <a:defRPr/>
            </a:pPr>
            <a:endParaRPr lang="en-US" dirty="0">
              <a:latin typeface="+mn-lt"/>
              <a:ea typeface="Century Gothic" charset="0"/>
            </a:endParaRPr>
          </a:p>
          <a:p>
            <a:pPr marL="720725" lvl="1" indent="-366713">
              <a:spcAft>
                <a:spcPts val="1200"/>
              </a:spcAft>
              <a:defRPr/>
            </a:pPr>
            <a:endParaRPr lang="en-US" dirty="0">
              <a:latin typeface="+mn-lt"/>
              <a:ea typeface="Century Gothic" charset="0"/>
            </a:endParaRPr>
          </a:p>
          <a:p>
            <a:pPr marL="720725" lvl="1" indent="-366713">
              <a:spcAft>
                <a:spcPts val="1200"/>
              </a:spcAft>
              <a:defRPr/>
            </a:pPr>
            <a:endParaRPr lang="en-US" dirty="0">
              <a:latin typeface="+mn-lt"/>
              <a:ea typeface="Century Gothic" charset="0"/>
            </a:endParaRPr>
          </a:p>
          <a:p>
            <a:pPr marL="720725" lvl="1" indent="-366713">
              <a:spcAft>
                <a:spcPts val="1200"/>
              </a:spcAft>
              <a:defRPr/>
            </a:pPr>
            <a:endParaRPr lang="en-US" dirty="0">
              <a:latin typeface="+mn-lt"/>
              <a:ea typeface="Century Gothic" charset="0"/>
            </a:endParaRPr>
          </a:p>
          <a:p>
            <a:pPr marL="720725" lvl="1" indent="-366713">
              <a:spcAft>
                <a:spcPts val="1200"/>
              </a:spcAft>
              <a:defRPr/>
            </a:pPr>
            <a:r>
              <a:rPr lang="en-US" dirty="0">
                <a:latin typeface="+mn-lt"/>
                <a:ea typeface="Century Gothic" charset="0"/>
              </a:rPr>
              <a:t>What happens to demand for boots in October?</a:t>
            </a:r>
          </a:p>
        </p:txBody>
      </p:sp>
      <p:pic>
        <p:nvPicPr>
          <p:cNvPr id="2" name="Picture 1">
            <a:extLst>
              <a:ext uri="{FF2B5EF4-FFF2-40B4-BE49-F238E27FC236}">
                <a16:creationId xmlns:a16="http://schemas.microsoft.com/office/drawing/2014/main" id="{DA46FC81-95A9-4733-96FA-90B6D78D3C8F}"/>
              </a:ext>
            </a:extLst>
          </p:cNvPr>
          <p:cNvPicPr>
            <a:picLocks noChangeAspect="1"/>
          </p:cNvPicPr>
          <p:nvPr/>
        </p:nvPicPr>
        <p:blipFill>
          <a:blip r:embed="rId2"/>
          <a:stretch>
            <a:fillRect/>
          </a:stretch>
        </p:blipFill>
        <p:spPr>
          <a:xfrm>
            <a:off x="5384759" y="3044142"/>
            <a:ext cx="3857139" cy="2571426"/>
          </a:xfrm>
          <a:prstGeom prst="rect">
            <a:avLst/>
          </a:prstGeom>
        </p:spPr>
      </p:pic>
    </p:spTree>
    <p:extLst>
      <p:ext uri="{BB962C8B-B14F-4D97-AF65-F5344CB8AC3E}">
        <p14:creationId xmlns:p14="http://schemas.microsoft.com/office/powerpoint/2010/main" val="24256585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ea typeface="Century Gothic" charset="0"/>
              </a:rPr>
              <a:t>CHANGES IN EXPECTATIONS (1 of 2)</a:t>
            </a:r>
            <a:endParaRPr lang="en-US" dirty="0">
              <a:latin typeface="+mn-lt"/>
            </a:endParaRPr>
          </a:p>
        </p:txBody>
      </p:sp>
      <p:sp>
        <p:nvSpPr>
          <p:cNvPr id="6" name="Content Placeholder 5"/>
          <p:cNvSpPr>
            <a:spLocks noGrp="1"/>
          </p:cNvSpPr>
          <p:nvPr>
            <p:ph sz="quarter" idx="10"/>
          </p:nvPr>
        </p:nvSpPr>
        <p:spPr>
          <a:xfrm>
            <a:off x="117582" y="1933291"/>
            <a:ext cx="9804186" cy="3992496"/>
          </a:xfrm>
        </p:spPr>
        <p:txBody>
          <a:bodyPr>
            <a:normAutofit/>
          </a:bodyPr>
          <a:lstStyle/>
          <a:p>
            <a:pPr marL="354013" indent="-354013">
              <a:spcAft>
                <a:spcPts val="1200"/>
              </a:spcAft>
              <a:defRPr/>
            </a:pPr>
            <a:r>
              <a:rPr lang="en-US" dirty="0">
                <a:latin typeface="+mn-lt"/>
                <a:ea typeface="Century Gothic" charset="0"/>
              </a:rPr>
              <a:t>If consumers have a choice about the timing of a purchase, they buy according to </a:t>
            </a:r>
            <a:r>
              <a:rPr lang="en-US" b="1" dirty="0">
                <a:latin typeface="+mn-lt"/>
                <a:ea typeface="Century Gothic" charset="0"/>
              </a:rPr>
              <a:t>expectations.</a:t>
            </a:r>
          </a:p>
          <a:p>
            <a:pPr marL="354013" indent="-354013">
              <a:spcAft>
                <a:spcPts val="1200"/>
              </a:spcAft>
              <a:defRPr/>
            </a:pPr>
            <a:r>
              <a:rPr lang="en-US" dirty="0">
                <a:latin typeface="+mn-lt"/>
                <a:ea typeface="Century Gothic" charset="0"/>
              </a:rPr>
              <a:t>Buyers adjust current spending </a:t>
            </a:r>
            <a:r>
              <a:rPr lang="en-US" i="1" dirty="0">
                <a:latin typeface="+mn-lt"/>
                <a:ea typeface="Century Gothic" charset="0"/>
              </a:rPr>
              <a:t>in anticipation of the direction of future prices </a:t>
            </a:r>
            <a:r>
              <a:rPr lang="en-US" dirty="0">
                <a:latin typeface="+mn-lt"/>
                <a:ea typeface="Century Gothic" charset="0"/>
              </a:rPr>
              <a:t>in order to obtain the lowest possible price.</a:t>
            </a:r>
          </a:p>
          <a:p>
            <a:pPr marL="720725" lvl="2" indent="-366713">
              <a:spcAft>
                <a:spcPts val="1200"/>
              </a:spcAft>
              <a:buFont typeface="Arial" panose="020B0604020202020204" pitchFamily="34" charset="0"/>
              <a:buChar char="–"/>
              <a:defRPr/>
            </a:pPr>
            <a:r>
              <a:rPr lang="en-US" sz="2600" dirty="0">
                <a:latin typeface="+mn-lt"/>
                <a:ea typeface="Century Gothic" charset="0"/>
              </a:rPr>
              <a:t>If prices for the newest Xbox consoles are expected to drop right before Christmas, what will happen to sales during November?</a:t>
            </a:r>
          </a:p>
        </p:txBody>
      </p:sp>
    </p:spTree>
    <p:extLst>
      <p:ext uri="{BB962C8B-B14F-4D97-AF65-F5344CB8AC3E}">
        <p14:creationId xmlns:p14="http://schemas.microsoft.com/office/powerpoint/2010/main" val="35059696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2428"/>
            <a:ext cx="10058400" cy="815797"/>
          </a:xfrm>
        </p:spPr>
        <p:txBody>
          <a:bodyPr/>
          <a:lstStyle/>
          <a:p>
            <a:r>
              <a:rPr lang="en-US" dirty="0">
                <a:latin typeface="+mn-lt"/>
                <a:ea typeface="Century Gothic" charset="0"/>
              </a:rPr>
              <a:t>CHANGES IN EXPECTATIONS</a:t>
            </a:r>
            <a:endParaRPr lang="en-US" dirty="0">
              <a:latin typeface="+mn-lt"/>
            </a:endParaRPr>
          </a:p>
        </p:txBody>
      </p:sp>
      <p:pic>
        <p:nvPicPr>
          <p:cNvPr id="7" name="Picture 6">
            <a:extLst>
              <a:ext uri="{FF2B5EF4-FFF2-40B4-BE49-F238E27FC236}">
                <a16:creationId xmlns:a16="http://schemas.microsoft.com/office/drawing/2014/main" id="{5A440301-9436-7109-C06C-E056A5A81B25}"/>
              </a:ext>
            </a:extLst>
          </p:cNvPr>
          <p:cNvPicPr>
            <a:picLocks noChangeAspect="1"/>
          </p:cNvPicPr>
          <p:nvPr/>
        </p:nvPicPr>
        <p:blipFill>
          <a:blip r:embed="rId2"/>
          <a:stretch>
            <a:fillRect/>
          </a:stretch>
        </p:blipFill>
        <p:spPr>
          <a:xfrm>
            <a:off x="52153" y="1056904"/>
            <a:ext cx="9899369" cy="6317673"/>
          </a:xfrm>
          <a:prstGeom prst="rect">
            <a:avLst/>
          </a:prstGeom>
        </p:spPr>
      </p:pic>
    </p:spTree>
    <p:extLst>
      <p:ext uri="{BB962C8B-B14F-4D97-AF65-F5344CB8AC3E}">
        <p14:creationId xmlns:p14="http://schemas.microsoft.com/office/powerpoint/2010/main" val="3252791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2428"/>
            <a:ext cx="10058400" cy="815797"/>
          </a:xfrm>
        </p:spPr>
        <p:txBody>
          <a:bodyPr/>
          <a:lstStyle/>
          <a:p>
            <a:r>
              <a:rPr lang="en-US" dirty="0">
                <a:latin typeface="+mn-lt"/>
                <a:ea typeface="Century Gothic" charset="0"/>
              </a:rPr>
              <a:t>CHANGES IN EXPECTATIONS</a:t>
            </a:r>
            <a:endParaRPr lang="en-US" dirty="0">
              <a:latin typeface="+mn-lt"/>
            </a:endParaRPr>
          </a:p>
        </p:txBody>
      </p:sp>
      <p:sp>
        <p:nvSpPr>
          <p:cNvPr id="5" name="TextBox 4">
            <a:extLst>
              <a:ext uri="{FF2B5EF4-FFF2-40B4-BE49-F238E27FC236}">
                <a16:creationId xmlns:a16="http://schemas.microsoft.com/office/drawing/2014/main" id="{09F40D74-436E-1D2E-0CF9-4D3F529161B4}"/>
              </a:ext>
            </a:extLst>
          </p:cNvPr>
          <p:cNvSpPr txBox="1"/>
          <p:nvPr/>
        </p:nvSpPr>
        <p:spPr>
          <a:xfrm>
            <a:off x="106878" y="961897"/>
            <a:ext cx="9809018" cy="5509200"/>
          </a:xfrm>
          <a:prstGeom prst="rect">
            <a:avLst/>
          </a:prstGeom>
          <a:noFill/>
        </p:spPr>
        <p:txBody>
          <a:bodyPr wrap="square">
            <a:spAutoFit/>
          </a:bodyPr>
          <a:lstStyle/>
          <a:p>
            <a:pPr marL="342900" indent="-342900" algn="just" fontAlgn="base">
              <a:buFont typeface="Arial" panose="020B0604020202020204" pitchFamily="34" charset="0"/>
              <a:buChar char="•"/>
            </a:pPr>
            <a:r>
              <a:rPr lang="en-US" sz="3200" b="0" i="0" dirty="0">
                <a:solidFill>
                  <a:srgbClr val="000000"/>
                </a:solidFill>
                <a:effectLst/>
                <a:latin typeface="-apple-system"/>
              </a:rPr>
              <a:t>US consumers spent $9.8 billion on Black Friday in 2023</a:t>
            </a:r>
            <a:r>
              <a:rPr lang="en-US" sz="3200" dirty="0">
                <a:latin typeface="-apple-system"/>
              </a:rPr>
              <a:t> (</a:t>
            </a:r>
            <a:r>
              <a:rPr lang="en-US" sz="3200" b="0" i="0" dirty="0">
                <a:solidFill>
                  <a:srgbClr val="000000"/>
                </a:solidFill>
                <a:effectLst/>
                <a:latin typeface="-apple-system"/>
              </a:rPr>
              <a:t>an increase of 7.5% compared to 2022).</a:t>
            </a:r>
          </a:p>
          <a:p>
            <a:pPr marL="342900" indent="-342900" algn="just" fontAlgn="base">
              <a:buFont typeface="Arial" panose="020B0604020202020204" pitchFamily="34" charset="0"/>
              <a:buChar char="•"/>
            </a:pPr>
            <a:r>
              <a:rPr lang="en-US" sz="3200" b="0" i="0" dirty="0">
                <a:solidFill>
                  <a:srgbClr val="000000"/>
                </a:solidFill>
                <a:effectLst/>
                <a:latin typeface="-apple-system"/>
              </a:rPr>
              <a:t>The online sale of the toys increased by 285% on Black Friday, compared to a normal day.</a:t>
            </a:r>
          </a:p>
          <a:p>
            <a:pPr marL="342900" indent="-342900" algn="just" fontAlgn="base">
              <a:buFont typeface="Arial" panose="020B0604020202020204" pitchFamily="34" charset="0"/>
              <a:buChar char="•"/>
            </a:pPr>
            <a:r>
              <a:rPr lang="en-US" sz="3200" b="0" i="0" dirty="0">
                <a:solidFill>
                  <a:srgbClr val="000000"/>
                </a:solidFill>
                <a:effectLst/>
                <a:latin typeface="-apple-system"/>
              </a:rPr>
              <a:t>Sales of audio and electronic equipment increased by 200% compared to an average day.</a:t>
            </a:r>
          </a:p>
          <a:p>
            <a:pPr marL="342900" indent="-342900" algn="just" fontAlgn="base">
              <a:buFont typeface="Arial" panose="020B0604020202020204" pitchFamily="34" charset="0"/>
              <a:buChar char="•"/>
            </a:pPr>
            <a:r>
              <a:rPr lang="en-US" sz="3200" b="0" i="0" dirty="0">
                <a:solidFill>
                  <a:srgbClr val="000000"/>
                </a:solidFill>
                <a:effectLst/>
                <a:latin typeface="-apple-system"/>
              </a:rPr>
              <a:t>Each consumer spends $256 on Black Friday </a:t>
            </a:r>
            <a:r>
              <a:rPr lang="en-US" sz="3200" dirty="0">
                <a:latin typeface="-apple-system"/>
              </a:rPr>
              <a:t>and </a:t>
            </a:r>
            <a:r>
              <a:rPr lang="en-US" sz="3200" dirty="0">
                <a:latin typeface="-apple-system"/>
                <a:hlinkClick r:id="rId2">
                  <a:extLst>
                    <a:ext uri="{A12FA001-AC4F-418D-AE19-62706E023703}">
                      <ahyp:hlinkClr xmlns:ahyp="http://schemas.microsoft.com/office/drawing/2018/hyperlinkcolor" val="tx"/>
                    </a:ext>
                  </a:extLst>
                </a:hlinkClick>
              </a:rPr>
              <a:t>Cyber Monday combined. </a:t>
            </a:r>
            <a:endParaRPr lang="en-US" sz="3200" dirty="0">
              <a:latin typeface="-apple-system"/>
            </a:endParaRPr>
          </a:p>
          <a:p>
            <a:pPr marL="342900" indent="-342900" algn="just" fontAlgn="base">
              <a:buFont typeface="Arial" panose="020B0604020202020204" pitchFamily="34" charset="0"/>
              <a:buChar char="•"/>
            </a:pPr>
            <a:r>
              <a:rPr lang="en-US" sz="3200" b="0" i="0" dirty="0">
                <a:solidFill>
                  <a:srgbClr val="000000"/>
                </a:solidFill>
                <a:effectLst/>
                <a:latin typeface="-apple-system"/>
              </a:rPr>
              <a:t>US ranks in 8th position for per-person spending during this period. China leads the list with $483 per </a:t>
            </a:r>
            <a:r>
              <a:rPr lang="en-US" sz="3200" dirty="0">
                <a:latin typeface="-apple-system"/>
              </a:rPr>
              <a:t>person spending, and Denmark follows by </a:t>
            </a:r>
            <a:r>
              <a:rPr lang="en-US" sz="3200" b="0" i="0" dirty="0">
                <a:solidFill>
                  <a:srgbClr val="000000"/>
                </a:solidFill>
                <a:effectLst/>
                <a:latin typeface="-apple-system"/>
              </a:rPr>
              <a:t>$262. </a:t>
            </a:r>
          </a:p>
        </p:txBody>
      </p:sp>
    </p:spTree>
    <p:extLst>
      <p:ext uri="{BB962C8B-B14F-4D97-AF65-F5344CB8AC3E}">
        <p14:creationId xmlns:p14="http://schemas.microsoft.com/office/powerpoint/2010/main" val="8060749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2428"/>
            <a:ext cx="10058400" cy="815797"/>
          </a:xfrm>
        </p:spPr>
        <p:txBody>
          <a:bodyPr/>
          <a:lstStyle/>
          <a:p>
            <a:r>
              <a:rPr lang="en-US" dirty="0">
                <a:latin typeface="+mn-lt"/>
                <a:ea typeface="Century Gothic" charset="0"/>
              </a:rPr>
              <a:t>CHANGES IN EXPECTATIONS</a:t>
            </a:r>
            <a:endParaRPr lang="en-US" dirty="0">
              <a:latin typeface="+mn-lt"/>
            </a:endParaRPr>
          </a:p>
        </p:txBody>
      </p:sp>
      <p:pic>
        <p:nvPicPr>
          <p:cNvPr id="4" name="Picture 3">
            <a:extLst>
              <a:ext uri="{FF2B5EF4-FFF2-40B4-BE49-F238E27FC236}">
                <a16:creationId xmlns:a16="http://schemas.microsoft.com/office/drawing/2014/main" id="{A13A2E90-896C-FA34-4833-6A9FA8FFA542}"/>
              </a:ext>
            </a:extLst>
          </p:cNvPr>
          <p:cNvPicPr>
            <a:picLocks noChangeAspect="1"/>
          </p:cNvPicPr>
          <p:nvPr/>
        </p:nvPicPr>
        <p:blipFill>
          <a:blip r:embed="rId2"/>
          <a:stretch>
            <a:fillRect/>
          </a:stretch>
        </p:blipFill>
        <p:spPr>
          <a:xfrm>
            <a:off x="1" y="961905"/>
            <a:ext cx="10058400" cy="6400800"/>
          </a:xfrm>
          <a:prstGeom prst="rect">
            <a:avLst/>
          </a:prstGeom>
        </p:spPr>
      </p:pic>
    </p:spTree>
    <p:extLst>
      <p:ext uri="{BB962C8B-B14F-4D97-AF65-F5344CB8AC3E}">
        <p14:creationId xmlns:p14="http://schemas.microsoft.com/office/powerpoint/2010/main" val="3669551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a:r>
              <a:rPr lang="en-US" dirty="0">
                <a:latin typeface="+mn-lt"/>
              </a:rPr>
              <a:t>LEARN BY DOING: PRACTICE QUESTION 1</a:t>
            </a:r>
          </a:p>
        </p:txBody>
      </p:sp>
      <p:sp>
        <p:nvSpPr>
          <p:cNvPr id="7" name="Content Placeholder 6"/>
          <p:cNvSpPr>
            <a:spLocks noGrp="1"/>
          </p:cNvSpPr>
          <p:nvPr>
            <p:ph sz="quarter" idx="10"/>
          </p:nvPr>
        </p:nvSpPr>
        <p:spPr>
          <a:xfrm>
            <a:off x="117582" y="1933291"/>
            <a:ext cx="9804186" cy="3130199"/>
          </a:xfrm>
        </p:spPr>
        <p:txBody>
          <a:bodyPr>
            <a:normAutofit/>
          </a:bodyPr>
          <a:lstStyle/>
          <a:p>
            <a:pPr marL="354013" indent="-354013">
              <a:defRPr/>
            </a:pPr>
            <a:r>
              <a:rPr lang="en-US" dirty="0">
                <a:latin typeface="+mn-lt"/>
                <a:ea typeface="Century Gothic" charset="0"/>
              </a:rPr>
              <a:t>When the price of petroleum goes up, the demand for solar power _____, and the demand for cars _____. </a:t>
            </a:r>
          </a:p>
          <a:p>
            <a:pPr marL="811213" eaLnBrk="1" hangingPunct="1">
              <a:buFont typeface="+mj-lt"/>
              <a:buAutoNum type="alphaLcParenR"/>
              <a:defRPr/>
            </a:pPr>
            <a:r>
              <a:rPr lang="en-US" sz="2600" dirty="0">
                <a:latin typeface="+mn-lt"/>
                <a:ea typeface="Century Gothic" charset="0"/>
              </a:rPr>
              <a:t>increases; increases</a:t>
            </a:r>
          </a:p>
          <a:p>
            <a:pPr marL="811213" eaLnBrk="1" hangingPunct="1">
              <a:buFont typeface="+mj-lt"/>
              <a:buAutoNum type="alphaLcParenR"/>
              <a:defRPr/>
            </a:pPr>
            <a:r>
              <a:rPr lang="en-US" sz="2600" dirty="0">
                <a:latin typeface="+mn-lt"/>
                <a:ea typeface="Century Gothic" charset="0"/>
              </a:rPr>
              <a:t>increases; decreases</a:t>
            </a:r>
          </a:p>
          <a:p>
            <a:pPr marL="811213" eaLnBrk="1" hangingPunct="1">
              <a:buFont typeface="+mj-lt"/>
              <a:buAutoNum type="alphaLcParenR"/>
              <a:defRPr/>
            </a:pPr>
            <a:r>
              <a:rPr lang="en-US" sz="2600" dirty="0">
                <a:latin typeface="+mn-lt"/>
                <a:ea typeface="Century Gothic" charset="0"/>
              </a:rPr>
              <a:t>decreases; increases</a:t>
            </a:r>
          </a:p>
          <a:p>
            <a:pPr marL="811213" eaLnBrk="1" hangingPunct="1">
              <a:buFont typeface="+mj-lt"/>
              <a:buAutoNum type="alphaLcParenR"/>
              <a:defRPr/>
            </a:pPr>
            <a:r>
              <a:rPr lang="en-US" sz="2600" dirty="0">
                <a:latin typeface="+mn-lt"/>
                <a:ea typeface="Century Gothic" charset="0"/>
              </a:rPr>
              <a:t>decreases; decreases</a:t>
            </a:r>
          </a:p>
        </p:txBody>
      </p:sp>
    </p:spTree>
    <p:extLst>
      <p:ext uri="{BB962C8B-B14F-4D97-AF65-F5344CB8AC3E}">
        <p14:creationId xmlns:p14="http://schemas.microsoft.com/office/powerpoint/2010/main" val="25291506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pPr lvl="0"/>
            <a:r>
              <a:rPr lang="en-US" dirty="0">
                <a:latin typeface="+mn-lt"/>
              </a:rPr>
              <a:t>LEARN BY DOING: PRACTICE QUESTION 1</a:t>
            </a:r>
            <a:br>
              <a:rPr lang="en-US" dirty="0">
                <a:latin typeface="+mn-lt"/>
              </a:rPr>
            </a:br>
            <a:r>
              <a:rPr lang="en-US" dirty="0">
                <a:latin typeface="+mn-lt"/>
              </a:rPr>
              <a:t>(ANSWER)</a:t>
            </a:r>
          </a:p>
        </p:txBody>
      </p:sp>
      <p:sp>
        <p:nvSpPr>
          <p:cNvPr id="7" name="Content Placeholder 6"/>
          <p:cNvSpPr>
            <a:spLocks noGrp="1"/>
          </p:cNvSpPr>
          <p:nvPr>
            <p:ph sz="quarter" idx="10"/>
          </p:nvPr>
        </p:nvSpPr>
        <p:spPr>
          <a:xfrm>
            <a:off x="117582" y="1933291"/>
            <a:ext cx="9804186" cy="3141629"/>
          </a:xfrm>
        </p:spPr>
        <p:txBody>
          <a:bodyPr>
            <a:normAutofit/>
          </a:bodyPr>
          <a:lstStyle/>
          <a:p>
            <a:pPr marL="354013" indent="-354013">
              <a:defRPr/>
            </a:pPr>
            <a:r>
              <a:rPr lang="en-US" dirty="0">
                <a:latin typeface="+mn-lt"/>
                <a:ea typeface="Century Gothic" charset="0"/>
              </a:rPr>
              <a:t>When the price of petroleum goes up, the demand for solar power _____, and the demand for cars _____. </a:t>
            </a:r>
          </a:p>
          <a:p>
            <a:pPr marL="811213" eaLnBrk="1" hangingPunct="1">
              <a:buFont typeface="+mj-lt"/>
              <a:buAutoNum type="alphaLcParenR"/>
              <a:defRPr/>
            </a:pPr>
            <a:r>
              <a:rPr lang="en-US" sz="2600" dirty="0">
                <a:latin typeface="+mn-lt"/>
                <a:ea typeface="Century Gothic" charset="0"/>
              </a:rPr>
              <a:t>increases; increases</a:t>
            </a:r>
          </a:p>
          <a:p>
            <a:pPr marL="811213" eaLnBrk="1" hangingPunct="1">
              <a:buFont typeface="+mj-lt"/>
              <a:buAutoNum type="alphaLcParenR"/>
              <a:defRPr/>
            </a:pPr>
            <a:r>
              <a:rPr lang="en-US" sz="2600" b="1" dirty="0">
                <a:latin typeface="+mn-lt"/>
                <a:ea typeface="Century Gothic" charset="0"/>
              </a:rPr>
              <a:t>increases; decreases (correct answer)</a:t>
            </a:r>
          </a:p>
          <a:p>
            <a:pPr marL="811213" eaLnBrk="1" hangingPunct="1">
              <a:buFont typeface="+mj-lt"/>
              <a:buAutoNum type="alphaLcParenR"/>
              <a:defRPr/>
            </a:pPr>
            <a:r>
              <a:rPr lang="en-US" sz="2600" dirty="0">
                <a:latin typeface="+mn-lt"/>
                <a:ea typeface="Century Gothic" charset="0"/>
              </a:rPr>
              <a:t>decreases; increases</a:t>
            </a:r>
          </a:p>
          <a:p>
            <a:pPr marL="811213" eaLnBrk="1" hangingPunct="1">
              <a:buFont typeface="+mj-lt"/>
              <a:buAutoNum type="alphaLcParenR"/>
              <a:defRPr/>
            </a:pPr>
            <a:r>
              <a:rPr lang="en-US" sz="2600" dirty="0">
                <a:latin typeface="+mn-lt"/>
                <a:ea typeface="Century Gothic" charset="0"/>
              </a:rPr>
              <a:t>decreases; decreases</a:t>
            </a:r>
          </a:p>
        </p:txBody>
      </p:sp>
    </p:spTree>
    <p:extLst>
      <p:ext uri="{BB962C8B-B14F-4D97-AF65-F5344CB8AC3E}">
        <p14:creationId xmlns:p14="http://schemas.microsoft.com/office/powerpoint/2010/main" val="30620035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rPr>
              <a:t>CHANGES IN THE NUMBER OF CONSUMERS </a:t>
            </a:r>
          </a:p>
        </p:txBody>
      </p:sp>
      <p:sp>
        <p:nvSpPr>
          <p:cNvPr id="7" name="Content Placeholder 6"/>
          <p:cNvSpPr>
            <a:spLocks noGrp="1"/>
          </p:cNvSpPr>
          <p:nvPr>
            <p:ph sz="quarter" idx="10"/>
          </p:nvPr>
        </p:nvSpPr>
        <p:spPr/>
        <p:txBody>
          <a:bodyPr/>
          <a:lstStyle/>
          <a:p>
            <a:pPr marL="354013" indent="-354013"/>
            <a:r>
              <a:rPr lang="en-US" dirty="0">
                <a:latin typeface="+mn-lt"/>
              </a:rPr>
              <a:t>As the </a:t>
            </a:r>
            <a:r>
              <a:rPr lang="en-US" i="1" dirty="0">
                <a:latin typeface="+mn-lt"/>
              </a:rPr>
              <a:t>population</a:t>
            </a:r>
            <a:r>
              <a:rPr lang="en-US" dirty="0">
                <a:latin typeface="+mn-lt"/>
              </a:rPr>
              <a:t> of an economy changes, the </a:t>
            </a:r>
            <a:r>
              <a:rPr lang="en-US" i="1" dirty="0">
                <a:latin typeface="+mn-lt"/>
              </a:rPr>
              <a:t>number of buyers</a:t>
            </a:r>
            <a:r>
              <a:rPr lang="en-US" dirty="0">
                <a:latin typeface="+mn-lt"/>
              </a:rPr>
              <a:t> of a particular good also changes, thereby changing its demand.</a:t>
            </a:r>
          </a:p>
          <a:p>
            <a:pPr marL="720725" lvl="1" indent="-366713"/>
            <a:r>
              <a:rPr lang="en-US" dirty="0">
                <a:latin typeface="+mn-lt"/>
              </a:rPr>
              <a:t>What happens to the demand for diapers in Russia as birth rates drop?</a:t>
            </a:r>
          </a:p>
        </p:txBody>
      </p:sp>
    </p:spTree>
    <p:extLst>
      <p:ext uri="{BB962C8B-B14F-4D97-AF65-F5344CB8AC3E}">
        <p14:creationId xmlns:p14="http://schemas.microsoft.com/office/powerpoint/2010/main" val="31817253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rPr>
              <a:t>CHANGES IN THE NUMBER OF CONSUMERS </a:t>
            </a:r>
          </a:p>
        </p:txBody>
      </p:sp>
      <p:pic>
        <p:nvPicPr>
          <p:cNvPr id="5" name="Picture 4">
            <a:extLst>
              <a:ext uri="{FF2B5EF4-FFF2-40B4-BE49-F238E27FC236}">
                <a16:creationId xmlns:a16="http://schemas.microsoft.com/office/drawing/2014/main" id="{B68B1179-BA47-C12C-89D6-2CE58F22D9F1}"/>
              </a:ext>
            </a:extLst>
          </p:cNvPr>
          <p:cNvPicPr>
            <a:picLocks noChangeAspect="1"/>
          </p:cNvPicPr>
          <p:nvPr/>
        </p:nvPicPr>
        <p:blipFill>
          <a:blip r:embed="rId2"/>
          <a:stretch>
            <a:fillRect/>
          </a:stretch>
        </p:blipFill>
        <p:spPr>
          <a:xfrm>
            <a:off x="0" y="1056904"/>
            <a:ext cx="10058400" cy="6234545"/>
          </a:xfrm>
          <a:prstGeom prst="rect">
            <a:avLst/>
          </a:prstGeom>
        </p:spPr>
      </p:pic>
    </p:spTree>
    <p:extLst>
      <p:ext uri="{BB962C8B-B14F-4D97-AF65-F5344CB8AC3E}">
        <p14:creationId xmlns:p14="http://schemas.microsoft.com/office/powerpoint/2010/main" val="885781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1473"/>
            <a:ext cx="10058400" cy="815797"/>
          </a:xfrm>
        </p:spPr>
        <p:txBody>
          <a:bodyPr/>
          <a:lstStyle/>
          <a:p>
            <a:r>
              <a:rPr lang="en-US" dirty="0">
                <a:latin typeface="+mn-lt"/>
              </a:rPr>
              <a:t>CHANGES IN THE NUMBER OF CONSUMERS </a:t>
            </a:r>
          </a:p>
        </p:txBody>
      </p:sp>
      <p:pic>
        <p:nvPicPr>
          <p:cNvPr id="3" name="Picture 2">
            <a:extLst>
              <a:ext uri="{FF2B5EF4-FFF2-40B4-BE49-F238E27FC236}">
                <a16:creationId xmlns:a16="http://schemas.microsoft.com/office/drawing/2014/main" id="{57E979C5-3932-7E7F-8E06-AA9628D4AF16}"/>
              </a:ext>
            </a:extLst>
          </p:cNvPr>
          <p:cNvPicPr>
            <a:picLocks noChangeAspect="1"/>
          </p:cNvPicPr>
          <p:nvPr/>
        </p:nvPicPr>
        <p:blipFill>
          <a:blip r:embed="rId2"/>
          <a:stretch>
            <a:fillRect/>
          </a:stretch>
        </p:blipFill>
        <p:spPr>
          <a:xfrm>
            <a:off x="439386" y="1195405"/>
            <a:ext cx="9262753" cy="6197387"/>
          </a:xfrm>
          <a:prstGeom prst="rect">
            <a:avLst/>
          </a:prstGeom>
        </p:spPr>
      </p:pic>
    </p:spTree>
    <p:extLst>
      <p:ext uri="{BB962C8B-B14F-4D97-AF65-F5344CB8AC3E}">
        <p14:creationId xmlns:p14="http://schemas.microsoft.com/office/powerpoint/2010/main" val="22344269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1473"/>
            <a:ext cx="10058400" cy="815797"/>
          </a:xfrm>
        </p:spPr>
        <p:txBody>
          <a:bodyPr/>
          <a:lstStyle/>
          <a:p>
            <a:r>
              <a:rPr lang="en-US" dirty="0">
                <a:latin typeface="+mn-lt"/>
              </a:rPr>
              <a:t>CHANGES IN THE NUMBER OF CONSUMERS </a:t>
            </a:r>
          </a:p>
        </p:txBody>
      </p:sp>
      <p:pic>
        <p:nvPicPr>
          <p:cNvPr id="2" name="Picture 1">
            <a:extLst>
              <a:ext uri="{FF2B5EF4-FFF2-40B4-BE49-F238E27FC236}">
                <a16:creationId xmlns:a16="http://schemas.microsoft.com/office/drawing/2014/main" id="{B0E05BB5-CA1B-459F-AAF2-BA4650F233B5}"/>
              </a:ext>
            </a:extLst>
          </p:cNvPr>
          <p:cNvPicPr>
            <a:picLocks noChangeAspect="1"/>
          </p:cNvPicPr>
          <p:nvPr/>
        </p:nvPicPr>
        <p:blipFill>
          <a:blip r:embed="rId2"/>
          <a:stretch>
            <a:fillRect/>
          </a:stretch>
        </p:blipFill>
        <p:spPr>
          <a:xfrm>
            <a:off x="0" y="1677328"/>
            <a:ext cx="4785755" cy="5534025"/>
          </a:xfrm>
          <a:prstGeom prst="rect">
            <a:avLst/>
          </a:prstGeom>
        </p:spPr>
      </p:pic>
      <p:pic>
        <p:nvPicPr>
          <p:cNvPr id="5" name="Picture 4">
            <a:extLst>
              <a:ext uri="{FF2B5EF4-FFF2-40B4-BE49-F238E27FC236}">
                <a16:creationId xmlns:a16="http://schemas.microsoft.com/office/drawing/2014/main" id="{671E5411-B993-0A30-BE26-DF24A1112387}"/>
              </a:ext>
            </a:extLst>
          </p:cNvPr>
          <p:cNvPicPr>
            <a:picLocks noChangeAspect="1"/>
          </p:cNvPicPr>
          <p:nvPr/>
        </p:nvPicPr>
        <p:blipFill>
          <a:blip r:embed="rId3"/>
          <a:stretch>
            <a:fillRect/>
          </a:stretch>
        </p:blipFill>
        <p:spPr>
          <a:xfrm>
            <a:off x="4785756" y="1546699"/>
            <a:ext cx="5272644" cy="5534025"/>
          </a:xfrm>
          <a:prstGeom prst="rect">
            <a:avLst/>
          </a:prstGeom>
        </p:spPr>
      </p:pic>
    </p:spTree>
    <p:extLst>
      <p:ext uri="{BB962C8B-B14F-4D97-AF65-F5344CB8AC3E}">
        <p14:creationId xmlns:p14="http://schemas.microsoft.com/office/powerpoint/2010/main" val="42065700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a:r>
              <a:rPr lang="en-US" dirty="0">
                <a:latin typeface="+mn-lt"/>
              </a:rPr>
              <a:t>LEARN BY DOING: PRACTICE QUESTION 2</a:t>
            </a:r>
          </a:p>
        </p:txBody>
      </p:sp>
      <p:sp>
        <p:nvSpPr>
          <p:cNvPr id="7" name="Content Placeholder 6"/>
          <p:cNvSpPr>
            <a:spLocks noGrp="1"/>
          </p:cNvSpPr>
          <p:nvPr>
            <p:ph sz="quarter" idx="10"/>
          </p:nvPr>
        </p:nvSpPr>
        <p:spPr>
          <a:xfrm>
            <a:off x="117582" y="1933291"/>
            <a:ext cx="9804186" cy="4595328"/>
          </a:xfrm>
        </p:spPr>
        <p:txBody>
          <a:bodyPr>
            <a:noAutofit/>
          </a:bodyPr>
          <a:lstStyle/>
          <a:p>
            <a:pPr marL="354013" indent="-354013">
              <a:defRPr/>
            </a:pPr>
            <a:r>
              <a:rPr lang="en-US" sz="2600" dirty="0">
                <a:latin typeface="+mn-lt"/>
                <a:ea typeface="Century Gothic" charset="0"/>
              </a:rPr>
              <a:t>Which of the following will cause an increase in the demand for autos?</a:t>
            </a:r>
          </a:p>
          <a:p>
            <a:pPr marL="811213" lvl="1">
              <a:buFont typeface="+mj-lt"/>
              <a:buAutoNum type="alphaLcParenR"/>
              <a:defRPr/>
            </a:pPr>
            <a:r>
              <a:rPr lang="en-US" dirty="0">
                <a:latin typeface="+mn-lt"/>
                <a:ea typeface="Century Gothic" charset="0"/>
              </a:rPr>
              <a:t>Price of car tires increases because of a Malaysian rubber shortage.</a:t>
            </a:r>
          </a:p>
          <a:p>
            <a:pPr marL="811213" lvl="1">
              <a:buFont typeface="+mj-lt"/>
              <a:buAutoNum type="alphaLcParenR"/>
              <a:defRPr/>
            </a:pPr>
            <a:r>
              <a:rPr lang="en-US" dirty="0">
                <a:latin typeface="+mn-lt"/>
                <a:ea typeface="Century Gothic" charset="0"/>
              </a:rPr>
              <a:t>Concrete steel reinforcing rods are replaced by aluminum along the Atlantic coast to prevent rusting.</a:t>
            </a:r>
          </a:p>
          <a:p>
            <a:pPr marL="811213" lvl="1">
              <a:buFont typeface="+mj-lt"/>
              <a:buAutoNum type="alphaLcParenR"/>
              <a:defRPr/>
            </a:pPr>
            <a:r>
              <a:rPr lang="en-US" dirty="0">
                <a:latin typeface="+mn-lt"/>
                <a:ea typeface="Century Gothic" charset="0"/>
              </a:rPr>
              <a:t>Gasoline prices drop by 50% when OPEC nations increase production.</a:t>
            </a:r>
          </a:p>
          <a:p>
            <a:pPr marL="811213" lvl="1">
              <a:buFont typeface="+mj-lt"/>
              <a:buAutoNum type="alphaLcParenR"/>
              <a:defRPr/>
            </a:pPr>
            <a:r>
              <a:rPr lang="en-US" dirty="0">
                <a:latin typeface="+mn-lt"/>
                <a:ea typeface="Century Gothic" charset="0"/>
              </a:rPr>
              <a:t>McDonald’s increases its hamburger production in response to consumer trends.</a:t>
            </a:r>
          </a:p>
        </p:txBody>
      </p:sp>
    </p:spTree>
    <p:extLst>
      <p:ext uri="{BB962C8B-B14F-4D97-AF65-F5344CB8AC3E}">
        <p14:creationId xmlns:p14="http://schemas.microsoft.com/office/powerpoint/2010/main" val="41333436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79608"/>
            <a:ext cx="10058400" cy="815797"/>
          </a:xfrm>
        </p:spPr>
        <p:txBody>
          <a:bodyPr>
            <a:noAutofit/>
          </a:bodyPr>
          <a:lstStyle/>
          <a:p>
            <a:pPr lvl="0"/>
            <a:r>
              <a:rPr lang="en-US" dirty="0">
                <a:latin typeface="+mn-lt"/>
              </a:rPr>
              <a:t>LEARN BY DOING: PRACTICE QUESTION 2</a:t>
            </a:r>
            <a:br>
              <a:rPr lang="en-US" dirty="0">
                <a:latin typeface="+mn-lt"/>
              </a:rPr>
            </a:br>
            <a:r>
              <a:rPr lang="en-US" dirty="0">
                <a:latin typeface="+mn-lt"/>
              </a:rPr>
              <a:t>(ANSWER)</a:t>
            </a:r>
          </a:p>
        </p:txBody>
      </p:sp>
      <p:sp>
        <p:nvSpPr>
          <p:cNvPr id="7" name="Content Placeholder 6"/>
          <p:cNvSpPr>
            <a:spLocks noGrp="1"/>
          </p:cNvSpPr>
          <p:nvPr>
            <p:ph sz="quarter" idx="10"/>
          </p:nvPr>
        </p:nvSpPr>
        <p:spPr>
          <a:xfrm>
            <a:off x="117582" y="1933291"/>
            <a:ext cx="9804186" cy="5183126"/>
          </a:xfrm>
        </p:spPr>
        <p:txBody>
          <a:bodyPr>
            <a:noAutofit/>
          </a:bodyPr>
          <a:lstStyle/>
          <a:p>
            <a:pPr marL="354013" indent="-354013">
              <a:defRPr/>
            </a:pPr>
            <a:r>
              <a:rPr lang="en-US" sz="2600" dirty="0">
                <a:latin typeface="+mn-lt"/>
                <a:ea typeface="Century Gothic" charset="0"/>
              </a:rPr>
              <a:t>Which of the following will cause an increase in the demand for autos?</a:t>
            </a:r>
          </a:p>
          <a:p>
            <a:pPr marL="811213" lvl="1">
              <a:buFont typeface="+mj-lt"/>
              <a:buAutoNum type="alphaLcParenR"/>
              <a:defRPr/>
            </a:pPr>
            <a:r>
              <a:rPr lang="en-US" dirty="0">
                <a:latin typeface="+mn-lt"/>
                <a:ea typeface="Century Gothic" charset="0"/>
              </a:rPr>
              <a:t>Price of car tires increases because of a Malaysian rubber shortage.</a:t>
            </a:r>
          </a:p>
          <a:p>
            <a:pPr marL="811213" lvl="1">
              <a:buFont typeface="+mj-lt"/>
              <a:buAutoNum type="alphaLcParenR"/>
              <a:defRPr/>
            </a:pPr>
            <a:r>
              <a:rPr lang="en-US" dirty="0">
                <a:latin typeface="+mn-lt"/>
                <a:ea typeface="Century Gothic" charset="0"/>
              </a:rPr>
              <a:t>Concrete steel reinforcing rods are replaced by aluminum along the Atlantic coast to prevent rusting.</a:t>
            </a:r>
          </a:p>
          <a:p>
            <a:pPr marL="811213" lvl="1">
              <a:buFont typeface="+mj-lt"/>
              <a:buAutoNum type="alphaLcParenR"/>
              <a:defRPr/>
            </a:pPr>
            <a:r>
              <a:rPr lang="en-US" b="1" dirty="0">
                <a:latin typeface="+mn-lt"/>
                <a:ea typeface="Century Gothic" charset="0"/>
              </a:rPr>
              <a:t>Gasoline prices drop by 50% when OPEC nations increase production.</a:t>
            </a:r>
          </a:p>
          <a:p>
            <a:pPr marL="811213" lvl="1">
              <a:buFont typeface="+mj-lt"/>
              <a:buAutoNum type="alphaLcParenR"/>
              <a:defRPr/>
            </a:pPr>
            <a:r>
              <a:rPr lang="en-US" dirty="0">
                <a:latin typeface="+mn-lt"/>
                <a:ea typeface="Century Gothic" charset="0"/>
              </a:rPr>
              <a:t>McDonald’s increases its hamburger production in response to consumer trends.</a:t>
            </a:r>
          </a:p>
        </p:txBody>
      </p:sp>
    </p:spTree>
    <p:extLst>
      <p:ext uri="{BB962C8B-B14F-4D97-AF65-F5344CB8AC3E}">
        <p14:creationId xmlns:p14="http://schemas.microsoft.com/office/powerpoint/2010/main" val="4366909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ea typeface="Century Gothic" charset="0"/>
              </a:rPr>
              <a:t>INDIVIDUAL DEMAND CURVES AND THE MARKET DEMAND CURVE</a:t>
            </a:r>
            <a:endParaRPr lang="en-US" dirty="0">
              <a:latin typeface="+mn-lt"/>
            </a:endParaRPr>
          </a:p>
        </p:txBody>
      </p:sp>
      <p:sp>
        <p:nvSpPr>
          <p:cNvPr id="8" name="Content Placeholder 7"/>
          <p:cNvSpPr>
            <a:spLocks noGrp="1"/>
          </p:cNvSpPr>
          <p:nvPr>
            <p:ph sz="quarter" idx="10"/>
          </p:nvPr>
        </p:nvSpPr>
        <p:spPr>
          <a:xfrm>
            <a:off x="170813" y="1476073"/>
            <a:ext cx="9804186" cy="1196790"/>
          </a:xfrm>
        </p:spPr>
        <p:txBody>
          <a:bodyPr/>
          <a:lstStyle/>
          <a:p>
            <a:pPr marL="354013" indent="-354013">
              <a:spcAft>
                <a:spcPts val="1800"/>
              </a:spcAft>
            </a:pPr>
            <a:r>
              <a:rPr lang="en-US" dirty="0">
                <a:latin typeface="+mn-lt"/>
                <a:ea typeface="Century Gothic" charset="0"/>
              </a:rPr>
              <a:t>The market demand curve is the horizontal sum of the individual demand curves of all consumers.</a:t>
            </a:r>
          </a:p>
          <a:p>
            <a:pPr marL="0" indent="0" algn="ctr">
              <a:spcAft>
                <a:spcPts val="1800"/>
              </a:spcAft>
              <a:buNone/>
            </a:pPr>
            <a:r>
              <a:rPr lang="en-US" sz="2000" dirty="0">
                <a:latin typeface="+mn-lt"/>
              </a:rPr>
              <a:t>Figure 10</a:t>
            </a:r>
            <a:endParaRPr lang="en-US" dirty="0">
              <a:latin typeface="+mn-lt"/>
            </a:endParaRPr>
          </a:p>
        </p:txBody>
      </p:sp>
      <p:pic>
        <p:nvPicPr>
          <p:cNvPr id="5" name="Picture Placeholder 4" descr="Three graphs labeled (a), (b), and (c) show the calculation of the market demand curve from two individual demand curves.&#10;Panel (a) is titled Rashida’s Individual Demand Curve. The x-axis is labeled Quantity of Uber rides and shows a marking at 30 rides. The y-axis is labeled Price (per ride) and shows a marking at 10 dollars. A downward sloping linear demand curve labeled D subscript Rashida passes through the coordinate (30, 10).&#10;Panel (b) is titled Terry’s Individual Demand Curve. The x-axis is labeled Quantity of Uber rides and shows a marking at 20 rides. The y-axis is labeled Price (per ride) and shows a marking at 10 dollars. A steep downward sloping linear demand curve labeled D subscript Terry passes through the coordinate (20, 10).&#10;Panel (c) is titled Market Demand Curve. The x-axis is labeled Quantity of Uber rides and shows a marking at 50 rides. The y-axis is labeled Price (per ride) and shows a marking at 10 dollars. A downward sloping linear demand curve labeled D subscript Market passes through the coordinate (50, 10).">
            <a:extLst>
              <a:ext uri="{FF2B5EF4-FFF2-40B4-BE49-F238E27FC236}">
                <a16:creationId xmlns:a16="http://schemas.microsoft.com/office/drawing/2014/main" id="{5B2B855D-893D-F601-8D9A-CFACB18B8A7D}"/>
              </a:ext>
            </a:extLst>
          </p:cNvPr>
          <p:cNvPicPr>
            <a:picLocks noGrp="1" noChangeAspect="1"/>
          </p:cNvPicPr>
          <p:nvPr>
            <p:ph type="pic" sz="quarter" idx="12"/>
          </p:nvPr>
        </p:nvPicPr>
        <p:blipFill>
          <a:blip r:embed="rId2"/>
          <a:stretch>
            <a:fillRect/>
          </a:stretch>
        </p:blipFill>
        <p:spPr>
          <a:xfrm>
            <a:off x="83400" y="3562350"/>
            <a:ext cx="9891599" cy="3714749"/>
          </a:xfrm>
          <a:prstGeom prst="rect">
            <a:avLst/>
          </a:prstGeom>
        </p:spPr>
      </p:pic>
    </p:spTree>
    <p:extLst>
      <p:ext uri="{BB962C8B-B14F-4D97-AF65-F5344CB8AC3E}">
        <p14:creationId xmlns:p14="http://schemas.microsoft.com/office/powerpoint/2010/main" val="11900536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4463"/>
            <a:ext cx="9996324" cy="1442256"/>
          </a:xfrm>
        </p:spPr>
        <p:txBody>
          <a:bodyPr>
            <a:normAutofit/>
          </a:bodyPr>
          <a:lstStyle/>
          <a:p>
            <a:r>
              <a:rPr lang="en-US" dirty="0">
                <a:latin typeface="+mn-lt"/>
                <a:ea typeface="Century Gothic" charset="0"/>
              </a:rPr>
              <a:t>SUPPLY, DEMAND, AND MARKET EQUILIBRIUM</a:t>
            </a:r>
            <a:endParaRPr lang="en-US" dirty="0">
              <a:latin typeface="+mn-lt"/>
            </a:endParaRPr>
          </a:p>
        </p:txBody>
      </p:sp>
      <p:sp>
        <p:nvSpPr>
          <p:cNvPr id="3" name="Content Placeholder 2"/>
          <p:cNvSpPr>
            <a:spLocks noGrp="1"/>
          </p:cNvSpPr>
          <p:nvPr>
            <p:ph sz="quarter" idx="10"/>
          </p:nvPr>
        </p:nvSpPr>
        <p:spPr>
          <a:xfrm>
            <a:off x="117582" y="1933292"/>
            <a:ext cx="9804186" cy="3553108"/>
          </a:xfrm>
        </p:spPr>
        <p:txBody>
          <a:bodyPr>
            <a:normAutofit/>
          </a:bodyPr>
          <a:lstStyle/>
          <a:p>
            <a:pPr marL="354013" indent="-354013">
              <a:spcAft>
                <a:spcPts val="1200"/>
              </a:spcAft>
            </a:pPr>
            <a:r>
              <a:rPr lang="en-US" dirty="0">
                <a:latin typeface="+mn-lt"/>
                <a:ea typeface="Century Gothic" charset="0"/>
              </a:rPr>
              <a:t>When </a:t>
            </a:r>
            <a:r>
              <a:rPr lang="en-US" i="1" dirty="0">
                <a:latin typeface="+mn-lt"/>
                <a:ea typeface="Century Gothic" charset="0"/>
              </a:rPr>
              <a:t>Q</a:t>
            </a:r>
            <a:r>
              <a:rPr lang="en-US" baseline="-25000" dirty="0">
                <a:latin typeface="+mn-lt"/>
                <a:ea typeface="Century Gothic" charset="0"/>
              </a:rPr>
              <a:t>s</a:t>
            </a:r>
            <a:r>
              <a:rPr lang="en-US" dirty="0">
                <a:latin typeface="+mn-lt"/>
                <a:ea typeface="Century Gothic" charset="0"/>
              </a:rPr>
              <a:t> = </a:t>
            </a:r>
            <a:r>
              <a:rPr lang="en-US" i="1" dirty="0">
                <a:latin typeface="+mn-lt"/>
                <a:ea typeface="Century Gothic" charset="0"/>
              </a:rPr>
              <a:t>Q</a:t>
            </a:r>
            <a:r>
              <a:rPr lang="en-US" baseline="-25000" dirty="0">
                <a:latin typeface="+mn-lt"/>
                <a:ea typeface="Century Gothic" charset="0"/>
              </a:rPr>
              <a:t>d</a:t>
            </a:r>
            <a:r>
              <a:rPr lang="en-US" dirty="0">
                <a:latin typeface="+mn-lt"/>
                <a:ea typeface="Century Gothic" charset="0"/>
              </a:rPr>
              <a:t> at a certain price, the market is in </a:t>
            </a:r>
            <a:r>
              <a:rPr lang="en-US" b="1" dirty="0">
                <a:latin typeface="+mn-lt"/>
                <a:ea typeface="Century Gothic" charset="0"/>
              </a:rPr>
              <a:t>equilibrium.</a:t>
            </a:r>
          </a:p>
          <a:p>
            <a:pPr marL="354013" indent="-354013">
              <a:spcAft>
                <a:spcPts val="1200"/>
              </a:spcAft>
            </a:pPr>
            <a:r>
              <a:rPr lang="en-US" dirty="0">
                <a:latin typeface="+mn-lt"/>
                <a:ea typeface="Century Gothic" charset="0"/>
              </a:rPr>
              <a:t>That is, the amount consumers would purchase at this price is matched exactly by the amount producers wish to sell.</a:t>
            </a:r>
          </a:p>
        </p:txBody>
      </p:sp>
    </p:spTree>
    <p:extLst>
      <p:ext uri="{BB962C8B-B14F-4D97-AF65-F5344CB8AC3E}">
        <p14:creationId xmlns:p14="http://schemas.microsoft.com/office/powerpoint/2010/main" val="593673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36539"/>
            <a:ext cx="10058400" cy="815797"/>
          </a:xfrm>
        </p:spPr>
        <p:txBody>
          <a:bodyPr>
            <a:noAutofit/>
          </a:bodyPr>
          <a:lstStyle/>
          <a:p>
            <a:r>
              <a:rPr lang="en-US" dirty="0">
                <a:latin typeface="+mn-lt"/>
                <a:ea typeface="Century Gothic" charset="0"/>
              </a:rPr>
              <a:t>FINDING THE EQUILIBRIUM PRICE </a:t>
            </a:r>
            <a:br>
              <a:rPr lang="en-US" dirty="0">
                <a:latin typeface="+mn-lt"/>
                <a:ea typeface="Century Gothic" charset="0"/>
              </a:rPr>
            </a:br>
            <a:r>
              <a:rPr lang="en-US" dirty="0">
                <a:latin typeface="+mn-lt"/>
                <a:ea typeface="Century Gothic" charset="0"/>
              </a:rPr>
              <a:t>AND QUANTITY</a:t>
            </a:r>
            <a:endParaRPr lang="en-US" dirty="0">
              <a:latin typeface="+mn-lt"/>
            </a:endParaRPr>
          </a:p>
        </p:txBody>
      </p:sp>
      <p:sp>
        <p:nvSpPr>
          <p:cNvPr id="5" name="Content Placeholder 4"/>
          <p:cNvSpPr>
            <a:spLocks noGrp="1"/>
          </p:cNvSpPr>
          <p:nvPr>
            <p:ph sz="quarter" idx="10"/>
          </p:nvPr>
        </p:nvSpPr>
        <p:spPr>
          <a:xfrm>
            <a:off x="0" y="1072783"/>
            <a:ext cx="9804186" cy="1850038"/>
          </a:xfrm>
        </p:spPr>
        <p:txBody>
          <a:bodyPr>
            <a:normAutofit lnSpcReduction="10000"/>
          </a:bodyPr>
          <a:lstStyle/>
          <a:p>
            <a:pPr marL="354013" indent="-354013"/>
            <a:r>
              <a:rPr lang="en-US" dirty="0">
                <a:latin typeface="+mn-lt"/>
                <a:ea typeface="Century Gothic" charset="0"/>
              </a:rPr>
              <a:t>The price at which this takes place is the </a:t>
            </a:r>
            <a:r>
              <a:rPr lang="en-US" b="1" dirty="0">
                <a:latin typeface="+mn-lt"/>
                <a:ea typeface="Century Gothic" charset="0"/>
              </a:rPr>
              <a:t>equilibrium price, </a:t>
            </a:r>
            <a:r>
              <a:rPr lang="en-US" dirty="0">
                <a:latin typeface="+mn-lt"/>
                <a:ea typeface="Century Gothic" charset="0"/>
              </a:rPr>
              <a:t>also referred to as the market-clearing price. The quantity of the good or service bought and sold at that price is the </a:t>
            </a:r>
            <a:r>
              <a:rPr lang="en-US" b="1" dirty="0">
                <a:latin typeface="+mn-lt"/>
                <a:ea typeface="Century Gothic" charset="0"/>
              </a:rPr>
              <a:t>equilibrium quantity.</a:t>
            </a:r>
            <a:endParaRPr lang="en-US" dirty="0">
              <a:solidFill>
                <a:srgbClr val="FF0000"/>
              </a:solidFill>
              <a:latin typeface="+mn-lt"/>
              <a:ea typeface="Century Gothic" charset="0"/>
            </a:endParaRPr>
          </a:p>
        </p:txBody>
      </p:sp>
      <p:sp>
        <p:nvSpPr>
          <p:cNvPr id="7" name="Content Placeholder 6">
            <a:extLst>
              <a:ext uri="{FF2B5EF4-FFF2-40B4-BE49-F238E27FC236}">
                <a16:creationId xmlns:a16="http://schemas.microsoft.com/office/drawing/2014/main" id="{C842501B-2505-9296-6D70-C49788F3D61B}"/>
              </a:ext>
            </a:extLst>
          </p:cNvPr>
          <p:cNvSpPr txBox="1">
            <a:spLocks noGrp="1"/>
          </p:cNvSpPr>
          <p:nvPr>
            <p:ph sz="quarter" idx="11"/>
          </p:nvPr>
        </p:nvSpPr>
        <p:spPr>
          <a:xfrm>
            <a:off x="510832" y="4893306"/>
            <a:ext cx="1472650" cy="451686"/>
          </a:xfrm>
          <a:prstGeom prst="rect">
            <a:avLst/>
          </a:prstGeom>
          <a:noFill/>
        </p:spPr>
        <p:txBody>
          <a:bodyPr wrap="square" rtlCol="0">
            <a:spAutoFit/>
          </a:bodyPr>
          <a:lstStyle/>
          <a:p>
            <a:pPr algn="ctr"/>
            <a:r>
              <a:rPr lang="en-US" sz="2000" dirty="0">
                <a:solidFill>
                  <a:schemeClr val="tx1"/>
                </a:solidFill>
                <a:latin typeface="+mn-lt"/>
              </a:rPr>
              <a:t>Figure 11</a:t>
            </a:r>
          </a:p>
        </p:txBody>
      </p:sp>
      <p:pic>
        <p:nvPicPr>
          <p:cNvPr id="6" name="Picture Placeholder 7" descr="A graph shows the market equilibrium between supply and demand for Uber rides.&#10;The x-axis is labeled Quantity of Uber rides and shows markings at 700, 900, 1,070, 1,300, 1,500, and 1,700. The y-axis is labeled Price (per ride) and shows markings from 12.50 to 14.00 dollars in increments of 0.25. An increasing concave upward supply curve intersects a decreasing concave upward demand curve at the Equilibrium point:&#10;• E (1,070, 13.25)&#10;The quantity of 1,070 rides on the x-axis is labeled Equilibrium quantity. The price 13.25 dollars on the y-axis is labeled Equilibrium price.">
            <a:extLst>
              <a:ext uri="{FF2B5EF4-FFF2-40B4-BE49-F238E27FC236}">
                <a16:creationId xmlns:a16="http://schemas.microsoft.com/office/drawing/2014/main" id="{8381658D-4E78-D55D-8DA9-075345EE4C81}"/>
              </a:ext>
            </a:extLst>
          </p:cNvPr>
          <p:cNvPicPr>
            <a:picLocks noChangeAspect="1"/>
          </p:cNvPicPr>
          <p:nvPr/>
        </p:nvPicPr>
        <p:blipFill>
          <a:blip r:embed="rId3"/>
          <a:stretch/>
        </p:blipFill>
        <p:spPr>
          <a:xfrm>
            <a:off x="2407534" y="2922821"/>
            <a:ext cx="7257327" cy="4461827"/>
          </a:xfrm>
          <a:prstGeom prst="rect">
            <a:avLst/>
          </a:prstGeom>
        </p:spPr>
      </p:pic>
    </p:spTree>
    <p:extLst>
      <p:ext uri="{BB962C8B-B14F-4D97-AF65-F5344CB8AC3E}">
        <p14:creationId xmlns:p14="http://schemas.microsoft.com/office/powerpoint/2010/main" val="42621470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682743"/>
            <a:ext cx="9996324" cy="1085827"/>
          </a:xfrm>
        </p:spPr>
        <p:txBody>
          <a:bodyPr>
            <a:noAutofit/>
          </a:bodyPr>
          <a:lstStyle/>
          <a:p>
            <a:r>
              <a:rPr lang="en-US" dirty="0">
                <a:latin typeface="+mn-lt"/>
                <a:ea typeface="Century Gothic" charset="0"/>
              </a:rPr>
              <a:t>WHY DO ALL SALES AND PURCHASES IN A MARKET TAKE PLACE AT THE SAME PRICE?</a:t>
            </a:r>
            <a:endParaRPr lang="en-US" dirty="0">
              <a:latin typeface="+mn-lt"/>
            </a:endParaRPr>
          </a:p>
        </p:txBody>
      </p:sp>
      <p:sp>
        <p:nvSpPr>
          <p:cNvPr id="3" name="Content Placeholder 2"/>
          <p:cNvSpPr>
            <a:spLocks noGrp="1"/>
          </p:cNvSpPr>
          <p:nvPr>
            <p:ph sz="quarter" idx="10"/>
          </p:nvPr>
        </p:nvSpPr>
        <p:spPr/>
        <p:txBody>
          <a:bodyPr/>
          <a:lstStyle/>
          <a:p>
            <a:pPr marL="354013" indent="-354013">
              <a:spcAft>
                <a:spcPts val="600"/>
              </a:spcAft>
            </a:pPr>
            <a:r>
              <a:rPr lang="en-US" dirty="0">
                <a:latin typeface="+mn-lt"/>
                <a:ea typeface="Century Gothic" charset="0"/>
              </a:rPr>
              <a:t>Where consumers don’t have time to compare prices (as in a tourist trap), different stores have different prices.</a:t>
            </a:r>
          </a:p>
          <a:p>
            <a:pPr marL="354013" indent="-354013">
              <a:spcAft>
                <a:spcPts val="600"/>
              </a:spcAft>
            </a:pPr>
            <a:r>
              <a:rPr lang="en-US" dirty="0">
                <a:latin typeface="+mn-lt"/>
                <a:ea typeface="Century Gothic" charset="0"/>
              </a:rPr>
              <a:t>In well-established markets, there is a uniform price.</a:t>
            </a:r>
          </a:p>
          <a:p>
            <a:pPr marL="354013" indent="-354013">
              <a:spcAft>
                <a:spcPts val="600"/>
              </a:spcAft>
            </a:pPr>
            <a:r>
              <a:rPr lang="en-US" dirty="0">
                <a:latin typeface="+mn-lt"/>
                <a:ea typeface="Century Gothic" charset="0"/>
              </a:rPr>
              <a:t>Uniform price is also called the market price.</a:t>
            </a:r>
          </a:p>
        </p:txBody>
      </p:sp>
    </p:spTree>
    <p:extLst>
      <p:ext uri="{BB962C8B-B14F-4D97-AF65-F5344CB8AC3E}">
        <p14:creationId xmlns:p14="http://schemas.microsoft.com/office/powerpoint/2010/main" val="36388574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582" y="112728"/>
            <a:ext cx="9996324" cy="1085827"/>
          </a:xfrm>
        </p:spPr>
        <p:txBody>
          <a:bodyPr>
            <a:noAutofit/>
          </a:bodyPr>
          <a:lstStyle/>
          <a:p>
            <a:pPr marL="354013" indent="-354013">
              <a:spcAft>
                <a:spcPts val="600"/>
              </a:spcAft>
            </a:pPr>
            <a:r>
              <a:rPr lang="en-US" dirty="0">
                <a:latin typeface="+mn-lt"/>
                <a:ea typeface="Century Gothic" charset="0"/>
              </a:rPr>
              <a:t>In well-established markets, there is a uniform price.</a:t>
            </a:r>
          </a:p>
        </p:txBody>
      </p:sp>
      <p:pic>
        <p:nvPicPr>
          <p:cNvPr id="5" name="Picture 4">
            <a:extLst>
              <a:ext uri="{FF2B5EF4-FFF2-40B4-BE49-F238E27FC236}">
                <a16:creationId xmlns:a16="http://schemas.microsoft.com/office/drawing/2014/main" id="{192F1685-63A1-0267-B3D7-F49C532ACCE4}"/>
              </a:ext>
            </a:extLst>
          </p:cNvPr>
          <p:cNvPicPr>
            <a:picLocks noChangeAspect="1"/>
          </p:cNvPicPr>
          <p:nvPr/>
        </p:nvPicPr>
        <p:blipFill>
          <a:blip r:embed="rId2"/>
          <a:stretch>
            <a:fillRect/>
          </a:stretch>
        </p:blipFill>
        <p:spPr>
          <a:xfrm>
            <a:off x="19881" y="1377537"/>
            <a:ext cx="10058400" cy="5818909"/>
          </a:xfrm>
          <a:prstGeom prst="rect">
            <a:avLst/>
          </a:prstGeom>
        </p:spPr>
      </p:pic>
    </p:spTree>
    <p:extLst>
      <p:ext uri="{BB962C8B-B14F-4D97-AF65-F5344CB8AC3E}">
        <p14:creationId xmlns:p14="http://schemas.microsoft.com/office/powerpoint/2010/main" val="3768094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732099"/>
            <a:ext cx="9996324" cy="987115"/>
          </a:xfrm>
        </p:spPr>
        <p:txBody>
          <a:bodyPr>
            <a:noAutofit/>
          </a:bodyPr>
          <a:lstStyle/>
          <a:p>
            <a:r>
              <a:rPr lang="en-US" dirty="0">
                <a:latin typeface="+mn-lt"/>
                <a:ea typeface="Century Gothic" charset="0"/>
              </a:rPr>
              <a:t>WHY DOES THE MARKET PRICE FALL IF IT IS ABOVE THE</a:t>
            </a:r>
            <a:r>
              <a:rPr lang="en-US" baseline="0" dirty="0">
                <a:latin typeface="+mn-lt"/>
                <a:ea typeface="Century Gothic" charset="0"/>
              </a:rPr>
              <a:t> </a:t>
            </a:r>
            <a:r>
              <a:rPr lang="en-US" dirty="0">
                <a:latin typeface="+mn-lt"/>
                <a:ea typeface="Century Gothic" charset="0"/>
              </a:rPr>
              <a:t>EQUILIBRIUM PRICE?</a:t>
            </a:r>
            <a:endParaRPr lang="en-US" dirty="0">
              <a:latin typeface="+mn-lt"/>
            </a:endParaRPr>
          </a:p>
        </p:txBody>
      </p:sp>
      <p:sp>
        <p:nvSpPr>
          <p:cNvPr id="3" name="Content Placeholder 2"/>
          <p:cNvSpPr>
            <a:spLocks noGrp="1"/>
          </p:cNvSpPr>
          <p:nvPr>
            <p:ph sz="quarter" idx="10"/>
          </p:nvPr>
        </p:nvSpPr>
        <p:spPr/>
        <p:txBody>
          <a:bodyPr>
            <a:normAutofit lnSpcReduction="10000"/>
          </a:bodyPr>
          <a:lstStyle/>
          <a:p>
            <a:pPr marL="354013" indent="-354013">
              <a:spcAft>
                <a:spcPts val="1200"/>
              </a:spcAft>
            </a:pPr>
            <a:r>
              <a:rPr lang="en-US" dirty="0">
                <a:latin typeface="+mn-lt"/>
              </a:rPr>
              <a:t>There is a </a:t>
            </a:r>
            <a:r>
              <a:rPr lang="en-US" b="1" dirty="0">
                <a:latin typeface="+mn-lt"/>
              </a:rPr>
              <a:t>surplus</a:t>
            </a:r>
            <a:r>
              <a:rPr lang="en-US" dirty="0">
                <a:latin typeface="+mn-lt"/>
              </a:rPr>
              <a:t> of a good when the quantity supplied exceeds the quantity demanded. Surpluses occur when the price is above its equilibrium level.</a:t>
            </a:r>
            <a:endParaRPr lang="en-US" dirty="0">
              <a:latin typeface="+mn-lt"/>
              <a:ea typeface="Century Gothic" charset="0"/>
            </a:endParaRPr>
          </a:p>
          <a:p>
            <a:pPr marL="354013" indent="-354013">
              <a:spcAft>
                <a:spcPts val="1200"/>
              </a:spcAft>
            </a:pPr>
            <a:r>
              <a:rPr lang="en-US" b="1" dirty="0">
                <a:latin typeface="+mn-lt"/>
              </a:rPr>
              <a:t>Surpluses</a:t>
            </a:r>
            <a:r>
              <a:rPr lang="en-US" dirty="0">
                <a:latin typeface="+mn-lt"/>
              </a:rPr>
              <a:t> do not last: sellers will reduce price so they can move goods off the shelves.</a:t>
            </a:r>
          </a:p>
        </p:txBody>
      </p:sp>
    </p:spTree>
    <p:extLst>
      <p:ext uri="{BB962C8B-B14F-4D97-AF65-F5344CB8AC3E}">
        <p14:creationId xmlns:p14="http://schemas.microsoft.com/office/powerpoint/2010/main" val="326676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latin typeface="+mn-lt"/>
                <a:ea typeface="Century Gothic" charset="0"/>
              </a:rPr>
              <a:t>PRICE ABOVE ITS EQUILIBRIUM LEVEL CREATES A SURPLUS</a:t>
            </a:r>
            <a:endParaRPr lang="en-US" dirty="0">
              <a:latin typeface="+mn-lt"/>
            </a:endParaRPr>
          </a:p>
        </p:txBody>
      </p:sp>
      <p:sp>
        <p:nvSpPr>
          <p:cNvPr id="5" name="Content Placeholder 4"/>
          <p:cNvSpPr>
            <a:spLocks noGrp="1"/>
          </p:cNvSpPr>
          <p:nvPr>
            <p:ph sz="quarter" idx="10"/>
          </p:nvPr>
        </p:nvSpPr>
        <p:spPr>
          <a:xfrm>
            <a:off x="117582" y="1933292"/>
            <a:ext cx="2974380" cy="3735988"/>
          </a:xfrm>
        </p:spPr>
        <p:txBody>
          <a:bodyPr/>
          <a:lstStyle/>
          <a:p>
            <a:pPr marL="354013" indent="-354013"/>
            <a:r>
              <a:rPr lang="en-US" dirty="0">
                <a:latin typeface="+mn-lt"/>
                <a:ea typeface="Century Gothic" charset="0"/>
              </a:rPr>
              <a:t>This surplus will push the price down until it reaches the equilibrium price of $13.25.</a:t>
            </a:r>
          </a:p>
        </p:txBody>
      </p:sp>
      <p:sp>
        <p:nvSpPr>
          <p:cNvPr id="7" name="Content Placeholder 6">
            <a:extLst>
              <a:ext uri="{FF2B5EF4-FFF2-40B4-BE49-F238E27FC236}">
                <a16:creationId xmlns:a16="http://schemas.microsoft.com/office/drawing/2014/main" id="{51D2EF4B-90E7-4D54-F46C-DF79BDDC47B7}"/>
              </a:ext>
            </a:extLst>
          </p:cNvPr>
          <p:cNvSpPr txBox="1">
            <a:spLocks noGrp="1"/>
          </p:cNvSpPr>
          <p:nvPr>
            <p:ph sz="quarter" idx="11"/>
          </p:nvPr>
        </p:nvSpPr>
        <p:spPr>
          <a:xfrm>
            <a:off x="951864" y="5306746"/>
            <a:ext cx="1356995" cy="492412"/>
          </a:xfrm>
          <a:prstGeom prst="rect">
            <a:avLst/>
          </a:prstGeom>
          <a:noFill/>
        </p:spPr>
        <p:txBody>
          <a:bodyPr wrap="square" rtlCol="0">
            <a:spAutoFit/>
          </a:bodyPr>
          <a:lstStyle/>
          <a:p>
            <a:pPr algn="ctr"/>
            <a:r>
              <a:rPr lang="en-US" sz="2000" dirty="0">
                <a:solidFill>
                  <a:schemeClr val="tx1"/>
                </a:solidFill>
                <a:latin typeface="+mn-lt"/>
              </a:rPr>
              <a:t>Figure 12</a:t>
            </a:r>
          </a:p>
        </p:txBody>
      </p:sp>
      <p:pic>
        <p:nvPicPr>
          <p:cNvPr id="6" name="Picture Placeholder 7" descr="A graph shows the surplus created by the difference between quantity demanded and quantity supplied at a price above equilibrium.&#10;The x-axis is labeled Quantity of Uber rides and shows markings at 700, 900, 1,070, 1,150, 1,300, 1,500, and 1,700. The y-axis is labeled Price (per ride) and shows markings from 12.50 to 14.00 dollars in increments of 0.25. A decreasing concave upward demand curve passes through the coordinates:&#10;• (900, 13.75)&#10;• Point E (1,070, 13.25)&#10;An increasing concave upward supply curve passes through the coordinates:&#10;• Point E (1,070, 13.25)&#10;• (1,150, 13.75)&#10;The curves intersect at the Equilibrium point E. The horizontal distance between the Quantity demanded of 900 rides and the Quantity supplied of 1,150 rides at the market price of 13.75 dollars is labeled Surplus.">
            <a:extLst>
              <a:ext uri="{FF2B5EF4-FFF2-40B4-BE49-F238E27FC236}">
                <a16:creationId xmlns:a16="http://schemas.microsoft.com/office/drawing/2014/main" id="{7AEF1FBA-8BA4-EA95-83C3-D6F3C88438FD}"/>
              </a:ext>
            </a:extLst>
          </p:cNvPr>
          <p:cNvPicPr>
            <a:picLocks noChangeAspect="1"/>
          </p:cNvPicPr>
          <p:nvPr/>
        </p:nvPicPr>
        <p:blipFill>
          <a:blip r:embed="rId2"/>
          <a:stretch>
            <a:fillRect/>
          </a:stretch>
        </p:blipFill>
        <p:spPr>
          <a:xfrm>
            <a:off x="3091962" y="1659792"/>
            <a:ext cx="6591300" cy="5575300"/>
          </a:xfrm>
          <a:prstGeom prst="rect">
            <a:avLst/>
          </a:prstGeom>
          <a:noFill/>
          <a:ln>
            <a:noFill/>
          </a:ln>
        </p:spPr>
      </p:pic>
    </p:spTree>
    <p:extLst>
      <p:ext uri="{BB962C8B-B14F-4D97-AF65-F5344CB8AC3E}">
        <p14:creationId xmlns:p14="http://schemas.microsoft.com/office/powerpoint/2010/main" val="22031458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732099"/>
            <a:ext cx="9996324" cy="987115"/>
          </a:xfrm>
        </p:spPr>
        <p:txBody>
          <a:bodyPr>
            <a:noAutofit/>
          </a:bodyPr>
          <a:lstStyle/>
          <a:p>
            <a:r>
              <a:rPr lang="en-US" dirty="0">
                <a:latin typeface="+mn-lt"/>
                <a:ea typeface="Century Gothic" charset="0"/>
              </a:rPr>
              <a:t>WHY DOES THE MARKET PRICE RISE IF IT IS BELOW THE EQUILIBRIUM PRICE?</a:t>
            </a:r>
            <a:endParaRPr lang="en-US" dirty="0">
              <a:latin typeface="+mn-lt"/>
            </a:endParaRPr>
          </a:p>
        </p:txBody>
      </p:sp>
      <p:sp>
        <p:nvSpPr>
          <p:cNvPr id="3" name="Content Placeholder 2"/>
          <p:cNvSpPr>
            <a:spLocks noGrp="1"/>
          </p:cNvSpPr>
          <p:nvPr>
            <p:ph sz="quarter" idx="10"/>
          </p:nvPr>
        </p:nvSpPr>
        <p:spPr/>
        <p:txBody>
          <a:bodyPr>
            <a:normAutofit lnSpcReduction="10000"/>
          </a:bodyPr>
          <a:lstStyle/>
          <a:p>
            <a:pPr marL="354013" indent="-354013">
              <a:spcAft>
                <a:spcPts val="600"/>
              </a:spcAft>
            </a:pPr>
            <a:r>
              <a:rPr lang="en-US" dirty="0">
                <a:latin typeface="+mn-lt"/>
              </a:rPr>
              <a:t>There is a </a:t>
            </a:r>
            <a:r>
              <a:rPr lang="en-US" b="1" dirty="0">
                <a:latin typeface="+mn-lt"/>
              </a:rPr>
              <a:t>shortage </a:t>
            </a:r>
            <a:r>
              <a:rPr lang="en-US" dirty="0">
                <a:latin typeface="+mn-lt"/>
              </a:rPr>
              <a:t>when the quantity demanded exceeds the quantity supplied. Shortages occur when the price is below its equilibrium level.</a:t>
            </a:r>
            <a:endParaRPr lang="en-US" dirty="0">
              <a:latin typeface="+mn-lt"/>
              <a:ea typeface="Century Gothic" charset="0"/>
            </a:endParaRPr>
          </a:p>
          <a:p>
            <a:pPr marL="354013" indent="-354013">
              <a:spcAft>
                <a:spcPts val="600"/>
              </a:spcAft>
            </a:pPr>
            <a:r>
              <a:rPr lang="en-US" b="1" dirty="0">
                <a:latin typeface="+mn-lt"/>
              </a:rPr>
              <a:t>Shortages</a:t>
            </a:r>
            <a:r>
              <a:rPr lang="en-US" dirty="0">
                <a:latin typeface="+mn-lt"/>
              </a:rPr>
              <a:t> do not last: sellers will realize that they can charge higher prices.</a:t>
            </a:r>
          </a:p>
        </p:txBody>
      </p:sp>
    </p:spTree>
    <p:extLst>
      <p:ext uri="{BB962C8B-B14F-4D97-AF65-F5344CB8AC3E}">
        <p14:creationId xmlns:p14="http://schemas.microsoft.com/office/powerpoint/2010/main" val="23091853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latin typeface="+mn-lt"/>
                <a:ea typeface="Century Gothic" charset="0"/>
              </a:rPr>
              <a:t>PRICE BELOW ITS EQUILIBRIUM LEVEL CREATES A SHORTAGE</a:t>
            </a:r>
            <a:endParaRPr lang="en-US" dirty="0">
              <a:latin typeface="+mn-lt"/>
            </a:endParaRPr>
          </a:p>
        </p:txBody>
      </p:sp>
      <p:sp>
        <p:nvSpPr>
          <p:cNvPr id="5" name="Content Placeholder 4"/>
          <p:cNvSpPr>
            <a:spLocks noGrp="1"/>
          </p:cNvSpPr>
          <p:nvPr>
            <p:ph sz="quarter" idx="10"/>
          </p:nvPr>
        </p:nvSpPr>
        <p:spPr>
          <a:xfrm>
            <a:off x="117582" y="1933292"/>
            <a:ext cx="2941607" cy="5004718"/>
          </a:xfrm>
        </p:spPr>
        <p:txBody>
          <a:bodyPr/>
          <a:lstStyle/>
          <a:p>
            <a:pPr marL="354013" indent="-354013"/>
            <a:r>
              <a:rPr lang="en-US" dirty="0">
                <a:latin typeface="+mn-lt"/>
                <a:ea typeface="Century Gothic" charset="0"/>
              </a:rPr>
              <a:t>This surplus will push the price down until it reaches the equilibrium price of $13.25.</a:t>
            </a:r>
          </a:p>
        </p:txBody>
      </p:sp>
      <p:sp>
        <p:nvSpPr>
          <p:cNvPr id="8" name="Content Placeholder 7">
            <a:extLst>
              <a:ext uri="{FF2B5EF4-FFF2-40B4-BE49-F238E27FC236}">
                <a16:creationId xmlns:a16="http://schemas.microsoft.com/office/drawing/2014/main" id="{ED63959B-58B5-FB27-C06A-AE8597A52C3D}"/>
              </a:ext>
            </a:extLst>
          </p:cNvPr>
          <p:cNvSpPr txBox="1">
            <a:spLocks noGrp="1"/>
          </p:cNvSpPr>
          <p:nvPr>
            <p:ph sz="quarter" idx="11"/>
          </p:nvPr>
        </p:nvSpPr>
        <p:spPr>
          <a:xfrm>
            <a:off x="383586" y="5802334"/>
            <a:ext cx="1494155" cy="492412"/>
          </a:xfrm>
          <a:prstGeom prst="rect">
            <a:avLst/>
          </a:prstGeom>
          <a:noFill/>
        </p:spPr>
        <p:txBody>
          <a:bodyPr wrap="square" rtlCol="0">
            <a:spAutoFit/>
          </a:bodyPr>
          <a:lstStyle/>
          <a:p>
            <a:pPr algn="ctr"/>
            <a:r>
              <a:rPr lang="en-US" sz="2000" dirty="0">
                <a:solidFill>
                  <a:schemeClr val="tx1"/>
                </a:solidFill>
                <a:latin typeface="+mn-lt"/>
              </a:rPr>
              <a:t>Figure 13</a:t>
            </a:r>
          </a:p>
        </p:txBody>
      </p:sp>
      <p:pic>
        <p:nvPicPr>
          <p:cNvPr id="6" name="Picture Placeholder 6" descr="A graph shows the shortage created by the difference between quantity demanded and quantity supplied at a price below equilibrium.&#10;The x-axis is labeled Quantity of Uber rides and shows markings at 700, 910, 1,070, 1,380, 1,500, and 1,700. The y-axis is labeled Price (per ride) and shows markings from 12.50 to 14.00 dollars in increments of 0.25. A decreasing concave upward demand curve passes through the coordinates:&#10;• Point E (1,070, 13.25)&#10;• (1,380, 12.75)&#10;An increasing concave upward Supply curve passes through the coordinates:&#10;• (910, 12.75)&#10;• Point E (1,070, 13.25)&#10;The two curves intersect at the equilibrium point E. The horizontal distance between the Quantity demanded of 1,380 and the Quantity supplied of 910 at 12.75 dollars is labeled Shortage.">
            <a:extLst>
              <a:ext uri="{FF2B5EF4-FFF2-40B4-BE49-F238E27FC236}">
                <a16:creationId xmlns:a16="http://schemas.microsoft.com/office/drawing/2014/main" id="{C23C65F2-FA5D-F692-2EA6-BF9466F5A94F}"/>
              </a:ext>
            </a:extLst>
          </p:cNvPr>
          <p:cNvPicPr>
            <a:picLocks noChangeAspect="1"/>
          </p:cNvPicPr>
          <p:nvPr/>
        </p:nvPicPr>
        <p:blipFill>
          <a:blip r:embed="rId2"/>
          <a:stretch>
            <a:fillRect/>
          </a:stretch>
        </p:blipFill>
        <p:spPr>
          <a:xfrm>
            <a:off x="3060654" y="1661257"/>
            <a:ext cx="6591300" cy="5575300"/>
          </a:xfrm>
          <a:prstGeom prst="rect">
            <a:avLst/>
          </a:prstGeom>
        </p:spPr>
      </p:pic>
    </p:spTree>
    <p:extLst>
      <p:ext uri="{BB962C8B-B14F-4D97-AF65-F5344CB8AC3E}">
        <p14:creationId xmlns:p14="http://schemas.microsoft.com/office/powerpoint/2010/main" val="28941265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latin typeface="+mn-lt"/>
                <a:ea typeface="Century Gothic" charset="0"/>
              </a:rPr>
              <a:t>PRICE BELOW ITS EQUILIBRIUM LEVEL CREATES A SHORTAGE</a:t>
            </a:r>
            <a:endParaRPr lang="en-US" dirty="0">
              <a:latin typeface="+mn-lt"/>
            </a:endParaRPr>
          </a:p>
        </p:txBody>
      </p:sp>
      <p:sp>
        <p:nvSpPr>
          <p:cNvPr id="5" name="Content Placeholder 4"/>
          <p:cNvSpPr>
            <a:spLocks noGrp="1"/>
          </p:cNvSpPr>
          <p:nvPr>
            <p:ph sz="quarter" idx="10"/>
          </p:nvPr>
        </p:nvSpPr>
        <p:spPr>
          <a:xfrm>
            <a:off x="154378" y="1520042"/>
            <a:ext cx="9904022" cy="5872750"/>
          </a:xfrm>
        </p:spPr>
        <p:txBody>
          <a:bodyPr>
            <a:normAutofit lnSpcReduction="10000"/>
          </a:bodyPr>
          <a:lstStyle/>
          <a:p>
            <a:pPr marL="354013" indent="-354013"/>
            <a:r>
              <a:rPr lang="en-US" b="0" i="0" dirty="0">
                <a:solidFill>
                  <a:srgbClr val="0C0C0C"/>
                </a:solidFill>
                <a:effectLst/>
                <a:latin typeface="cnn_sans_display"/>
              </a:rPr>
              <a:t>Retailers in the US and Canada have started </a:t>
            </a:r>
            <a:r>
              <a:rPr lang="en-US" b="0" i="0" dirty="0">
                <a:effectLst/>
                <a:latin typeface="cnn_sans_display"/>
                <a:hlinkClick r:id="rId2"/>
              </a:rPr>
              <a:t>limiting the number of toilet paper packs</a:t>
            </a:r>
            <a:r>
              <a:rPr lang="en-US" b="0" i="0" dirty="0">
                <a:solidFill>
                  <a:srgbClr val="0C0C0C"/>
                </a:solidFill>
                <a:effectLst/>
                <a:latin typeface="cnn_sans_display"/>
              </a:rPr>
              <a:t> customers can buy in one trip. Some supermarkets in the UK are sold out. Grocery stores in Australia have hired security guards to patrol customers. (CNN, March 9, 2020)</a:t>
            </a:r>
            <a:endParaRPr lang="en-US" b="0" i="0" dirty="0">
              <a:solidFill>
                <a:srgbClr val="212121"/>
              </a:solidFill>
              <a:effectLst/>
              <a:latin typeface="Cambria" panose="02040503050406030204" pitchFamily="18" charset="0"/>
            </a:endParaRPr>
          </a:p>
          <a:p>
            <a:pPr marL="354013" indent="-354013"/>
            <a:endParaRPr lang="en-US" dirty="0">
              <a:solidFill>
                <a:srgbClr val="212121"/>
              </a:solidFill>
              <a:latin typeface="Cambria" panose="02040503050406030204" pitchFamily="18" charset="0"/>
            </a:endParaRPr>
          </a:p>
          <a:p>
            <a:pPr marL="354013" indent="-354013"/>
            <a:r>
              <a:rPr lang="en-US" b="0" i="0" dirty="0">
                <a:solidFill>
                  <a:srgbClr val="212121"/>
                </a:solidFill>
                <a:effectLst/>
                <a:latin typeface="Cambria" panose="02040503050406030204" pitchFamily="18" charset="0"/>
              </a:rPr>
              <a:t>Participants from Australia and the US (final </a:t>
            </a:r>
            <a:r>
              <a:rPr lang="en-US" b="0" i="1" dirty="0">
                <a:solidFill>
                  <a:srgbClr val="212121"/>
                </a:solidFill>
                <a:effectLst/>
                <a:latin typeface="Cambria" panose="02040503050406030204" pitchFamily="18" charset="0"/>
              </a:rPr>
              <a:t>N</a:t>
            </a:r>
            <a:r>
              <a:rPr lang="en-US" b="0" i="0" dirty="0">
                <a:solidFill>
                  <a:srgbClr val="212121"/>
                </a:solidFill>
                <a:effectLst/>
                <a:latin typeface="Cambria" panose="02040503050406030204" pitchFamily="18" charset="0"/>
              </a:rPr>
              <a:t> = 359) completed online self-report measures of panic buying, hoarding, shopping patterns, perceived scarcity, COVID-19 illness anxiety, selfishness, and intolerance of uncertainty. </a:t>
            </a:r>
          </a:p>
          <a:p>
            <a:pPr marL="354013" indent="-354013"/>
            <a:r>
              <a:rPr lang="en-US" b="0" i="0" dirty="0">
                <a:solidFill>
                  <a:srgbClr val="212121"/>
                </a:solidFill>
                <a:effectLst/>
                <a:latin typeface="Cambria" panose="02040503050406030204" pitchFamily="18" charset="0"/>
              </a:rPr>
              <a:t>Findings show that panic buying was most strongly related to greater perceived scarcity, hoarding was most related to a general intolerance of uncertainty. (David et al. 2021)</a:t>
            </a:r>
            <a:endParaRPr lang="en-US" dirty="0">
              <a:latin typeface="+mn-lt"/>
              <a:ea typeface="Century Gothic" charset="0"/>
            </a:endParaRPr>
          </a:p>
        </p:txBody>
      </p:sp>
    </p:spTree>
    <p:extLst>
      <p:ext uri="{BB962C8B-B14F-4D97-AF65-F5344CB8AC3E}">
        <p14:creationId xmlns:p14="http://schemas.microsoft.com/office/powerpoint/2010/main" val="33105486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latin typeface="+mn-lt"/>
                <a:ea typeface="Century Gothic" charset="0"/>
              </a:rPr>
              <a:t>WHAT HAPPENS WHEN THE DEMAND CURVE SHIFTS?</a:t>
            </a:r>
            <a:endParaRPr lang="en-US" dirty="0">
              <a:latin typeface="+mn-lt"/>
            </a:endParaRPr>
          </a:p>
        </p:txBody>
      </p:sp>
      <p:sp>
        <p:nvSpPr>
          <p:cNvPr id="5" name="Content Placeholder 4"/>
          <p:cNvSpPr>
            <a:spLocks noGrp="1"/>
          </p:cNvSpPr>
          <p:nvPr>
            <p:ph sz="quarter" idx="10"/>
          </p:nvPr>
        </p:nvSpPr>
        <p:spPr>
          <a:xfrm>
            <a:off x="117582" y="1933291"/>
            <a:ext cx="3001992" cy="5151571"/>
          </a:xfrm>
        </p:spPr>
        <p:txBody>
          <a:bodyPr>
            <a:normAutofit lnSpcReduction="10000"/>
          </a:bodyPr>
          <a:lstStyle/>
          <a:p>
            <a:pPr marL="354013" indent="-354013"/>
            <a:r>
              <a:rPr lang="en-US" sz="2400" dirty="0">
                <a:latin typeface="+mn-lt"/>
                <a:ea typeface="MS PGothic" pitchFamily="34" charset="-128"/>
              </a:rPr>
              <a:t>A decrease in demand leads to a movement along the supply curve to a lower equilibrium price and lower equilibrium quantity.</a:t>
            </a:r>
          </a:p>
          <a:p>
            <a:pPr marL="354013" indent="-354013"/>
            <a:r>
              <a:rPr lang="en-US" sz="2400" dirty="0">
                <a:latin typeface="+mn-lt"/>
                <a:ea typeface="MS PGothic" pitchFamily="34" charset="-128"/>
              </a:rPr>
              <a:t>What will happen to equilibrium price and quantity if demand increases? </a:t>
            </a:r>
          </a:p>
        </p:txBody>
      </p:sp>
      <p:pic>
        <p:nvPicPr>
          <p:cNvPr id="6" name="Picture Placeholder 7" descr="A graph shows the shift in equilibrium corresponding to a decrease in demand for Uber rides during the pandemic.&#10;The x-axis is labeled Quantity of Uber rides and shows markings from left to right at Q 2 and Q 1. The y-axis is labeled Price of Uber rides and shows markings from bottom to top at P 2 and P 1. A decreasing concave upward demand curve labeled D 1 intersects an increasing concave upward supply curve at the initial equilibrium point:&#10;• E 1 (Q 1, P 1)&#10;The demand curve D 1 shifts to the left to a new curve labeled D 2. The new demand curve D 2 intersects the supply curve at the new equilibrium point:&#10;• E 2 (Q 2, P 2)&#10;A downward arrow pointing along the y-axis from P 1 to P 2 reads, Price falls. A leftward arrow pointing along the x-axis from Q 1 to Q 2 reads, Quantity falls. A callout that points to the leftward shift in demand reads, A decrease in demand (ellipses). A callout that points to an arrow pointing down along the supply curve from E 1 to E 2 reads, (ellipses) leads to a movement along the supply curve to a lower equilibrium price and lower equilibrium quantity.">
            <a:extLst>
              <a:ext uri="{FF2B5EF4-FFF2-40B4-BE49-F238E27FC236}">
                <a16:creationId xmlns:a16="http://schemas.microsoft.com/office/drawing/2014/main" id="{3ADA23AE-1AA4-995C-DD4B-6A8A3AAAD2C5}"/>
              </a:ext>
            </a:extLst>
          </p:cNvPr>
          <p:cNvPicPr>
            <a:picLocks noChangeAspect="1"/>
          </p:cNvPicPr>
          <p:nvPr/>
        </p:nvPicPr>
        <p:blipFill>
          <a:blip r:embed="rId2"/>
          <a:stretch>
            <a:fillRect/>
          </a:stretch>
        </p:blipFill>
        <p:spPr>
          <a:xfrm>
            <a:off x="3204796" y="2246163"/>
            <a:ext cx="6591300" cy="4838700"/>
          </a:xfrm>
          <a:prstGeom prst="rect">
            <a:avLst/>
          </a:prstGeom>
        </p:spPr>
      </p:pic>
      <p:sp>
        <p:nvSpPr>
          <p:cNvPr id="9" name="Content Placeholder 8">
            <a:extLst>
              <a:ext uri="{FF2B5EF4-FFF2-40B4-BE49-F238E27FC236}">
                <a16:creationId xmlns:a16="http://schemas.microsoft.com/office/drawing/2014/main" id="{60648E62-9A33-3499-B7FA-054D09ACAF51}"/>
              </a:ext>
            </a:extLst>
          </p:cNvPr>
          <p:cNvSpPr txBox="1">
            <a:spLocks noGrp="1"/>
          </p:cNvSpPr>
          <p:nvPr>
            <p:ph sz="quarter" idx="11"/>
          </p:nvPr>
        </p:nvSpPr>
        <p:spPr>
          <a:xfrm>
            <a:off x="5840268" y="1799902"/>
            <a:ext cx="1379855" cy="492412"/>
          </a:xfrm>
          <a:prstGeom prst="rect">
            <a:avLst/>
          </a:prstGeom>
          <a:noFill/>
        </p:spPr>
        <p:txBody>
          <a:bodyPr wrap="square" rtlCol="0">
            <a:spAutoFit/>
          </a:bodyPr>
          <a:lstStyle/>
          <a:p>
            <a:pPr algn="ctr"/>
            <a:r>
              <a:rPr lang="en-US" sz="2000" dirty="0">
                <a:solidFill>
                  <a:schemeClr val="tx1"/>
                </a:solidFill>
                <a:latin typeface="+mn-lt"/>
              </a:rPr>
              <a:t>Figure 14</a:t>
            </a:r>
          </a:p>
        </p:txBody>
      </p:sp>
    </p:spTree>
    <p:extLst>
      <p:ext uri="{BB962C8B-B14F-4D97-AF65-F5344CB8AC3E}">
        <p14:creationId xmlns:p14="http://schemas.microsoft.com/office/powerpoint/2010/main" val="25966565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569" y="148108"/>
            <a:ext cx="9630137" cy="815797"/>
          </a:xfrm>
        </p:spPr>
        <p:txBody>
          <a:bodyPr>
            <a:noAutofit/>
          </a:bodyPr>
          <a:lstStyle/>
          <a:p>
            <a:r>
              <a:rPr lang="en-US" dirty="0">
                <a:latin typeface="+mn-lt"/>
                <a:ea typeface="Century Gothic" charset="0"/>
              </a:rPr>
              <a:t>WHAT HAPPENS WHEN THE DEMAND CURVE SHIFTS?</a:t>
            </a:r>
            <a:endParaRPr lang="en-US" dirty="0">
              <a:latin typeface="+mn-lt"/>
            </a:endParaRPr>
          </a:p>
        </p:txBody>
      </p:sp>
      <p:sp>
        <p:nvSpPr>
          <p:cNvPr id="5" name="Content Placeholder 4"/>
          <p:cNvSpPr>
            <a:spLocks noGrp="1"/>
          </p:cNvSpPr>
          <p:nvPr>
            <p:ph sz="quarter" idx="10"/>
          </p:nvPr>
        </p:nvSpPr>
        <p:spPr>
          <a:xfrm>
            <a:off x="102727" y="2720054"/>
            <a:ext cx="9747328" cy="4757195"/>
          </a:xfrm>
        </p:spPr>
        <p:txBody>
          <a:bodyPr>
            <a:normAutofit lnSpcReduction="10000"/>
          </a:bodyPr>
          <a:lstStyle/>
          <a:p>
            <a:pPr algn="l">
              <a:buFont typeface="Arial" panose="020B0604020202020204" pitchFamily="34" charset="0"/>
              <a:buChar char="•"/>
            </a:pPr>
            <a:r>
              <a:rPr lang="en-US" i="0" dirty="0">
                <a:solidFill>
                  <a:srgbClr val="111111"/>
                </a:solidFill>
                <a:effectLst/>
                <a:latin typeface="SourceSansPro"/>
              </a:rPr>
              <a:t>BlackBerry pioneered handheld devices but has lost market share to larger rivals like Apple.</a:t>
            </a:r>
          </a:p>
          <a:p>
            <a:pPr algn="l">
              <a:buFont typeface="Arial" panose="020B0604020202020204" pitchFamily="34" charset="0"/>
              <a:buChar char="•"/>
            </a:pPr>
            <a:r>
              <a:rPr lang="en-US" i="0" dirty="0">
                <a:solidFill>
                  <a:srgbClr val="111111"/>
                </a:solidFill>
                <a:effectLst/>
                <a:latin typeface="SourceSansPro"/>
              </a:rPr>
              <a:t>The company grew by leaps and bounds from 1999 to 2007, as its innovative product lines were well received.</a:t>
            </a:r>
          </a:p>
          <a:p>
            <a:pPr algn="l">
              <a:buFont typeface="Arial" panose="020B0604020202020204" pitchFamily="34" charset="0"/>
              <a:buChar char="•"/>
            </a:pPr>
            <a:r>
              <a:rPr lang="en-US" i="0" dirty="0">
                <a:solidFill>
                  <a:srgbClr val="111111"/>
                </a:solidFill>
                <a:effectLst/>
                <a:latin typeface="SourceSansPro"/>
              </a:rPr>
              <a:t>The launch of the touchscreen iPhone in 2007 triggered a dramatic shift away from BlackBerry handheld devices.</a:t>
            </a:r>
          </a:p>
          <a:p>
            <a:pPr algn="l">
              <a:buFont typeface="Arial" panose="020B0604020202020204" pitchFamily="34" charset="0"/>
              <a:buChar char="•"/>
            </a:pPr>
            <a:r>
              <a:rPr lang="en-US" i="0" dirty="0">
                <a:solidFill>
                  <a:srgbClr val="111111"/>
                </a:solidFill>
                <a:effectLst/>
                <a:latin typeface="SourceSansPro"/>
              </a:rPr>
              <a:t>Hopes for a turnaround have been dashed as the company grapples with intense competition from larger technology companies.</a:t>
            </a:r>
          </a:p>
          <a:p>
            <a:pPr algn="l">
              <a:buFont typeface="Arial" panose="020B0604020202020204" pitchFamily="34" charset="0"/>
              <a:buChar char="•"/>
            </a:pPr>
            <a:r>
              <a:rPr lang="en-US" i="0" dirty="0">
                <a:solidFill>
                  <a:srgbClr val="111111"/>
                </a:solidFill>
                <a:effectLst/>
                <a:latin typeface="SourceSansPro"/>
              </a:rPr>
              <a:t>BlackBerry has lost more than half of its market value in two years.</a:t>
            </a:r>
          </a:p>
        </p:txBody>
      </p:sp>
      <p:pic>
        <p:nvPicPr>
          <p:cNvPr id="7" name="Picture 6">
            <a:extLst>
              <a:ext uri="{FF2B5EF4-FFF2-40B4-BE49-F238E27FC236}">
                <a16:creationId xmlns:a16="http://schemas.microsoft.com/office/drawing/2014/main" id="{B67B0D25-CCB5-46AE-B377-4932129F783C}"/>
              </a:ext>
            </a:extLst>
          </p:cNvPr>
          <p:cNvPicPr>
            <a:picLocks noChangeAspect="1"/>
          </p:cNvPicPr>
          <p:nvPr/>
        </p:nvPicPr>
        <p:blipFill>
          <a:blip r:embed="rId2"/>
          <a:stretch>
            <a:fillRect/>
          </a:stretch>
        </p:blipFill>
        <p:spPr>
          <a:xfrm>
            <a:off x="6817488" y="752774"/>
            <a:ext cx="3138186" cy="1998880"/>
          </a:xfrm>
          <a:prstGeom prst="rect">
            <a:avLst/>
          </a:prstGeom>
        </p:spPr>
      </p:pic>
    </p:spTree>
    <p:extLst>
      <p:ext uri="{BB962C8B-B14F-4D97-AF65-F5344CB8AC3E}">
        <p14:creationId xmlns:p14="http://schemas.microsoft.com/office/powerpoint/2010/main" val="6448953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36533"/>
            <a:ext cx="10058400" cy="815797"/>
          </a:xfrm>
        </p:spPr>
        <p:txBody>
          <a:bodyPr>
            <a:noAutofit/>
          </a:bodyPr>
          <a:lstStyle/>
          <a:p>
            <a:r>
              <a:rPr lang="en-US" dirty="0">
                <a:latin typeface="+mn-lt"/>
                <a:ea typeface="Century Gothic" charset="0"/>
              </a:rPr>
              <a:t>WHAT HAPPENS WHEN THE DEMAND CURVE SHIFTS?</a:t>
            </a:r>
            <a:endParaRPr lang="en-US" dirty="0">
              <a:latin typeface="+mn-lt"/>
            </a:endParaRPr>
          </a:p>
        </p:txBody>
      </p:sp>
      <p:pic>
        <p:nvPicPr>
          <p:cNvPr id="7" name="Picture 6">
            <a:extLst>
              <a:ext uri="{FF2B5EF4-FFF2-40B4-BE49-F238E27FC236}">
                <a16:creationId xmlns:a16="http://schemas.microsoft.com/office/drawing/2014/main" id="{B1C7EB7D-DEAE-4C4B-9E90-C57D6DF53EB5}"/>
              </a:ext>
            </a:extLst>
          </p:cNvPr>
          <p:cNvPicPr>
            <a:picLocks noChangeAspect="1"/>
          </p:cNvPicPr>
          <p:nvPr/>
        </p:nvPicPr>
        <p:blipFill>
          <a:blip r:embed="rId2"/>
          <a:stretch>
            <a:fillRect/>
          </a:stretch>
        </p:blipFill>
        <p:spPr>
          <a:xfrm>
            <a:off x="185195" y="1354238"/>
            <a:ext cx="9606987" cy="6038554"/>
          </a:xfrm>
          <a:prstGeom prst="rect">
            <a:avLst/>
          </a:prstGeom>
        </p:spPr>
      </p:pic>
    </p:spTree>
    <p:extLst>
      <p:ext uri="{BB962C8B-B14F-4D97-AF65-F5344CB8AC3E}">
        <p14:creationId xmlns:p14="http://schemas.microsoft.com/office/powerpoint/2010/main" val="26083643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ea typeface="Century Gothic" charset="0"/>
              </a:rPr>
              <a:t>WHAT HAPPENS WHEN THE SUPPLY CURVE SHIFTS?</a:t>
            </a:r>
            <a:endParaRPr lang="en-US" dirty="0">
              <a:latin typeface="+mn-lt"/>
            </a:endParaRPr>
          </a:p>
        </p:txBody>
      </p:sp>
      <p:sp>
        <p:nvSpPr>
          <p:cNvPr id="3" name="Content Placeholder 2"/>
          <p:cNvSpPr>
            <a:spLocks noGrp="1"/>
          </p:cNvSpPr>
          <p:nvPr>
            <p:ph sz="quarter" idx="10"/>
          </p:nvPr>
        </p:nvSpPr>
        <p:spPr>
          <a:xfrm>
            <a:off x="117583" y="1933292"/>
            <a:ext cx="3048528" cy="5244748"/>
          </a:xfrm>
        </p:spPr>
        <p:txBody>
          <a:bodyPr>
            <a:normAutofit lnSpcReduction="10000"/>
          </a:bodyPr>
          <a:lstStyle/>
          <a:p>
            <a:pPr marL="354013" indent="-354013"/>
            <a:r>
              <a:rPr lang="en-US" sz="2400" dirty="0">
                <a:latin typeface="+mn-lt"/>
                <a:ea typeface="MS PGothic" pitchFamily="34" charset="-128"/>
              </a:rPr>
              <a:t>A decrease in supply leads to a movement along the demand curve to a higher equilibrium price and lower equilibrium quantity.</a:t>
            </a:r>
          </a:p>
          <a:p>
            <a:pPr marL="354013" indent="-354013"/>
            <a:r>
              <a:rPr lang="en-US" sz="2400" dirty="0">
                <a:latin typeface="+mn-lt"/>
                <a:ea typeface="MS PGothic" pitchFamily="34" charset="-128"/>
              </a:rPr>
              <a:t>What will happen to equilibrium price and quantity if supply increases? </a:t>
            </a:r>
          </a:p>
        </p:txBody>
      </p:sp>
      <p:pic>
        <p:nvPicPr>
          <p:cNvPr id="7" name="Picture Placeholder 8" descr="A graph shows the shift in equilibrium corresponding to a decrease in supply for Uber rides during the pandemic.&#10;The x-axis is labeled Quantity of Uber rides and shows markings from left to right at Q 2 and Q 1. The y-axis is labeled Price of Uber rides and shows markings from bottom to top at P 1 and P 2. A decreasing concave upward demand curve intersects an increasing concave upward supply curve labeled S 1 at the initial equilibrium point:&#10;• E 1 (Q 1, P 1)&#10;The supply curve S 1 shifts to the left to a new curve labeled S 2. The new supply curve S 2 intersects the supply curve at the new equilibrium point:&#10;• E 2 (Q 2, P 2)&#10;An upward arrow pointing along the y-axis from P 1 to P 2 reads, Price rises. A leftward arrow pointing along the x-axis from Q 1 to Q 2 reads, Quantity falls. A callout that points to the leftward shift in supply reads, A decrease in supply (ellipses). A callout that points to an arrow pointing up along the demand curve from E 1 to E 2 reads, (ellipses) leads to a movement along the demand curve to a higher equilibrium price and lower equilibrium quantity.">
            <a:extLst>
              <a:ext uri="{FF2B5EF4-FFF2-40B4-BE49-F238E27FC236}">
                <a16:creationId xmlns:a16="http://schemas.microsoft.com/office/drawing/2014/main" id="{02EB41D2-3BFC-6861-3EE5-45926C722484}"/>
              </a:ext>
            </a:extLst>
          </p:cNvPr>
          <p:cNvPicPr>
            <a:picLocks noChangeAspect="1"/>
          </p:cNvPicPr>
          <p:nvPr/>
        </p:nvPicPr>
        <p:blipFill>
          <a:blip r:embed="rId2"/>
          <a:stretch>
            <a:fillRect/>
          </a:stretch>
        </p:blipFill>
        <p:spPr>
          <a:xfrm>
            <a:off x="3074377" y="2266492"/>
            <a:ext cx="6591300" cy="4737100"/>
          </a:xfrm>
          <a:prstGeom prst="rect">
            <a:avLst/>
          </a:prstGeom>
          <a:noFill/>
          <a:ln>
            <a:noFill/>
          </a:ln>
        </p:spPr>
      </p:pic>
      <p:sp>
        <p:nvSpPr>
          <p:cNvPr id="8" name="Content Placeholder 7">
            <a:extLst>
              <a:ext uri="{FF2B5EF4-FFF2-40B4-BE49-F238E27FC236}">
                <a16:creationId xmlns:a16="http://schemas.microsoft.com/office/drawing/2014/main" id="{77A410C6-A9D1-ABBE-84F1-C534CC1ABA5E}"/>
              </a:ext>
            </a:extLst>
          </p:cNvPr>
          <p:cNvSpPr txBox="1">
            <a:spLocks noGrp="1"/>
          </p:cNvSpPr>
          <p:nvPr>
            <p:ph sz="quarter" idx="11"/>
          </p:nvPr>
        </p:nvSpPr>
        <p:spPr>
          <a:xfrm>
            <a:off x="5640093" y="1687086"/>
            <a:ext cx="1459865" cy="492412"/>
          </a:xfrm>
          <a:prstGeom prst="rect">
            <a:avLst/>
          </a:prstGeom>
          <a:noFill/>
        </p:spPr>
        <p:txBody>
          <a:bodyPr wrap="square" rtlCol="0">
            <a:spAutoFit/>
          </a:bodyPr>
          <a:lstStyle/>
          <a:p>
            <a:pPr algn="ctr"/>
            <a:r>
              <a:rPr lang="en-US" sz="2000" dirty="0">
                <a:solidFill>
                  <a:schemeClr val="tx1"/>
                </a:solidFill>
                <a:latin typeface="+mn-lt"/>
              </a:rPr>
              <a:t>Figure 15</a:t>
            </a:r>
          </a:p>
        </p:txBody>
      </p:sp>
    </p:spTree>
    <p:extLst>
      <p:ext uri="{BB962C8B-B14F-4D97-AF65-F5344CB8AC3E}">
        <p14:creationId xmlns:p14="http://schemas.microsoft.com/office/powerpoint/2010/main" val="29321525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latin typeface="+mn-lt"/>
                <a:ea typeface="Century Gothic" charset="0"/>
              </a:rPr>
              <a:t>LEARN BY DOING: PRACTICE QUESTION 3</a:t>
            </a:r>
            <a:endParaRPr lang="en-US" dirty="0">
              <a:latin typeface="+mn-lt"/>
            </a:endParaRPr>
          </a:p>
        </p:txBody>
      </p:sp>
      <p:sp>
        <p:nvSpPr>
          <p:cNvPr id="6" name="Content Placeholder 5"/>
          <p:cNvSpPr>
            <a:spLocks noGrp="1"/>
          </p:cNvSpPr>
          <p:nvPr>
            <p:ph sz="quarter" idx="10"/>
          </p:nvPr>
        </p:nvSpPr>
        <p:spPr>
          <a:xfrm>
            <a:off x="117582" y="1933292"/>
            <a:ext cx="9804186" cy="2970178"/>
          </a:xfrm>
        </p:spPr>
        <p:txBody>
          <a:bodyPr>
            <a:normAutofit/>
          </a:bodyPr>
          <a:lstStyle/>
          <a:p>
            <a:pPr marL="354013" indent="-354013">
              <a:spcAft>
                <a:spcPts val="600"/>
              </a:spcAft>
              <a:tabLst>
                <a:tab pos="0" algn="l"/>
              </a:tabLst>
              <a:defRPr/>
            </a:pPr>
            <a:r>
              <a:rPr lang="en-US" dirty="0">
                <a:latin typeface="+mn-lt"/>
              </a:rPr>
              <a:t>If garden gnomes regain popularity, what will happen?</a:t>
            </a:r>
          </a:p>
          <a:p>
            <a:pPr marL="811213" lvl="1">
              <a:spcAft>
                <a:spcPts val="600"/>
              </a:spcAft>
              <a:buFont typeface="Calibri" pitchFamily="34" charset="0"/>
              <a:buAutoNum type="alphaLcParenR"/>
              <a:tabLst>
                <a:tab pos="0" algn="l"/>
              </a:tabLst>
              <a:defRPr/>
            </a:pPr>
            <a:r>
              <a:rPr lang="en-US" dirty="0">
                <a:latin typeface="+mn-lt"/>
              </a:rPr>
              <a:t>Equilibrium price and quantity both fall.</a:t>
            </a:r>
          </a:p>
          <a:p>
            <a:pPr marL="811213" lvl="1">
              <a:spcAft>
                <a:spcPts val="600"/>
              </a:spcAft>
              <a:buFont typeface="Calibri" pitchFamily="34" charset="0"/>
              <a:buAutoNum type="alphaLcParenR"/>
              <a:tabLst>
                <a:tab pos="0" algn="l"/>
              </a:tabLst>
              <a:defRPr/>
            </a:pPr>
            <a:r>
              <a:rPr lang="en-US" dirty="0">
                <a:latin typeface="+mn-lt"/>
              </a:rPr>
              <a:t>Equilibrium price and quantity both rise.</a:t>
            </a:r>
          </a:p>
          <a:p>
            <a:pPr marL="811213" lvl="1">
              <a:spcAft>
                <a:spcPts val="600"/>
              </a:spcAft>
              <a:buFont typeface="Calibri" pitchFamily="34" charset="0"/>
              <a:buAutoNum type="alphaLcParenR"/>
              <a:tabLst>
                <a:tab pos="0" algn="l"/>
              </a:tabLst>
              <a:defRPr/>
            </a:pPr>
            <a:r>
              <a:rPr lang="en-US" dirty="0">
                <a:latin typeface="+mn-lt"/>
              </a:rPr>
              <a:t>Equilibrium price falls and quantity rises.</a:t>
            </a:r>
          </a:p>
          <a:p>
            <a:pPr marL="811213" lvl="1">
              <a:spcAft>
                <a:spcPts val="600"/>
              </a:spcAft>
              <a:buFont typeface="Calibri" pitchFamily="34" charset="0"/>
              <a:buAutoNum type="alphaLcParenR"/>
              <a:tabLst>
                <a:tab pos="0" algn="l"/>
              </a:tabLst>
              <a:defRPr/>
            </a:pPr>
            <a:r>
              <a:rPr lang="en-US" dirty="0">
                <a:latin typeface="+mn-lt"/>
              </a:rPr>
              <a:t>Equilibrium price rises and quantity falls.</a:t>
            </a:r>
            <a:endParaRPr lang="en-US" dirty="0">
              <a:latin typeface="+mn-lt"/>
              <a:ea typeface="Century Gothic" charset="0"/>
            </a:endParaRPr>
          </a:p>
        </p:txBody>
      </p:sp>
    </p:spTree>
    <p:extLst>
      <p:ext uri="{BB962C8B-B14F-4D97-AF65-F5344CB8AC3E}">
        <p14:creationId xmlns:p14="http://schemas.microsoft.com/office/powerpoint/2010/main" val="25016250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dirty="0">
                <a:latin typeface="+mn-lt"/>
                <a:ea typeface="Century Gothic" charset="0"/>
              </a:rPr>
              <a:t>LEARN BY DOING: PRACTICE QUESTION 3</a:t>
            </a:r>
            <a:br>
              <a:rPr lang="en-US" dirty="0">
                <a:latin typeface="+mn-lt"/>
                <a:ea typeface="Century Gothic" charset="0"/>
              </a:rPr>
            </a:br>
            <a:r>
              <a:rPr lang="en-US" dirty="0">
                <a:latin typeface="+mn-lt"/>
                <a:ea typeface="Century Gothic" charset="0"/>
              </a:rPr>
              <a:t>(ANSWER)</a:t>
            </a:r>
            <a:endParaRPr lang="en-US" dirty="0">
              <a:latin typeface="+mn-lt"/>
            </a:endParaRPr>
          </a:p>
        </p:txBody>
      </p:sp>
      <p:sp>
        <p:nvSpPr>
          <p:cNvPr id="6" name="Content Placeholder 5"/>
          <p:cNvSpPr>
            <a:spLocks noGrp="1"/>
          </p:cNvSpPr>
          <p:nvPr>
            <p:ph sz="quarter" idx="10"/>
          </p:nvPr>
        </p:nvSpPr>
        <p:spPr>
          <a:xfrm>
            <a:off x="117582" y="1933292"/>
            <a:ext cx="9804186" cy="2913028"/>
          </a:xfrm>
        </p:spPr>
        <p:txBody>
          <a:bodyPr>
            <a:normAutofit fontScale="92500"/>
          </a:bodyPr>
          <a:lstStyle/>
          <a:p>
            <a:pPr marL="354013" indent="-354013">
              <a:spcAft>
                <a:spcPts val="600"/>
              </a:spcAft>
              <a:tabLst>
                <a:tab pos="0" algn="l"/>
              </a:tabLst>
              <a:defRPr/>
            </a:pPr>
            <a:r>
              <a:rPr lang="en-US" dirty="0">
                <a:latin typeface="+mn-lt"/>
              </a:rPr>
              <a:t>If garden gnomes regain popularity, what will happen?</a:t>
            </a:r>
          </a:p>
          <a:p>
            <a:pPr marL="811213" lvl="1">
              <a:spcAft>
                <a:spcPts val="600"/>
              </a:spcAft>
              <a:buFont typeface="Calibri" pitchFamily="34" charset="0"/>
              <a:buAutoNum type="alphaLcParenR"/>
              <a:tabLst>
                <a:tab pos="0" algn="l"/>
              </a:tabLst>
              <a:defRPr/>
            </a:pPr>
            <a:r>
              <a:rPr lang="en-US" dirty="0">
                <a:latin typeface="+mn-lt"/>
              </a:rPr>
              <a:t>Equilibrium price and quantity both fall.</a:t>
            </a:r>
          </a:p>
          <a:p>
            <a:pPr marL="811213" lvl="1">
              <a:spcAft>
                <a:spcPts val="600"/>
              </a:spcAft>
              <a:buFont typeface="Calibri" pitchFamily="34" charset="0"/>
              <a:buAutoNum type="alphaLcParenR"/>
              <a:tabLst>
                <a:tab pos="0" algn="l"/>
              </a:tabLst>
              <a:defRPr/>
            </a:pPr>
            <a:r>
              <a:rPr lang="en-US" b="1" dirty="0">
                <a:latin typeface="+mn-lt"/>
              </a:rPr>
              <a:t>Equilibrium price and quantity both rise. (correct answer)</a:t>
            </a:r>
          </a:p>
          <a:p>
            <a:pPr marL="811213" lvl="1">
              <a:spcAft>
                <a:spcPts val="600"/>
              </a:spcAft>
              <a:buFont typeface="Calibri" pitchFamily="34" charset="0"/>
              <a:buAutoNum type="alphaLcParenR"/>
              <a:tabLst>
                <a:tab pos="0" algn="l"/>
              </a:tabLst>
              <a:defRPr/>
            </a:pPr>
            <a:r>
              <a:rPr lang="en-US" dirty="0">
                <a:latin typeface="+mn-lt"/>
              </a:rPr>
              <a:t>Equilibrium price falls and quantity rises.</a:t>
            </a:r>
          </a:p>
          <a:p>
            <a:pPr marL="811213" lvl="1">
              <a:spcAft>
                <a:spcPts val="600"/>
              </a:spcAft>
              <a:buFont typeface="Calibri" pitchFamily="34" charset="0"/>
              <a:buAutoNum type="alphaLcParenR"/>
              <a:tabLst>
                <a:tab pos="0" algn="l"/>
              </a:tabLst>
              <a:defRPr/>
            </a:pPr>
            <a:r>
              <a:rPr lang="en-US" dirty="0">
                <a:latin typeface="+mn-lt"/>
              </a:rPr>
              <a:t>Equilibrium price rises and quantity falls.</a:t>
            </a:r>
            <a:endParaRPr lang="en-US" dirty="0">
              <a:latin typeface="+mn-lt"/>
              <a:ea typeface="Century Gothic" charset="0"/>
            </a:endParaRPr>
          </a:p>
        </p:txBody>
      </p:sp>
    </p:spTree>
    <p:extLst>
      <p:ext uri="{BB962C8B-B14F-4D97-AF65-F5344CB8AC3E}">
        <p14:creationId xmlns:p14="http://schemas.microsoft.com/office/powerpoint/2010/main" val="27900689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a:r>
              <a:rPr lang="en-US" dirty="0">
                <a:latin typeface="+mn-lt"/>
                <a:ea typeface="Century Gothic" charset="0"/>
              </a:rPr>
              <a:t>LEARN BY DOING: PRACTICE QUESTION 4</a:t>
            </a:r>
            <a:endParaRPr lang="en-US" dirty="0">
              <a:latin typeface="+mn-lt"/>
            </a:endParaRPr>
          </a:p>
        </p:txBody>
      </p:sp>
      <p:sp>
        <p:nvSpPr>
          <p:cNvPr id="7" name="Content Placeholder 6"/>
          <p:cNvSpPr>
            <a:spLocks noGrp="1"/>
          </p:cNvSpPr>
          <p:nvPr>
            <p:ph sz="quarter" idx="10"/>
          </p:nvPr>
        </p:nvSpPr>
        <p:spPr>
          <a:xfrm>
            <a:off x="117582" y="1933291"/>
            <a:ext cx="9804186" cy="3244499"/>
          </a:xfrm>
        </p:spPr>
        <p:txBody>
          <a:bodyPr>
            <a:normAutofit/>
          </a:bodyPr>
          <a:lstStyle/>
          <a:p>
            <a:pPr marL="354013" indent="-354013">
              <a:defRPr/>
            </a:pPr>
            <a:r>
              <a:rPr lang="en-US" dirty="0">
                <a:latin typeface="+mn-lt"/>
              </a:rPr>
              <a:t>If the cost of wood falls, what will happen to equilibrium price and quantity in the violin market?</a:t>
            </a:r>
          </a:p>
          <a:p>
            <a:pPr marL="811213" lvl="1" eaLnBrk="1" hangingPunct="1">
              <a:buFont typeface="Calibri" pitchFamily="34" charset="0"/>
              <a:buAutoNum type="alphaLcParenR"/>
              <a:defRPr/>
            </a:pPr>
            <a:r>
              <a:rPr lang="en-US" dirty="0">
                <a:latin typeface="+mn-lt"/>
              </a:rPr>
              <a:t>Both fall.</a:t>
            </a:r>
          </a:p>
          <a:p>
            <a:pPr marL="811213" lvl="1" eaLnBrk="1" hangingPunct="1">
              <a:buFont typeface="Calibri" pitchFamily="34" charset="0"/>
              <a:buAutoNum type="alphaLcParenR"/>
              <a:defRPr/>
            </a:pPr>
            <a:r>
              <a:rPr lang="en-US" dirty="0">
                <a:latin typeface="+mn-lt"/>
              </a:rPr>
              <a:t>Both rise.</a:t>
            </a:r>
          </a:p>
          <a:p>
            <a:pPr marL="811213" lvl="1" eaLnBrk="1" hangingPunct="1">
              <a:buFont typeface="Calibri" pitchFamily="34" charset="0"/>
              <a:buAutoNum type="alphaLcParenR"/>
              <a:defRPr/>
            </a:pPr>
            <a:r>
              <a:rPr lang="en-US" dirty="0">
                <a:latin typeface="+mn-lt"/>
              </a:rPr>
              <a:t>Price falls and quantity rises.</a:t>
            </a:r>
          </a:p>
          <a:p>
            <a:pPr marL="811213" lvl="1" eaLnBrk="1" hangingPunct="1">
              <a:buFont typeface="Calibri" pitchFamily="34" charset="0"/>
              <a:buAutoNum type="alphaLcParenR"/>
              <a:defRPr/>
            </a:pPr>
            <a:r>
              <a:rPr lang="en-US" dirty="0">
                <a:latin typeface="+mn-lt"/>
              </a:rPr>
              <a:t>Price rises and quantity falls.</a:t>
            </a:r>
          </a:p>
        </p:txBody>
      </p:sp>
    </p:spTree>
    <p:extLst>
      <p:ext uri="{BB962C8B-B14F-4D97-AF65-F5344CB8AC3E}">
        <p14:creationId xmlns:p14="http://schemas.microsoft.com/office/powerpoint/2010/main" val="18368427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pPr lvl="0"/>
            <a:r>
              <a:rPr lang="en-US" dirty="0">
                <a:latin typeface="+mn-lt"/>
                <a:ea typeface="Century Gothic" charset="0"/>
              </a:rPr>
              <a:t>LEARN BY DOING: PRACTICE QUESTION 4</a:t>
            </a:r>
            <a:br>
              <a:rPr lang="en-US" dirty="0">
                <a:latin typeface="+mn-lt"/>
                <a:ea typeface="Century Gothic" charset="0"/>
              </a:rPr>
            </a:br>
            <a:r>
              <a:rPr lang="en-US" dirty="0">
                <a:latin typeface="+mn-lt"/>
                <a:ea typeface="Century Gothic" charset="0"/>
              </a:rPr>
              <a:t>(ANSWER)</a:t>
            </a:r>
            <a:endParaRPr lang="en-US" dirty="0">
              <a:latin typeface="+mn-lt"/>
            </a:endParaRPr>
          </a:p>
        </p:txBody>
      </p:sp>
      <p:sp>
        <p:nvSpPr>
          <p:cNvPr id="7" name="Content Placeholder 6"/>
          <p:cNvSpPr>
            <a:spLocks noGrp="1"/>
          </p:cNvSpPr>
          <p:nvPr>
            <p:ph sz="quarter" idx="10"/>
          </p:nvPr>
        </p:nvSpPr>
        <p:spPr>
          <a:xfrm>
            <a:off x="117582" y="1962788"/>
            <a:ext cx="9804186" cy="3386452"/>
          </a:xfrm>
        </p:spPr>
        <p:txBody>
          <a:bodyPr>
            <a:normAutofit/>
          </a:bodyPr>
          <a:lstStyle/>
          <a:p>
            <a:pPr marL="354013" indent="-354013">
              <a:defRPr/>
            </a:pPr>
            <a:r>
              <a:rPr lang="en-US" dirty="0">
                <a:latin typeface="+mn-lt"/>
              </a:rPr>
              <a:t>If the cost of wood falls, what will happen to equilibrium price and quantity in the violin market?</a:t>
            </a:r>
          </a:p>
          <a:p>
            <a:pPr marL="811213" lvl="1" eaLnBrk="1" hangingPunct="1">
              <a:buFont typeface="Calibri" pitchFamily="34" charset="0"/>
              <a:buAutoNum type="alphaLcParenR"/>
              <a:defRPr/>
            </a:pPr>
            <a:r>
              <a:rPr lang="en-US" dirty="0">
                <a:latin typeface="+mn-lt"/>
              </a:rPr>
              <a:t>Both fall.</a:t>
            </a:r>
          </a:p>
          <a:p>
            <a:pPr marL="811213" lvl="1" eaLnBrk="1" hangingPunct="1">
              <a:buFont typeface="Calibri" pitchFamily="34" charset="0"/>
              <a:buAutoNum type="alphaLcParenR"/>
              <a:defRPr/>
            </a:pPr>
            <a:r>
              <a:rPr lang="en-US" dirty="0">
                <a:latin typeface="+mn-lt"/>
              </a:rPr>
              <a:t>Both rise.</a:t>
            </a:r>
          </a:p>
          <a:p>
            <a:pPr marL="811213" lvl="1" eaLnBrk="1" hangingPunct="1">
              <a:buFont typeface="Calibri" pitchFamily="34" charset="0"/>
              <a:buAutoNum type="alphaLcParenR"/>
              <a:defRPr/>
            </a:pPr>
            <a:r>
              <a:rPr lang="en-US" b="1" dirty="0">
                <a:latin typeface="+mn-lt"/>
              </a:rPr>
              <a:t>Price falls and quantity rises. (correct answer)</a:t>
            </a:r>
          </a:p>
          <a:p>
            <a:pPr marL="811213" lvl="1" eaLnBrk="1" hangingPunct="1">
              <a:buFont typeface="Calibri" pitchFamily="34" charset="0"/>
              <a:buAutoNum type="alphaLcParenR"/>
              <a:defRPr/>
            </a:pPr>
            <a:r>
              <a:rPr lang="en-US" dirty="0">
                <a:latin typeface="+mn-lt"/>
              </a:rPr>
              <a:t>Price rises and quantity falls.</a:t>
            </a:r>
          </a:p>
        </p:txBody>
      </p:sp>
    </p:spTree>
    <p:extLst>
      <p:ext uri="{BB962C8B-B14F-4D97-AF65-F5344CB8AC3E}">
        <p14:creationId xmlns:p14="http://schemas.microsoft.com/office/powerpoint/2010/main" val="26201297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8825"/>
            <a:ext cx="10058400" cy="815797"/>
          </a:xfrm>
        </p:spPr>
        <p:txBody>
          <a:bodyPr>
            <a:noAutofit/>
          </a:bodyPr>
          <a:lstStyle/>
          <a:p>
            <a:r>
              <a:rPr lang="en-US" dirty="0">
                <a:latin typeface="+mn-lt"/>
                <a:ea typeface="Century Gothic" charset="0"/>
              </a:rPr>
              <a:t>SIMULTANEOUS SHIFTS OF THE DEMAND AND SUPPLY CURVES</a:t>
            </a:r>
            <a:endParaRPr lang="en-US" dirty="0">
              <a:latin typeface="+mn-lt"/>
            </a:endParaRPr>
          </a:p>
        </p:txBody>
      </p:sp>
      <p:sp>
        <p:nvSpPr>
          <p:cNvPr id="3" name="Content Placeholder 2"/>
          <p:cNvSpPr>
            <a:spLocks noGrp="1"/>
          </p:cNvSpPr>
          <p:nvPr>
            <p:ph sz="quarter" idx="10"/>
          </p:nvPr>
        </p:nvSpPr>
        <p:spPr>
          <a:xfrm>
            <a:off x="-15367" y="1290700"/>
            <a:ext cx="9804186" cy="1655728"/>
          </a:xfrm>
        </p:spPr>
        <p:txBody>
          <a:bodyPr/>
          <a:lstStyle/>
          <a:p>
            <a:pPr marL="354013" indent="-354013"/>
            <a:r>
              <a:rPr lang="en-US" sz="2200" dirty="0">
                <a:latin typeface="+mn-lt"/>
                <a:ea typeface="Century Gothic" charset="0"/>
              </a:rPr>
              <a:t>If the </a:t>
            </a:r>
            <a:r>
              <a:rPr lang="en-US" sz="2200" b="1" dirty="0">
                <a:latin typeface="+mn-lt"/>
                <a:ea typeface="Century Gothic" charset="0"/>
              </a:rPr>
              <a:t>decrease in demand is relatively larger than the decrease in supply,</a:t>
            </a:r>
            <a:r>
              <a:rPr lang="en-US" sz="2200" dirty="0">
                <a:latin typeface="+mn-lt"/>
                <a:ea typeface="Century Gothic" charset="0"/>
              </a:rPr>
              <a:t> the equilibrium price and quantity fall</a:t>
            </a:r>
            <a:r>
              <a:rPr lang="en-US" sz="2200" dirty="0">
                <a:latin typeface="+mn-lt"/>
              </a:rPr>
              <a:t>.</a:t>
            </a:r>
          </a:p>
          <a:p>
            <a:pPr marL="354013" indent="-354013"/>
            <a:r>
              <a:rPr lang="en-US" sz="2200" dirty="0">
                <a:latin typeface="+mn-lt"/>
                <a:ea typeface="Century Gothic" charset="0"/>
              </a:rPr>
              <a:t>If the </a:t>
            </a:r>
            <a:r>
              <a:rPr lang="en-US" sz="2200" b="1" dirty="0">
                <a:latin typeface="+mn-lt"/>
                <a:ea typeface="Century Gothic" charset="0"/>
              </a:rPr>
              <a:t>decrease in supply is large relative to the decrease in demand, </a:t>
            </a:r>
            <a:r>
              <a:rPr lang="en-US" sz="2200" dirty="0">
                <a:latin typeface="+mn-lt"/>
                <a:ea typeface="Century Gothic" charset="0"/>
              </a:rPr>
              <a:t>the equilibrium quantity falls as the equilibrium price rises.</a:t>
            </a:r>
          </a:p>
        </p:txBody>
      </p:sp>
      <p:cxnSp>
        <p:nvCxnSpPr>
          <p:cNvPr id="5" name="Straight Arrow Connector 4">
            <a:extLst>
              <a:ext uri="{FF2B5EF4-FFF2-40B4-BE49-F238E27FC236}">
                <a16:creationId xmlns:a16="http://schemas.microsoft.com/office/drawing/2014/main" id="{ECF9083C-45C3-AA00-3A34-E04EA068E33B}"/>
              </a:ext>
            </a:extLst>
          </p:cNvPr>
          <p:cNvCxnSpPr/>
          <p:nvPr/>
        </p:nvCxnSpPr>
        <p:spPr>
          <a:xfrm flipV="1">
            <a:off x="1065471" y="3479621"/>
            <a:ext cx="0" cy="2458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FD92BCE-AF52-A83B-7B69-847F61F5DA2D}"/>
              </a:ext>
            </a:extLst>
          </p:cNvPr>
          <p:cNvCxnSpPr>
            <a:cxnSpLocks/>
          </p:cNvCxnSpPr>
          <p:nvPr/>
        </p:nvCxnSpPr>
        <p:spPr>
          <a:xfrm>
            <a:off x="1079457" y="5937813"/>
            <a:ext cx="30064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Arc 11">
            <a:extLst>
              <a:ext uri="{FF2B5EF4-FFF2-40B4-BE49-F238E27FC236}">
                <a16:creationId xmlns:a16="http://schemas.microsoft.com/office/drawing/2014/main" id="{1986773F-A63B-4137-572A-4632EB906854}"/>
              </a:ext>
            </a:extLst>
          </p:cNvPr>
          <p:cNvSpPr/>
          <p:nvPr/>
        </p:nvSpPr>
        <p:spPr>
          <a:xfrm rot="4120232">
            <a:off x="-90636" y="2393971"/>
            <a:ext cx="3161902" cy="3635779"/>
          </a:xfrm>
          <a:prstGeom prst="arc">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a:extLst>
              <a:ext uri="{FF2B5EF4-FFF2-40B4-BE49-F238E27FC236}">
                <a16:creationId xmlns:a16="http://schemas.microsoft.com/office/drawing/2014/main" id="{30795E38-CF5B-414A-9773-3A43DDE01A99}"/>
              </a:ext>
            </a:extLst>
          </p:cNvPr>
          <p:cNvSpPr/>
          <p:nvPr/>
        </p:nvSpPr>
        <p:spPr>
          <a:xfrm rot="4120232">
            <a:off x="-417768" y="2340966"/>
            <a:ext cx="3161902" cy="3635779"/>
          </a:xfrm>
          <a:prstGeom prst="arc">
            <a:avLst/>
          </a:prstGeom>
          <a:ln w="12700" cmpd="thickThi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0">
            <a:extLst>
              <a:ext uri="{FF2B5EF4-FFF2-40B4-BE49-F238E27FC236}">
                <a16:creationId xmlns:a16="http://schemas.microsoft.com/office/drawing/2014/main" id="{F0C3C284-AA23-4234-9028-0DF98C9D79E0}"/>
              </a:ext>
            </a:extLst>
          </p:cNvPr>
          <p:cNvSpPr/>
          <p:nvPr/>
        </p:nvSpPr>
        <p:spPr>
          <a:xfrm rot="12111703">
            <a:off x="1584392" y="2212460"/>
            <a:ext cx="4051105" cy="3638146"/>
          </a:xfrm>
          <a:prstGeom prst="arc">
            <a:avLst>
              <a:gd name="adj1" fmla="val 15884908"/>
              <a:gd name="adj2" fmla="val 21092242"/>
            </a:avLst>
          </a:prstGeom>
          <a:ln w="12700">
            <a:solidFill>
              <a:srgbClr val="00482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B65C3B33-3325-4304-B0AB-9960CE256CBD}"/>
              </a:ext>
            </a:extLst>
          </p:cNvPr>
          <p:cNvSpPr/>
          <p:nvPr/>
        </p:nvSpPr>
        <p:spPr>
          <a:xfrm rot="12111703">
            <a:off x="2519506" y="2137168"/>
            <a:ext cx="4051105" cy="3638146"/>
          </a:xfrm>
          <a:prstGeom prst="arc">
            <a:avLst>
              <a:gd name="adj1" fmla="val 15884908"/>
              <a:gd name="adj2" fmla="val 21092242"/>
            </a:avLst>
          </a:prstGeom>
          <a:ln w="127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C0BC980E-EBEE-4827-9AF0-8BCBFA835043}"/>
              </a:ext>
            </a:extLst>
          </p:cNvPr>
          <p:cNvSpPr txBox="1"/>
          <p:nvPr/>
        </p:nvSpPr>
        <p:spPr>
          <a:xfrm>
            <a:off x="3103537" y="3325732"/>
            <a:ext cx="436793" cy="307777"/>
          </a:xfrm>
          <a:prstGeom prst="rect">
            <a:avLst/>
          </a:prstGeom>
          <a:noFill/>
        </p:spPr>
        <p:txBody>
          <a:bodyPr wrap="square" rtlCol="0">
            <a:spAutoFit/>
          </a:bodyPr>
          <a:lstStyle/>
          <a:p>
            <a:r>
              <a:rPr lang="en-US" dirty="0"/>
              <a:t>S</a:t>
            </a:r>
            <a:r>
              <a:rPr lang="en-US" baseline="-25000" dirty="0"/>
              <a:t>1</a:t>
            </a:r>
          </a:p>
        </p:txBody>
      </p:sp>
      <p:sp>
        <p:nvSpPr>
          <p:cNvPr id="18" name="TextBox 17">
            <a:extLst>
              <a:ext uri="{FF2B5EF4-FFF2-40B4-BE49-F238E27FC236}">
                <a16:creationId xmlns:a16="http://schemas.microsoft.com/office/drawing/2014/main" id="{3130147C-4C3C-4140-9F91-A09B1757F223}"/>
              </a:ext>
            </a:extLst>
          </p:cNvPr>
          <p:cNvSpPr txBox="1"/>
          <p:nvPr/>
        </p:nvSpPr>
        <p:spPr>
          <a:xfrm>
            <a:off x="2721575" y="3278702"/>
            <a:ext cx="436793" cy="307777"/>
          </a:xfrm>
          <a:prstGeom prst="rect">
            <a:avLst/>
          </a:prstGeom>
          <a:noFill/>
        </p:spPr>
        <p:txBody>
          <a:bodyPr wrap="square" rtlCol="0">
            <a:spAutoFit/>
          </a:bodyPr>
          <a:lstStyle/>
          <a:p>
            <a:r>
              <a:rPr lang="en-US" dirty="0"/>
              <a:t>S</a:t>
            </a:r>
            <a:r>
              <a:rPr lang="en-US" baseline="-25000" dirty="0"/>
              <a:t>2</a:t>
            </a:r>
          </a:p>
        </p:txBody>
      </p:sp>
      <p:sp>
        <p:nvSpPr>
          <p:cNvPr id="19" name="TextBox 18">
            <a:extLst>
              <a:ext uri="{FF2B5EF4-FFF2-40B4-BE49-F238E27FC236}">
                <a16:creationId xmlns:a16="http://schemas.microsoft.com/office/drawing/2014/main" id="{E60A5D09-A69C-44F1-BB15-97B707A05BA9}"/>
              </a:ext>
            </a:extLst>
          </p:cNvPr>
          <p:cNvSpPr txBox="1"/>
          <p:nvPr/>
        </p:nvSpPr>
        <p:spPr>
          <a:xfrm>
            <a:off x="2349830" y="3203410"/>
            <a:ext cx="436793" cy="307777"/>
          </a:xfrm>
          <a:prstGeom prst="rect">
            <a:avLst/>
          </a:prstGeom>
          <a:noFill/>
        </p:spPr>
        <p:txBody>
          <a:bodyPr wrap="square" rtlCol="0">
            <a:spAutoFit/>
          </a:bodyPr>
          <a:lstStyle/>
          <a:p>
            <a:r>
              <a:rPr lang="en-US" dirty="0"/>
              <a:t>D</a:t>
            </a:r>
            <a:r>
              <a:rPr lang="en-US" baseline="-25000" dirty="0"/>
              <a:t>1</a:t>
            </a:r>
          </a:p>
        </p:txBody>
      </p:sp>
      <p:sp>
        <p:nvSpPr>
          <p:cNvPr id="20" name="TextBox 19">
            <a:extLst>
              <a:ext uri="{FF2B5EF4-FFF2-40B4-BE49-F238E27FC236}">
                <a16:creationId xmlns:a16="http://schemas.microsoft.com/office/drawing/2014/main" id="{23D7D8D8-83FB-4EE9-AF30-3465EFEFF3D7}"/>
              </a:ext>
            </a:extLst>
          </p:cNvPr>
          <p:cNvSpPr txBox="1"/>
          <p:nvPr/>
        </p:nvSpPr>
        <p:spPr>
          <a:xfrm>
            <a:off x="1541292" y="3297492"/>
            <a:ext cx="436793" cy="307777"/>
          </a:xfrm>
          <a:prstGeom prst="rect">
            <a:avLst/>
          </a:prstGeom>
          <a:noFill/>
        </p:spPr>
        <p:txBody>
          <a:bodyPr wrap="square" rtlCol="0">
            <a:spAutoFit/>
          </a:bodyPr>
          <a:lstStyle/>
          <a:p>
            <a:r>
              <a:rPr lang="en-US" dirty="0"/>
              <a:t>D</a:t>
            </a:r>
            <a:r>
              <a:rPr lang="en-US" baseline="-25000" dirty="0"/>
              <a:t>2</a:t>
            </a:r>
          </a:p>
        </p:txBody>
      </p:sp>
      <p:cxnSp>
        <p:nvCxnSpPr>
          <p:cNvPr id="22" name="Straight Arrow Connector 21">
            <a:extLst>
              <a:ext uri="{FF2B5EF4-FFF2-40B4-BE49-F238E27FC236}">
                <a16:creationId xmlns:a16="http://schemas.microsoft.com/office/drawing/2014/main" id="{DEC62CE4-5E8B-4E13-8256-52146A8CFF45}"/>
              </a:ext>
            </a:extLst>
          </p:cNvPr>
          <p:cNvCxnSpPr/>
          <p:nvPr/>
        </p:nvCxnSpPr>
        <p:spPr>
          <a:xfrm flipH="1">
            <a:off x="1759688" y="4467828"/>
            <a:ext cx="80853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DB45542-3C5A-4EB3-A317-01870C339F80}"/>
              </a:ext>
            </a:extLst>
          </p:cNvPr>
          <p:cNvCxnSpPr/>
          <p:nvPr/>
        </p:nvCxnSpPr>
        <p:spPr>
          <a:xfrm flipH="1">
            <a:off x="2939971" y="4294208"/>
            <a:ext cx="2183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631A5C9-3ED6-477D-9028-2C57BC38EE8E}"/>
              </a:ext>
            </a:extLst>
          </p:cNvPr>
          <p:cNvCxnSpPr/>
          <p:nvPr/>
        </p:nvCxnSpPr>
        <p:spPr>
          <a:xfrm>
            <a:off x="2963121" y="4953965"/>
            <a:ext cx="0" cy="98384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BE5AF26-B5F9-471F-AE24-C88C28B52796}"/>
              </a:ext>
            </a:extLst>
          </p:cNvPr>
          <p:cNvCxnSpPr>
            <a:cxnSpLocks/>
          </p:cNvCxnSpPr>
          <p:nvPr/>
        </p:nvCxnSpPr>
        <p:spPr>
          <a:xfrm>
            <a:off x="2253309" y="5330388"/>
            <a:ext cx="0" cy="607425"/>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619C640-2747-44FA-9EAF-3E49C4735733}"/>
              </a:ext>
            </a:extLst>
          </p:cNvPr>
          <p:cNvCxnSpPr>
            <a:cxnSpLocks/>
          </p:cNvCxnSpPr>
          <p:nvPr/>
        </p:nvCxnSpPr>
        <p:spPr>
          <a:xfrm flipH="1">
            <a:off x="1052694" y="4953965"/>
            <a:ext cx="1910428"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605C5F8-F822-411B-8BFC-F7ADC0335005}"/>
              </a:ext>
            </a:extLst>
          </p:cNvPr>
          <p:cNvCxnSpPr>
            <a:cxnSpLocks/>
          </p:cNvCxnSpPr>
          <p:nvPr/>
        </p:nvCxnSpPr>
        <p:spPr>
          <a:xfrm flipH="1">
            <a:off x="1052693" y="5330388"/>
            <a:ext cx="1200616"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192CA79-C5B1-4FCA-ACEB-099912F4AE5E}"/>
              </a:ext>
            </a:extLst>
          </p:cNvPr>
          <p:cNvSpPr txBox="1"/>
          <p:nvPr/>
        </p:nvSpPr>
        <p:spPr>
          <a:xfrm>
            <a:off x="2751629" y="5931149"/>
            <a:ext cx="436793" cy="307777"/>
          </a:xfrm>
          <a:prstGeom prst="rect">
            <a:avLst/>
          </a:prstGeom>
          <a:noFill/>
        </p:spPr>
        <p:txBody>
          <a:bodyPr wrap="square" rtlCol="0">
            <a:spAutoFit/>
          </a:bodyPr>
          <a:lstStyle/>
          <a:p>
            <a:r>
              <a:rPr lang="en-US" dirty="0"/>
              <a:t>q</a:t>
            </a:r>
            <a:r>
              <a:rPr lang="en-US" baseline="-25000" dirty="0"/>
              <a:t>1</a:t>
            </a:r>
          </a:p>
        </p:txBody>
      </p:sp>
      <p:sp>
        <p:nvSpPr>
          <p:cNvPr id="39" name="TextBox 38">
            <a:extLst>
              <a:ext uri="{FF2B5EF4-FFF2-40B4-BE49-F238E27FC236}">
                <a16:creationId xmlns:a16="http://schemas.microsoft.com/office/drawing/2014/main" id="{C34736FD-84E4-4307-869C-B96CB0AC7117}"/>
              </a:ext>
            </a:extLst>
          </p:cNvPr>
          <p:cNvSpPr txBox="1"/>
          <p:nvPr/>
        </p:nvSpPr>
        <p:spPr>
          <a:xfrm>
            <a:off x="725558" y="4761717"/>
            <a:ext cx="436793" cy="307777"/>
          </a:xfrm>
          <a:prstGeom prst="rect">
            <a:avLst/>
          </a:prstGeom>
          <a:noFill/>
        </p:spPr>
        <p:txBody>
          <a:bodyPr wrap="square" rtlCol="0">
            <a:spAutoFit/>
          </a:bodyPr>
          <a:lstStyle/>
          <a:p>
            <a:r>
              <a:rPr lang="en-US" dirty="0"/>
              <a:t>P</a:t>
            </a:r>
            <a:r>
              <a:rPr lang="en-US" baseline="-25000" dirty="0"/>
              <a:t>1</a:t>
            </a:r>
          </a:p>
        </p:txBody>
      </p:sp>
      <p:sp>
        <p:nvSpPr>
          <p:cNvPr id="40" name="TextBox 39">
            <a:extLst>
              <a:ext uri="{FF2B5EF4-FFF2-40B4-BE49-F238E27FC236}">
                <a16:creationId xmlns:a16="http://schemas.microsoft.com/office/drawing/2014/main" id="{CC5C1656-9D0A-466D-B588-B32C2A7010E0}"/>
              </a:ext>
            </a:extLst>
          </p:cNvPr>
          <p:cNvSpPr txBox="1"/>
          <p:nvPr/>
        </p:nvSpPr>
        <p:spPr>
          <a:xfrm>
            <a:off x="725557" y="5197661"/>
            <a:ext cx="436793" cy="307777"/>
          </a:xfrm>
          <a:prstGeom prst="rect">
            <a:avLst/>
          </a:prstGeom>
          <a:noFill/>
        </p:spPr>
        <p:txBody>
          <a:bodyPr wrap="square" rtlCol="0">
            <a:spAutoFit/>
          </a:bodyPr>
          <a:lstStyle/>
          <a:p>
            <a:r>
              <a:rPr lang="en-US" dirty="0"/>
              <a:t>P</a:t>
            </a:r>
            <a:r>
              <a:rPr lang="en-US" baseline="-25000" dirty="0"/>
              <a:t>2</a:t>
            </a:r>
          </a:p>
        </p:txBody>
      </p:sp>
      <p:sp>
        <p:nvSpPr>
          <p:cNvPr id="41" name="TextBox 40">
            <a:extLst>
              <a:ext uri="{FF2B5EF4-FFF2-40B4-BE49-F238E27FC236}">
                <a16:creationId xmlns:a16="http://schemas.microsoft.com/office/drawing/2014/main" id="{A7D6588A-00C6-4BDE-ACA8-F15AFD26FCBD}"/>
              </a:ext>
            </a:extLst>
          </p:cNvPr>
          <p:cNvSpPr txBox="1"/>
          <p:nvPr/>
        </p:nvSpPr>
        <p:spPr>
          <a:xfrm>
            <a:off x="2028007" y="5941844"/>
            <a:ext cx="436793" cy="307777"/>
          </a:xfrm>
          <a:prstGeom prst="rect">
            <a:avLst/>
          </a:prstGeom>
          <a:noFill/>
        </p:spPr>
        <p:txBody>
          <a:bodyPr wrap="square" rtlCol="0">
            <a:spAutoFit/>
          </a:bodyPr>
          <a:lstStyle/>
          <a:p>
            <a:r>
              <a:rPr lang="en-US" dirty="0"/>
              <a:t>q</a:t>
            </a:r>
            <a:r>
              <a:rPr lang="en-US" baseline="-25000" dirty="0"/>
              <a:t>2</a:t>
            </a:r>
          </a:p>
        </p:txBody>
      </p:sp>
      <p:sp>
        <p:nvSpPr>
          <p:cNvPr id="42" name="TextBox 41">
            <a:extLst>
              <a:ext uri="{FF2B5EF4-FFF2-40B4-BE49-F238E27FC236}">
                <a16:creationId xmlns:a16="http://schemas.microsoft.com/office/drawing/2014/main" id="{58ED07C5-1B26-48C5-8F16-644DB6D79193}"/>
              </a:ext>
            </a:extLst>
          </p:cNvPr>
          <p:cNvSpPr txBox="1"/>
          <p:nvPr/>
        </p:nvSpPr>
        <p:spPr>
          <a:xfrm>
            <a:off x="4020080" y="5943967"/>
            <a:ext cx="448458" cy="276999"/>
          </a:xfrm>
          <a:prstGeom prst="rect">
            <a:avLst/>
          </a:prstGeom>
          <a:noFill/>
        </p:spPr>
        <p:txBody>
          <a:bodyPr wrap="square" rtlCol="0">
            <a:spAutoFit/>
          </a:bodyPr>
          <a:lstStyle/>
          <a:p>
            <a:r>
              <a:rPr lang="en-US" sz="1800" baseline="-25000" dirty="0"/>
              <a:t>Q</a:t>
            </a:r>
          </a:p>
        </p:txBody>
      </p:sp>
      <p:sp>
        <p:nvSpPr>
          <p:cNvPr id="43" name="TextBox 42">
            <a:extLst>
              <a:ext uri="{FF2B5EF4-FFF2-40B4-BE49-F238E27FC236}">
                <a16:creationId xmlns:a16="http://schemas.microsoft.com/office/drawing/2014/main" id="{74877714-365B-4035-9A1C-6B827560840B}"/>
              </a:ext>
            </a:extLst>
          </p:cNvPr>
          <p:cNvSpPr txBox="1"/>
          <p:nvPr/>
        </p:nvSpPr>
        <p:spPr>
          <a:xfrm>
            <a:off x="588237" y="3314619"/>
            <a:ext cx="616166" cy="276999"/>
          </a:xfrm>
          <a:prstGeom prst="rect">
            <a:avLst/>
          </a:prstGeom>
          <a:noFill/>
        </p:spPr>
        <p:txBody>
          <a:bodyPr wrap="square" rtlCol="0">
            <a:spAutoFit/>
          </a:bodyPr>
          <a:lstStyle/>
          <a:p>
            <a:r>
              <a:rPr lang="en-US" sz="1800" baseline="-25000" dirty="0"/>
              <a:t>Price</a:t>
            </a:r>
          </a:p>
        </p:txBody>
      </p:sp>
      <p:cxnSp>
        <p:nvCxnSpPr>
          <p:cNvPr id="45" name="Straight Arrow Connector 44">
            <a:extLst>
              <a:ext uri="{FF2B5EF4-FFF2-40B4-BE49-F238E27FC236}">
                <a16:creationId xmlns:a16="http://schemas.microsoft.com/office/drawing/2014/main" id="{A8059ED1-8583-4F47-A11B-76BB856F4FAB}"/>
              </a:ext>
            </a:extLst>
          </p:cNvPr>
          <p:cNvCxnSpPr/>
          <p:nvPr/>
        </p:nvCxnSpPr>
        <p:spPr>
          <a:xfrm>
            <a:off x="588237" y="4915605"/>
            <a:ext cx="0" cy="4147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D8D4E2C0-D968-4D0C-A542-3228F6DA5384}"/>
              </a:ext>
            </a:extLst>
          </p:cNvPr>
          <p:cNvCxnSpPr/>
          <p:nvPr/>
        </p:nvCxnSpPr>
        <p:spPr>
          <a:xfrm flipH="1">
            <a:off x="2246403" y="6345745"/>
            <a:ext cx="6935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25C24849-8318-43EB-876A-7A5A5D0DC44A}"/>
              </a:ext>
            </a:extLst>
          </p:cNvPr>
          <p:cNvCxnSpPr/>
          <p:nvPr/>
        </p:nvCxnSpPr>
        <p:spPr>
          <a:xfrm flipV="1">
            <a:off x="5702700" y="3319504"/>
            <a:ext cx="0" cy="2458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F69C15BE-8421-40AC-A80F-CCCF6B9309DC}"/>
              </a:ext>
            </a:extLst>
          </p:cNvPr>
          <p:cNvCxnSpPr>
            <a:cxnSpLocks/>
          </p:cNvCxnSpPr>
          <p:nvPr/>
        </p:nvCxnSpPr>
        <p:spPr>
          <a:xfrm>
            <a:off x="5716686" y="5777696"/>
            <a:ext cx="30064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E61FA5DD-F904-4DC3-8D50-B9C9E7DEC36A}"/>
              </a:ext>
            </a:extLst>
          </p:cNvPr>
          <p:cNvSpPr txBox="1"/>
          <p:nvPr/>
        </p:nvSpPr>
        <p:spPr>
          <a:xfrm>
            <a:off x="7740766" y="3165615"/>
            <a:ext cx="436793" cy="307777"/>
          </a:xfrm>
          <a:prstGeom prst="rect">
            <a:avLst/>
          </a:prstGeom>
          <a:noFill/>
        </p:spPr>
        <p:txBody>
          <a:bodyPr wrap="square" rtlCol="0">
            <a:spAutoFit/>
          </a:bodyPr>
          <a:lstStyle/>
          <a:p>
            <a:r>
              <a:rPr lang="en-US" dirty="0"/>
              <a:t>S</a:t>
            </a:r>
            <a:r>
              <a:rPr lang="en-US" baseline="-25000" dirty="0"/>
              <a:t>1</a:t>
            </a:r>
          </a:p>
        </p:txBody>
      </p:sp>
      <p:sp>
        <p:nvSpPr>
          <p:cNvPr id="71" name="TextBox 70">
            <a:extLst>
              <a:ext uri="{FF2B5EF4-FFF2-40B4-BE49-F238E27FC236}">
                <a16:creationId xmlns:a16="http://schemas.microsoft.com/office/drawing/2014/main" id="{E2C115EE-4117-46B3-BF92-6168C83D61C4}"/>
              </a:ext>
            </a:extLst>
          </p:cNvPr>
          <p:cNvSpPr txBox="1"/>
          <p:nvPr/>
        </p:nvSpPr>
        <p:spPr>
          <a:xfrm>
            <a:off x="6665235" y="3108679"/>
            <a:ext cx="436793" cy="307777"/>
          </a:xfrm>
          <a:prstGeom prst="rect">
            <a:avLst/>
          </a:prstGeom>
          <a:noFill/>
        </p:spPr>
        <p:txBody>
          <a:bodyPr wrap="square" rtlCol="0">
            <a:spAutoFit/>
          </a:bodyPr>
          <a:lstStyle/>
          <a:p>
            <a:r>
              <a:rPr lang="en-US" dirty="0"/>
              <a:t>S</a:t>
            </a:r>
            <a:r>
              <a:rPr lang="en-US" baseline="-25000" dirty="0"/>
              <a:t>2</a:t>
            </a:r>
          </a:p>
        </p:txBody>
      </p:sp>
      <p:sp>
        <p:nvSpPr>
          <p:cNvPr id="72" name="TextBox 71">
            <a:extLst>
              <a:ext uri="{FF2B5EF4-FFF2-40B4-BE49-F238E27FC236}">
                <a16:creationId xmlns:a16="http://schemas.microsoft.com/office/drawing/2014/main" id="{5F4A0CAD-00CC-4346-A090-60D91A292D58}"/>
              </a:ext>
            </a:extLst>
          </p:cNvPr>
          <p:cNvSpPr txBox="1"/>
          <p:nvPr/>
        </p:nvSpPr>
        <p:spPr>
          <a:xfrm>
            <a:off x="7125613" y="3071145"/>
            <a:ext cx="436793" cy="307777"/>
          </a:xfrm>
          <a:prstGeom prst="rect">
            <a:avLst/>
          </a:prstGeom>
          <a:noFill/>
        </p:spPr>
        <p:txBody>
          <a:bodyPr wrap="square" rtlCol="0">
            <a:spAutoFit/>
          </a:bodyPr>
          <a:lstStyle/>
          <a:p>
            <a:r>
              <a:rPr lang="en-US" dirty="0"/>
              <a:t>D</a:t>
            </a:r>
            <a:r>
              <a:rPr lang="en-US" baseline="-25000" dirty="0"/>
              <a:t>1</a:t>
            </a:r>
          </a:p>
        </p:txBody>
      </p:sp>
      <p:sp>
        <p:nvSpPr>
          <p:cNvPr id="73" name="TextBox 72">
            <a:extLst>
              <a:ext uri="{FF2B5EF4-FFF2-40B4-BE49-F238E27FC236}">
                <a16:creationId xmlns:a16="http://schemas.microsoft.com/office/drawing/2014/main" id="{3CA7B404-2CFF-4D40-9B76-C28AE4C43B11}"/>
              </a:ext>
            </a:extLst>
          </p:cNvPr>
          <p:cNvSpPr txBox="1"/>
          <p:nvPr/>
        </p:nvSpPr>
        <p:spPr>
          <a:xfrm>
            <a:off x="6559303" y="3276676"/>
            <a:ext cx="436793" cy="307777"/>
          </a:xfrm>
          <a:prstGeom prst="rect">
            <a:avLst/>
          </a:prstGeom>
          <a:noFill/>
        </p:spPr>
        <p:txBody>
          <a:bodyPr wrap="square" rtlCol="0">
            <a:spAutoFit/>
          </a:bodyPr>
          <a:lstStyle/>
          <a:p>
            <a:r>
              <a:rPr lang="en-US" dirty="0"/>
              <a:t>D</a:t>
            </a:r>
            <a:r>
              <a:rPr lang="en-US" baseline="-25000" dirty="0"/>
              <a:t>2</a:t>
            </a:r>
          </a:p>
        </p:txBody>
      </p:sp>
      <p:cxnSp>
        <p:nvCxnSpPr>
          <p:cNvPr id="74" name="Straight Arrow Connector 73">
            <a:extLst>
              <a:ext uri="{FF2B5EF4-FFF2-40B4-BE49-F238E27FC236}">
                <a16:creationId xmlns:a16="http://schemas.microsoft.com/office/drawing/2014/main" id="{0F001240-2840-4941-A254-E3D4D11D5275}"/>
              </a:ext>
            </a:extLst>
          </p:cNvPr>
          <p:cNvCxnSpPr/>
          <p:nvPr/>
        </p:nvCxnSpPr>
        <p:spPr>
          <a:xfrm flipH="1">
            <a:off x="6645137" y="5069494"/>
            <a:ext cx="80853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B212CAA8-4B45-4617-803C-DD76BE3EAC72}"/>
              </a:ext>
            </a:extLst>
          </p:cNvPr>
          <p:cNvCxnSpPr/>
          <p:nvPr/>
        </p:nvCxnSpPr>
        <p:spPr>
          <a:xfrm flipH="1">
            <a:off x="7110690" y="4481332"/>
            <a:ext cx="2183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E65E35C9-CC19-4C43-BD9E-62E120DC5C04}"/>
              </a:ext>
            </a:extLst>
          </p:cNvPr>
          <p:cNvCxnSpPr/>
          <p:nvPr/>
        </p:nvCxnSpPr>
        <p:spPr>
          <a:xfrm>
            <a:off x="7600350" y="4793848"/>
            <a:ext cx="0" cy="98384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E5B938CB-184F-4BCA-8ED3-C67ECD5B93B8}"/>
              </a:ext>
            </a:extLst>
          </p:cNvPr>
          <p:cNvCxnSpPr>
            <a:cxnSpLocks/>
          </p:cNvCxnSpPr>
          <p:nvPr/>
        </p:nvCxnSpPr>
        <p:spPr>
          <a:xfrm>
            <a:off x="7049406" y="4355454"/>
            <a:ext cx="0" cy="1422242"/>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46E5EDA-2E0E-455D-AFF7-959B6393B89F}"/>
              </a:ext>
            </a:extLst>
          </p:cNvPr>
          <p:cNvCxnSpPr>
            <a:cxnSpLocks/>
          </p:cNvCxnSpPr>
          <p:nvPr/>
        </p:nvCxnSpPr>
        <p:spPr>
          <a:xfrm flipH="1">
            <a:off x="5710021" y="4330862"/>
            <a:ext cx="1392007"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2FB8912-EBAF-4811-A4E1-B727846C57FD}"/>
              </a:ext>
            </a:extLst>
          </p:cNvPr>
          <p:cNvCxnSpPr>
            <a:cxnSpLocks/>
          </p:cNvCxnSpPr>
          <p:nvPr/>
        </p:nvCxnSpPr>
        <p:spPr>
          <a:xfrm flipH="1">
            <a:off x="5702700" y="4801810"/>
            <a:ext cx="1859706"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4B40E41C-8FE9-4905-BD43-D42A39DB73CE}"/>
              </a:ext>
            </a:extLst>
          </p:cNvPr>
          <p:cNvSpPr txBox="1"/>
          <p:nvPr/>
        </p:nvSpPr>
        <p:spPr>
          <a:xfrm>
            <a:off x="7388858" y="5771032"/>
            <a:ext cx="436793" cy="307777"/>
          </a:xfrm>
          <a:prstGeom prst="rect">
            <a:avLst/>
          </a:prstGeom>
          <a:noFill/>
        </p:spPr>
        <p:txBody>
          <a:bodyPr wrap="square" rtlCol="0">
            <a:spAutoFit/>
          </a:bodyPr>
          <a:lstStyle/>
          <a:p>
            <a:r>
              <a:rPr lang="en-US" dirty="0"/>
              <a:t>q</a:t>
            </a:r>
            <a:r>
              <a:rPr lang="en-US" baseline="-25000" dirty="0"/>
              <a:t>1</a:t>
            </a:r>
          </a:p>
        </p:txBody>
      </p:sp>
      <p:sp>
        <p:nvSpPr>
          <p:cNvPr id="81" name="TextBox 80">
            <a:extLst>
              <a:ext uri="{FF2B5EF4-FFF2-40B4-BE49-F238E27FC236}">
                <a16:creationId xmlns:a16="http://schemas.microsoft.com/office/drawing/2014/main" id="{5EA48A74-66A5-484F-813F-730A4826372A}"/>
              </a:ext>
            </a:extLst>
          </p:cNvPr>
          <p:cNvSpPr txBox="1"/>
          <p:nvPr/>
        </p:nvSpPr>
        <p:spPr>
          <a:xfrm>
            <a:off x="5372839" y="4612233"/>
            <a:ext cx="436793" cy="307777"/>
          </a:xfrm>
          <a:prstGeom prst="rect">
            <a:avLst/>
          </a:prstGeom>
          <a:noFill/>
        </p:spPr>
        <p:txBody>
          <a:bodyPr wrap="square" rtlCol="0">
            <a:spAutoFit/>
          </a:bodyPr>
          <a:lstStyle/>
          <a:p>
            <a:r>
              <a:rPr lang="en-US" dirty="0"/>
              <a:t>P</a:t>
            </a:r>
            <a:r>
              <a:rPr lang="en-US" baseline="-25000" dirty="0"/>
              <a:t>1</a:t>
            </a:r>
          </a:p>
        </p:txBody>
      </p:sp>
      <p:sp>
        <p:nvSpPr>
          <p:cNvPr id="82" name="TextBox 81">
            <a:extLst>
              <a:ext uri="{FF2B5EF4-FFF2-40B4-BE49-F238E27FC236}">
                <a16:creationId xmlns:a16="http://schemas.microsoft.com/office/drawing/2014/main" id="{577B65EE-D41A-43DA-97EA-89CEDE287287}"/>
              </a:ext>
            </a:extLst>
          </p:cNvPr>
          <p:cNvSpPr txBox="1"/>
          <p:nvPr/>
        </p:nvSpPr>
        <p:spPr>
          <a:xfrm>
            <a:off x="5353103" y="4158454"/>
            <a:ext cx="436793" cy="307777"/>
          </a:xfrm>
          <a:prstGeom prst="rect">
            <a:avLst/>
          </a:prstGeom>
          <a:noFill/>
        </p:spPr>
        <p:txBody>
          <a:bodyPr wrap="square" rtlCol="0">
            <a:spAutoFit/>
          </a:bodyPr>
          <a:lstStyle/>
          <a:p>
            <a:r>
              <a:rPr lang="en-US" dirty="0"/>
              <a:t>P</a:t>
            </a:r>
            <a:r>
              <a:rPr lang="en-US" baseline="-25000" dirty="0"/>
              <a:t>2</a:t>
            </a:r>
          </a:p>
        </p:txBody>
      </p:sp>
      <p:sp>
        <p:nvSpPr>
          <p:cNvPr id="83" name="TextBox 82">
            <a:extLst>
              <a:ext uri="{FF2B5EF4-FFF2-40B4-BE49-F238E27FC236}">
                <a16:creationId xmlns:a16="http://schemas.microsoft.com/office/drawing/2014/main" id="{3BB777AE-87BD-4F27-9D23-7708088BDDF1}"/>
              </a:ext>
            </a:extLst>
          </p:cNvPr>
          <p:cNvSpPr txBox="1"/>
          <p:nvPr/>
        </p:nvSpPr>
        <p:spPr>
          <a:xfrm>
            <a:off x="6896214" y="5780554"/>
            <a:ext cx="436793" cy="307777"/>
          </a:xfrm>
          <a:prstGeom prst="rect">
            <a:avLst/>
          </a:prstGeom>
          <a:noFill/>
        </p:spPr>
        <p:txBody>
          <a:bodyPr wrap="square" rtlCol="0">
            <a:spAutoFit/>
          </a:bodyPr>
          <a:lstStyle/>
          <a:p>
            <a:r>
              <a:rPr lang="en-US" dirty="0"/>
              <a:t>q</a:t>
            </a:r>
            <a:r>
              <a:rPr lang="en-US" baseline="-25000" dirty="0"/>
              <a:t>2</a:t>
            </a:r>
          </a:p>
        </p:txBody>
      </p:sp>
      <p:sp>
        <p:nvSpPr>
          <p:cNvPr id="84" name="TextBox 83">
            <a:extLst>
              <a:ext uri="{FF2B5EF4-FFF2-40B4-BE49-F238E27FC236}">
                <a16:creationId xmlns:a16="http://schemas.microsoft.com/office/drawing/2014/main" id="{B480A6C6-B2AE-40E8-8271-2448079EB9C8}"/>
              </a:ext>
            </a:extLst>
          </p:cNvPr>
          <p:cNvSpPr txBox="1"/>
          <p:nvPr/>
        </p:nvSpPr>
        <p:spPr>
          <a:xfrm>
            <a:off x="8657309" y="5783850"/>
            <a:ext cx="448458" cy="276999"/>
          </a:xfrm>
          <a:prstGeom prst="rect">
            <a:avLst/>
          </a:prstGeom>
          <a:noFill/>
        </p:spPr>
        <p:txBody>
          <a:bodyPr wrap="square" rtlCol="0">
            <a:spAutoFit/>
          </a:bodyPr>
          <a:lstStyle/>
          <a:p>
            <a:r>
              <a:rPr lang="en-US" sz="1800" baseline="-25000" dirty="0"/>
              <a:t>Q</a:t>
            </a:r>
          </a:p>
        </p:txBody>
      </p:sp>
      <p:sp>
        <p:nvSpPr>
          <p:cNvPr id="85" name="TextBox 84">
            <a:extLst>
              <a:ext uri="{FF2B5EF4-FFF2-40B4-BE49-F238E27FC236}">
                <a16:creationId xmlns:a16="http://schemas.microsoft.com/office/drawing/2014/main" id="{671A8061-2AC3-4B15-A12F-D4D218FE4565}"/>
              </a:ext>
            </a:extLst>
          </p:cNvPr>
          <p:cNvSpPr txBox="1"/>
          <p:nvPr/>
        </p:nvSpPr>
        <p:spPr>
          <a:xfrm>
            <a:off x="5225466" y="3154502"/>
            <a:ext cx="616166" cy="276999"/>
          </a:xfrm>
          <a:prstGeom prst="rect">
            <a:avLst/>
          </a:prstGeom>
          <a:noFill/>
        </p:spPr>
        <p:txBody>
          <a:bodyPr wrap="square" rtlCol="0">
            <a:spAutoFit/>
          </a:bodyPr>
          <a:lstStyle/>
          <a:p>
            <a:r>
              <a:rPr lang="en-US" sz="1800" baseline="-25000" dirty="0"/>
              <a:t>Price</a:t>
            </a:r>
          </a:p>
        </p:txBody>
      </p:sp>
      <p:cxnSp>
        <p:nvCxnSpPr>
          <p:cNvPr id="86" name="Straight Arrow Connector 85">
            <a:extLst>
              <a:ext uri="{FF2B5EF4-FFF2-40B4-BE49-F238E27FC236}">
                <a16:creationId xmlns:a16="http://schemas.microsoft.com/office/drawing/2014/main" id="{FC030E00-0646-4C3B-B891-CBA158C29510}"/>
              </a:ext>
            </a:extLst>
          </p:cNvPr>
          <p:cNvCxnSpPr>
            <a:cxnSpLocks/>
          </p:cNvCxnSpPr>
          <p:nvPr/>
        </p:nvCxnSpPr>
        <p:spPr>
          <a:xfrm flipV="1">
            <a:off x="5324917" y="4276786"/>
            <a:ext cx="0" cy="5436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A9D54586-335F-435E-8A00-53CD7160DABD}"/>
              </a:ext>
            </a:extLst>
          </p:cNvPr>
          <p:cNvCxnSpPr>
            <a:cxnSpLocks/>
          </p:cNvCxnSpPr>
          <p:nvPr/>
        </p:nvCxnSpPr>
        <p:spPr>
          <a:xfrm flipH="1">
            <a:off x="7125613" y="6175694"/>
            <a:ext cx="53674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Arc 87">
            <a:extLst>
              <a:ext uri="{FF2B5EF4-FFF2-40B4-BE49-F238E27FC236}">
                <a16:creationId xmlns:a16="http://schemas.microsoft.com/office/drawing/2014/main" id="{20ACF07D-A284-4259-BBEB-BFB672A3A2A1}"/>
              </a:ext>
            </a:extLst>
          </p:cNvPr>
          <p:cNvSpPr/>
          <p:nvPr/>
        </p:nvSpPr>
        <p:spPr>
          <a:xfrm rot="4120232">
            <a:off x="4492720" y="2316201"/>
            <a:ext cx="3161902" cy="3635779"/>
          </a:xfrm>
          <a:prstGeom prst="arc">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Arc 88">
            <a:extLst>
              <a:ext uri="{FF2B5EF4-FFF2-40B4-BE49-F238E27FC236}">
                <a16:creationId xmlns:a16="http://schemas.microsoft.com/office/drawing/2014/main" id="{8330BA73-3CCB-4912-B8AC-632BCBBB4304}"/>
              </a:ext>
            </a:extLst>
          </p:cNvPr>
          <p:cNvSpPr/>
          <p:nvPr/>
        </p:nvSpPr>
        <p:spPr>
          <a:xfrm rot="4120232">
            <a:off x="3727108" y="2223920"/>
            <a:ext cx="3161902" cy="3635779"/>
          </a:xfrm>
          <a:prstGeom prst="arc">
            <a:avLst/>
          </a:prstGeom>
          <a:ln w="12700" cmpd="thickThi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 name="Arc 89">
            <a:extLst>
              <a:ext uri="{FF2B5EF4-FFF2-40B4-BE49-F238E27FC236}">
                <a16:creationId xmlns:a16="http://schemas.microsoft.com/office/drawing/2014/main" id="{1B719AB0-3CEB-4E61-90D0-24AE9D1673B0}"/>
              </a:ext>
            </a:extLst>
          </p:cNvPr>
          <p:cNvSpPr/>
          <p:nvPr/>
        </p:nvSpPr>
        <p:spPr>
          <a:xfrm rot="12111703">
            <a:off x="7209192" y="2026898"/>
            <a:ext cx="4051105" cy="3638146"/>
          </a:xfrm>
          <a:prstGeom prst="arc">
            <a:avLst>
              <a:gd name="adj1" fmla="val 15884908"/>
              <a:gd name="adj2" fmla="val 21092242"/>
            </a:avLst>
          </a:prstGeom>
          <a:ln w="127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 name="Arc 90">
            <a:extLst>
              <a:ext uri="{FF2B5EF4-FFF2-40B4-BE49-F238E27FC236}">
                <a16:creationId xmlns:a16="http://schemas.microsoft.com/office/drawing/2014/main" id="{2B9AE022-4A3A-45B5-8656-1ACAD4A78D04}"/>
              </a:ext>
            </a:extLst>
          </p:cNvPr>
          <p:cNvSpPr/>
          <p:nvPr/>
        </p:nvSpPr>
        <p:spPr>
          <a:xfrm rot="12111703">
            <a:off x="6911525" y="2107355"/>
            <a:ext cx="4051105" cy="3638146"/>
          </a:xfrm>
          <a:prstGeom prst="arc">
            <a:avLst>
              <a:gd name="adj1" fmla="val 15884908"/>
              <a:gd name="adj2" fmla="val 21092242"/>
            </a:avLst>
          </a:prstGeom>
          <a:ln w="12700">
            <a:solidFill>
              <a:srgbClr val="00482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TextBox 51">
            <a:extLst>
              <a:ext uri="{FF2B5EF4-FFF2-40B4-BE49-F238E27FC236}">
                <a16:creationId xmlns:a16="http://schemas.microsoft.com/office/drawing/2014/main" id="{24DAF9C7-D20E-422E-AE58-E0AEDC59EC95}"/>
              </a:ext>
            </a:extLst>
          </p:cNvPr>
          <p:cNvSpPr txBox="1"/>
          <p:nvPr/>
        </p:nvSpPr>
        <p:spPr>
          <a:xfrm>
            <a:off x="2028007" y="6756094"/>
            <a:ext cx="1160415" cy="369332"/>
          </a:xfrm>
          <a:prstGeom prst="rect">
            <a:avLst/>
          </a:prstGeom>
          <a:noFill/>
        </p:spPr>
        <p:txBody>
          <a:bodyPr wrap="square" rtlCol="0">
            <a:spAutoFit/>
          </a:bodyPr>
          <a:lstStyle/>
          <a:p>
            <a:pPr algn="ctr"/>
            <a:r>
              <a:rPr lang="en-US" sz="1800" b="1" dirty="0"/>
              <a:t>Figure A</a:t>
            </a:r>
            <a:endParaRPr lang="en-US" sz="1800" b="1" baseline="-25000" dirty="0"/>
          </a:p>
        </p:txBody>
      </p:sp>
      <p:sp>
        <p:nvSpPr>
          <p:cNvPr id="53" name="TextBox 52">
            <a:extLst>
              <a:ext uri="{FF2B5EF4-FFF2-40B4-BE49-F238E27FC236}">
                <a16:creationId xmlns:a16="http://schemas.microsoft.com/office/drawing/2014/main" id="{127CA833-FE45-4B4C-BB3F-1941A0E1C519}"/>
              </a:ext>
            </a:extLst>
          </p:cNvPr>
          <p:cNvSpPr txBox="1"/>
          <p:nvPr/>
        </p:nvSpPr>
        <p:spPr>
          <a:xfrm>
            <a:off x="6843725" y="6757506"/>
            <a:ext cx="1160415" cy="369332"/>
          </a:xfrm>
          <a:prstGeom prst="rect">
            <a:avLst/>
          </a:prstGeom>
          <a:noFill/>
        </p:spPr>
        <p:txBody>
          <a:bodyPr wrap="square" rtlCol="0">
            <a:spAutoFit/>
          </a:bodyPr>
          <a:lstStyle/>
          <a:p>
            <a:pPr algn="ctr"/>
            <a:r>
              <a:rPr lang="en-US" sz="1800" b="1" dirty="0"/>
              <a:t>Figure B</a:t>
            </a:r>
            <a:endParaRPr lang="en-US" sz="1800" b="1" baseline="-25000" dirty="0"/>
          </a:p>
        </p:txBody>
      </p:sp>
    </p:spTree>
    <p:extLst>
      <p:ext uri="{BB962C8B-B14F-4D97-AF65-F5344CB8AC3E}">
        <p14:creationId xmlns:p14="http://schemas.microsoft.com/office/powerpoint/2010/main" val="199996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0" grpId="0"/>
      <p:bldP spid="41" grpId="0"/>
      <p:bldP spid="82" grpId="0"/>
      <p:bldP spid="83" grpId="0"/>
      <p:bldP spid="89" grpId="0" animBg="1"/>
      <p:bldP spid="91"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ea typeface="Century Gothic" charset="0"/>
              </a:rPr>
              <a:t>SIMULTANEOUS SHIFTS OF THE DEMAND AND SUPPLY CURVES</a:t>
            </a:r>
            <a:endParaRPr lang="en-US" dirty="0">
              <a:latin typeface="+mn-lt"/>
            </a:endParaRPr>
          </a:p>
        </p:txBody>
      </p:sp>
      <p:pic>
        <p:nvPicPr>
          <p:cNvPr id="7" name="Picture Placeholder 7" descr="Two graphs show two possible outcomes for simultaneous shifts in the supply and demand for Uber rides.&#10;Panel (a) is titled One Possible Outcome: Price Falls, Quantity Falls. The x-axis is labeled Quantity of Uber rides and shows markings from left to right at Q 2 and Q 1. The y-axis is labeled Price of Uber rides and shows markings from bottom to top at P 2 and P 1. A decreasing concave upward demand curve labeled D 1 intersects an increasing concave upward curve labeled S 1 at the initial equilibrium point:&#10;• E 1 (Q 1, P 1)&#10;The demand curve D 1 shifts to the left to a new demand curve labeled D 2, while the supply curve S 1 shifts to the left to a new supply curve labeled S 2. The shift in demand is greater than the shift in supply. A callout pointing to the leftward shift in demand reads, Large decrease in demand. A callout pointing to the leftward shift in supply reads, Small decrease in supply. The new demand curve D 2 intersects the new supply curve S 2 at the equilibrium point:&#10;• E 2 (Q 2, P 2)&#10;A downward arrow pointing along the y-axis from P 1 to P 2 indicates a decrease in price. A leftward arrow pointing along the x-axis from Q 1 to Q 2 indicates a decrease in quantity.&#10;Panel (b) is titled Another Possible Outcome: Price Rises, Quantity Falls. The x-axis is labeled Quantity of Uber rides and shows markings from left to right at Q 2 and Q 1. The y-axis is labeled Price of Uber rides and shows markings from bottom to top at P 1 and P 2. An increasing concave upward supply curve labeled S 1 intersects a decreasing concave upward demand curve labeled D 1 at the initial equilibrium point:&#10;• E 1 (Q 1, P 1)&#10;The demand curve D 1 shifts to the left to a new demand curve labeled D 2, while the supply curve S 1 shifts to the left to a new supply curve labeled S 2. The shift in demand is less than the shift in supply. A callout pointing to the leftward shift in demand reads, Small decrease in demand. A callout pointing to the leftward shift in supply reads, Large decrease in supply. The new demand curve D 2 intersects the new supply curve S 2 at the equilibrium point:&#10;• E 2 (Q 2, P 2)&#10;An upward arrow pointing along the y-axis from P 1 to P 2 indicates an increase in price. A leftward arrow pointing along the x-axis from Q 1 to Q 2 indicates a decrease in quantity.">
            <a:extLst>
              <a:ext uri="{FF2B5EF4-FFF2-40B4-BE49-F238E27FC236}">
                <a16:creationId xmlns:a16="http://schemas.microsoft.com/office/drawing/2014/main" id="{93B8C695-D055-2DBB-5389-218682F6B5E9}"/>
              </a:ext>
            </a:extLst>
          </p:cNvPr>
          <p:cNvPicPr>
            <a:picLocks noChangeAspect="1"/>
          </p:cNvPicPr>
          <p:nvPr/>
        </p:nvPicPr>
        <p:blipFill>
          <a:blip r:embed="rId2"/>
          <a:stretch>
            <a:fillRect/>
          </a:stretch>
        </p:blipFill>
        <p:spPr>
          <a:xfrm>
            <a:off x="103100" y="1817225"/>
            <a:ext cx="9758530" cy="5278056"/>
          </a:xfrm>
          <a:prstGeom prst="rect">
            <a:avLst/>
          </a:prstGeom>
          <a:noFill/>
          <a:ln>
            <a:noFill/>
          </a:ln>
        </p:spPr>
      </p:pic>
    </p:spTree>
    <p:extLst>
      <p:ext uri="{BB962C8B-B14F-4D97-AF65-F5344CB8AC3E}">
        <p14:creationId xmlns:p14="http://schemas.microsoft.com/office/powerpoint/2010/main" val="9879619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dirty="0">
                <a:latin typeface="+mn-lt"/>
              </a:rPr>
              <a:t>Simultaneous Shifts in Demand and Supply</a:t>
            </a:r>
          </a:p>
        </p:txBody>
      </p:sp>
      <p:graphicFrame>
        <p:nvGraphicFramePr>
          <p:cNvPr id="9" name="Content Placeholder 8"/>
          <p:cNvGraphicFramePr>
            <a:graphicFrameLocks noGrp="1"/>
          </p:cNvGraphicFramePr>
          <p:nvPr>
            <p:ph sz="quarter" idx="10"/>
            <p:extLst>
              <p:ext uri="{D42A27DB-BD31-4B8C-83A1-F6EECF244321}">
                <p14:modId xmlns:p14="http://schemas.microsoft.com/office/powerpoint/2010/main" val="2105973684"/>
              </p:ext>
            </p:extLst>
          </p:nvPr>
        </p:nvGraphicFramePr>
        <p:xfrm>
          <a:off x="117475" y="1408801"/>
          <a:ext cx="9804399" cy="5177194"/>
        </p:xfrm>
        <a:graphic>
          <a:graphicData uri="http://schemas.openxmlformats.org/drawingml/2006/table">
            <a:tbl>
              <a:tblPr firstRow="1" bandRow="1">
                <a:tableStyleId>{ED083AE6-46FA-4A59-8FB0-9F97EB10719F}</a:tableStyleId>
              </a:tblPr>
              <a:tblGrid>
                <a:gridCol w="3268133">
                  <a:extLst>
                    <a:ext uri="{9D8B030D-6E8A-4147-A177-3AD203B41FA5}">
                      <a16:colId xmlns:a16="http://schemas.microsoft.com/office/drawing/2014/main" val="359714410"/>
                    </a:ext>
                  </a:extLst>
                </a:gridCol>
                <a:gridCol w="3268133">
                  <a:extLst>
                    <a:ext uri="{9D8B030D-6E8A-4147-A177-3AD203B41FA5}">
                      <a16:colId xmlns:a16="http://schemas.microsoft.com/office/drawing/2014/main" val="713195211"/>
                    </a:ext>
                  </a:extLst>
                </a:gridCol>
                <a:gridCol w="3268133">
                  <a:extLst>
                    <a:ext uri="{9D8B030D-6E8A-4147-A177-3AD203B41FA5}">
                      <a16:colId xmlns:a16="http://schemas.microsoft.com/office/drawing/2014/main" val="1405676380"/>
                    </a:ext>
                  </a:extLst>
                </a:gridCol>
              </a:tblGrid>
              <a:tr h="1142996">
                <a:tc>
                  <a:txBody>
                    <a:bodyPr/>
                    <a:lstStyle/>
                    <a:p>
                      <a:endParaRPr lang="en-US" sz="1800" dirty="0">
                        <a:latin typeface="+mn-lt"/>
                      </a:endParaRPr>
                    </a:p>
                  </a:txBody>
                  <a:tcPr/>
                </a:tc>
                <a:tc>
                  <a:txBody>
                    <a:bodyPr/>
                    <a:lstStyle/>
                    <a:p>
                      <a:r>
                        <a:rPr lang="en-US" sz="1800" dirty="0">
                          <a:latin typeface="+mn-lt"/>
                        </a:rPr>
                        <a:t>Supply Increases </a:t>
                      </a:r>
                    </a:p>
                  </a:txBody>
                  <a:tcPr/>
                </a:tc>
                <a:tc>
                  <a:txBody>
                    <a:bodyPr/>
                    <a:lstStyle/>
                    <a:p>
                      <a:r>
                        <a:rPr lang="en-US" sz="1800" dirty="0">
                          <a:latin typeface="+mn-lt"/>
                        </a:rPr>
                        <a:t>Supply Decreases</a:t>
                      </a:r>
                    </a:p>
                  </a:txBody>
                  <a:tcPr/>
                </a:tc>
                <a:extLst>
                  <a:ext uri="{0D108BD9-81ED-4DB2-BD59-A6C34878D82A}">
                    <a16:rowId xmlns:a16="http://schemas.microsoft.com/office/drawing/2014/main" val="2953274572"/>
                  </a:ext>
                </a:extLst>
              </a:tr>
              <a:tr h="2168368">
                <a:tc>
                  <a:txBody>
                    <a:bodyPr/>
                    <a:lstStyle/>
                    <a:p>
                      <a:r>
                        <a:rPr lang="en-US" sz="1800" b="1" dirty="0">
                          <a:latin typeface="+mn-lt"/>
                        </a:rPr>
                        <a:t>Demand Increases</a:t>
                      </a:r>
                    </a:p>
                  </a:txBody>
                  <a:tcPr/>
                </a:tc>
                <a:tc>
                  <a:txBody>
                    <a:bodyPr/>
                    <a:lstStyle/>
                    <a:p>
                      <a:r>
                        <a:rPr lang="en-US" sz="1800" dirty="0">
                          <a:latin typeface="+mn-lt"/>
                        </a:rPr>
                        <a:t>Quantity</a:t>
                      </a:r>
                      <a:r>
                        <a:rPr lang="en-US" sz="1800" baseline="0" dirty="0">
                          <a:latin typeface="+mn-lt"/>
                        </a:rPr>
                        <a:t> increases, but price change is ambiguous</a:t>
                      </a:r>
                    </a:p>
                    <a:p>
                      <a:r>
                        <a:rPr lang="en-US" sz="1800" baseline="0" dirty="0">
                          <a:latin typeface="+mn-lt"/>
                        </a:rPr>
                        <a:t>(to see price change, check which change is relatively greater)</a:t>
                      </a:r>
                      <a:endParaRPr lang="en-US" sz="1800" dirty="0">
                        <a:latin typeface="+mn-lt"/>
                      </a:endParaRPr>
                    </a:p>
                  </a:txBody>
                  <a:tcPr/>
                </a:tc>
                <a:tc>
                  <a:txBody>
                    <a:bodyPr/>
                    <a:lstStyle/>
                    <a:p>
                      <a:r>
                        <a:rPr lang="en-US" sz="1800" dirty="0">
                          <a:latin typeface="+mn-lt"/>
                        </a:rPr>
                        <a:t>Price increases, but quantity</a:t>
                      </a:r>
                      <a:r>
                        <a:rPr lang="en-US" sz="1800" baseline="0" dirty="0">
                          <a:latin typeface="+mn-lt"/>
                        </a:rPr>
                        <a:t> change is ambiguous</a:t>
                      </a:r>
                    </a:p>
                    <a:p>
                      <a:r>
                        <a:rPr lang="en-US" sz="1800" baseline="0" dirty="0">
                          <a:latin typeface="+mn-lt"/>
                        </a:rPr>
                        <a:t>(to see quantity change, check which change is relatively greater)</a:t>
                      </a:r>
                      <a:endParaRPr lang="en-US" sz="1800" dirty="0">
                        <a:latin typeface="+mn-lt"/>
                      </a:endParaRPr>
                    </a:p>
                  </a:txBody>
                  <a:tcPr/>
                </a:tc>
                <a:extLst>
                  <a:ext uri="{0D108BD9-81ED-4DB2-BD59-A6C34878D82A}">
                    <a16:rowId xmlns:a16="http://schemas.microsoft.com/office/drawing/2014/main" val="1195868268"/>
                  </a:ext>
                </a:extLst>
              </a:tr>
              <a:tr h="1865830">
                <a:tc>
                  <a:txBody>
                    <a:bodyPr/>
                    <a:lstStyle/>
                    <a:p>
                      <a:r>
                        <a:rPr lang="en-US" sz="1800" b="1" dirty="0">
                          <a:latin typeface="+mn-lt"/>
                        </a:rPr>
                        <a:t>Demand</a:t>
                      </a:r>
                      <a:r>
                        <a:rPr lang="en-US" sz="1800" b="1" baseline="0" dirty="0">
                          <a:latin typeface="+mn-lt"/>
                        </a:rPr>
                        <a:t> Decreases</a:t>
                      </a:r>
                      <a:endParaRPr lang="en-US" sz="1800" b="1" dirty="0">
                        <a:latin typeface="+mn-lt"/>
                      </a:endParaRPr>
                    </a:p>
                  </a:txBody>
                  <a:tcPr/>
                </a:tc>
                <a:tc>
                  <a:txBody>
                    <a:bodyPr/>
                    <a:lstStyle/>
                    <a:p>
                      <a:r>
                        <a:rPr lang="en-US" sz="1800" dirty="0">
                          <a:latin typeface="+mn-lt"/>
                        </a:rPr>
                        <a:t>Price decreases, but quantity</a:t>
                      </a:r>
                      <a:r>
                        <a:rPr lang="en-US" sz="1800" baseline="0" dirty="0">
                          <a:latin typeface="+mn-lt"/>
                        </a:rPr>
                        <a:t> change is ambiguous</a:t>
                      </a:r>
                    </a:p>
                    <a:p>
                      <a:r>
                        <a:rPr lang="en-US" sz="1800" baseline="0" dirty="0">
                          <a:latin typeface="+mn-lt"/>
                        </a:rPr>
                        <a:t>(to see quantity change, check which change is relatively greater)</a:t>
                      </a:r>
                      <a:endParaRPr lang="en-US" sz="1800" dirty="0">
                        <a:latin typeface="+mn-lt"/>
                      </a:endParaRPr>
                    </a:p>
                  </a:txBody>
                  <a:tcPr/>
                </a:tc>
                <a:tc>
                  <a:txBody>
                    <a:bodyPr/>
                    <a:lstStyle/>
                    <a:p>
                      <a:r>
                        <a:rPr lang="en-US" sz="1800" dirty="0">
                          <a:latin typeface="+mn-lt"/>
                        </a:rPr>
                        <a:t>Quantity decreases,</a:t>
                      </a:r>
                      <a:r>
                        <a:rPr lang="en-US" sz="1800" baseline="0" dirty="0">
                          <a:latin typeface="+mn-lt"/>
                        </a:rPr>
                        <a:t> but price change is ambiguous </a:t>
                      </a:r>
                    </a:p>
                    <a:p>
                      <a:r>
                        <a:rPr lang="en-US" sz="1800" baseline="0" dirty="0">
                          <a:latin typeface="+mn-lt"/>
                        </a:rPr>
                        <a:t>(to see the price change, check which change is relatively greater)</a:t>
                      </a:r>
                      <a:endParaRPr lang="en-US" sz="1800" dirty="0">
                        <a:latin typeface="+mn-lt"/>
                      </a:endParaRPr>
                    </a:p>
                  </a:txBody>
                  <a:tcPr/>
                </a:tc>
                <a:extLst>
                  <a:ext uri="{0D108BD9-81ED-4DB2-BD59-A6C34878D82A}">
                    <a16:rowId xmlns:a16="http://schemas.microsoft.com/office/drawing/2014/main" val="3109059187"/>
                  </a:ext>
                </a:extLst>
              </a:tr>
            </a:tbl>
          </a:graphicData>
        </a:graphic>
      </p:graphicFrame>
    </p:spTree>
    <p:extLst>
      <p:ext uri="{BB962C8B-B14F-4D97-AF65-F5344CB8AC3E}">
        <p14:creationId xmlns:p14="http://schemas.microsoft.com/office/powerpoint/2010/main" val="16278551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a:r>
              <a:rPr lang="en-US" dirty="0">
                <a:latin typeface="+mn-lt"/>
                <a:ea typeface="Century Gothic" charset="0"/>
              </a:rPr>
              <a:t>LEARN BY DOING: PRACTICE QUESTION 5</a:t>
            </a:r>
            <a:endParaRPr lang="en-US" dirty="0">
              <a:latin typeface="+mn-lt"/>
            </a:endParaRPr>
          </a:p>
        </p:txBody>
      </p:sp>
      <p:sp>
        <p:nvSpPr>
          <p:cNvPr id="7" name="Content Placeholder 6"/>
          <p:cNvSpPr>
            <a:spLocks noGrp="1"/>
          </p:cNvSpPr>
          <p:nvPr>
            <p:ph sz="quarter" idx="10"/>
          </p:nvPr>
        </p:nvSpPr>
        <p:spPr>
          <a:xfrm>
            <a:off x="117582" y="1933291"/>
            <a:ext cx="9804186" cy="4124609"/>
          </a:xfrm>
        </p:spPr>
        <p:txBody>
          <a:bodyPr>
            <a:noAutofit/>
          </a:bodyPr>
          <a:lstStyle/>
          <a:p>
            <a:pPr marL="354013" indent="-354013"/>
            <a:r>
              <a:rPr lang="en-US" sz="2600" dirty="0">
                <a:latin typeface="+mn-lt"/>
                <a:ea typeface="Century Gothic" charset="0"/>
              </a:rPr>
              <a:t>Consumers in Mayville consider houses and apartments to be substitutes. There is an increase in the price of houses in Mayville at the same time three new apartment buildings open there. In the market for apartments in Mayville, the equilibrium:</a:t>
            </a:r>
          </a:p>
          <a:p>
            <a:pPr marL="811213">
              <a:buFont typeface="+mj-lt"/>
              <a:buAutoNum type="alphaLcParenR"/>
            </a:pPr>
            <a:r>
              <a:rPr lang="en-US" sz="2600" dirty="0">
                <a:latin typeface="+mn-lt"/>
                <a:ea typeface="Century Gothic" charset="0"/>
              </a:rPr>
              <a:t>price will rise.</a:t>
            </a:r>
          </a:p>
          <a:p>
            <a:pPr marL="811213">
              <a:buFont typeface="+mj-lt"/>
              <a:buAutoNum type="alphaLcParenR"/>
            </a:pPr>
            <a:r>
              <a:rPr lang="en-US" sz="2600" dirty="0">
                <a:latin typeface="+mn-lt"/>
                <a:ea typeface="Century Gothic" charset="0"/>
              </a:rPr>
              <a:t>price will fall.</a:t>
            </a:r>
          </a:p>
          <a:p>
            <a:pPr marL="811213">
              <a:buFont typeface="+mj-lt"/>
              <a:buAutoNum type="alphaLcParenR"/>
            </a:pPr>
            <a:r>
              <a:rPr lang="en-US" sz="2600" dirty="0">
                <a:latin typeface="+mn-lt"/>
                <a:ea typeface="Century Gothic" charset="0"/>
              </a:rPr>
              <a:t>quantity will rise.</a:t>
            </a:r>
          </a:p>
          <a:p>
            <a:pPr marL="811213">
              <a:buFont typeface="+mj-lt"/>
              <a:buAutoNum type="alphaLcParenR"/>
            </a:pPr>
            <a:r>
              <a:rPr lang="en-US" sz="2600" dirty="0">
                <a:latin typeface="+mn-lt"/>
                <a:ea typeface="Century Gothic" charset="0"/>
              </a:rPr>
              <a:t>quantity will fall.</a:t>
            </a:r>
          </a:p>
        </p:txBody>
      </p:sp>
    </p:spTree>
    <p:extLst>
      <p:ext uri="{BB962C8B-B14F-4D97-AF65-F5344CB8AC3E}">
        <p14:creationId xmlns:p14="http://schemas.microsoft.com/office/powerpoint/2010/main" val="6359181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pPr lvl="0"/>
            <a:r>
              <a:rPr lang="en-US" dirty="0">
                <a:latin typeface="+mn-lt"/>
                <a:ea typeface="Century Gothic" charset="0"/>
              </a:rPr>
              <a:t>LEARN BY DOING: PRACTICE QUESTION 5 (ANSWER)</a:t>
            </a:r>
            <a:endParaRPr lang="en-US" dirty="0">
              <a:latin typeface="+mn-lt"/>
            </a:endParaRPr>
          </a:p>
        </p:txBody>
      </p:sp>
      <p:sp>
        <p:nvSpPr>
          <p:cNvPr id="7" name="Content Placeholder 6"/>
          <p:cNvSpPr>
            <a:spLocks noGrp="1"/>
          </p:cNvSpPr>
          <p:nvPr>
            <p:ph sz="quarter" idx="10"/>
          </p:nvPr>
        </p:nvSpPr>
        <p:spPr>
          <a:xfrm>
            <a:off x="117582" y="1933291"/>
            <a:ext cx="9804186" cy="4170329"/>
          </a:xfrm>
        </p:spPr>
        <p:txBody>
          <a:bodyPr>
            <a:noAutofit/>
          </a:bodyPr>
          <a:lstStyle/>
          <a:p>
            <a:pPr marL="354013" indent="-354013"/>
            <a:r>
              <a:rPr lang="en-US" sz="2600" dirty="0">
                <a:latin typeface="+mn-lt"/>
                <a:ea typeface="Century Gothic" charset="0"/>
              </a:rPr>
              <a:t>Consumers in Mayville consider houses and apartments to be substitutes. There is an increase in the price of houses in Mayville at the same time three new apartment buildings open there. In the market for apartments in Mayville, the equilibrium:</a:t>
            </a:r>
          </a:p>
          <a:p>
            <a:pPr marL="811213">
              <a:buFont typeface="+mj-lt"/>
              <a:buAutoNum type="alphaLcParenR"/>
            </a:pPr>
            <a:r>
              <a:rPr lang="en-US" sz="2600" dirty="0">
                <a:latin typeface="+mn-lt"/>
                <a:ea typeface="Century Gothic" charset="0"/>
              </a:rPr>
              <a:t>price will rise.</a:t>
            </a:r>
          </a:p>
          <a:p>
            <a:pPr marL="811213">
              <a:buFont typeface="+mj-lt"/>
              <a:buAutoNum type="alphaLcParenR"/>
            </a:pPr>
            <a:r>
              <a:rPr lang="en-US" sz="2600" dirty="0">
                <a:latin typeface="+mn-lt"/>
                <a:ea typeface="Century Gothic" charset="0"/>
              </a:rPr>
              <a:t>price will fall.</a:t>
            </a:r>
          </a:p>
          <a:p>
            <a:pPr marL="811213">
              <a:buFont typeface="+mj-lt"/>
              <a:buAutoNum type="alphaLcParenR"/>
            </a:pPr>
            <a:r>
              <a:rPr lang="en-US" sz="2600" b="1" dirty="0">
                <a:latin typeface="+mn-lt"/>
                <a:ea typeface="Century Gothic" charset="0"/>
              </a:rPr>
              <a:t>quantity will rise. (correct answer)</a:t>
            </a:r>
          </a:p>
          <a:p>
            <a:pPr marL="811213">
              <a:buFont typeface="+mj-lt"/>
              <a:buAutoNum type="alphaLcParenR"/>
            </a:pPr>
            <a:r>
              <a:rPr lang="en-US" sz="2600" dirty="0">
                <a:latin typeface="+mn-lt"/>
                <a:ea typeface="Century Gothic" charset="0"/>
              </a:rPr>
              <a:t>quantity will fall.</a:t>
            </a:r>
          </a:p>
        </p:txBody>
      </p:sp>
    </p:spTree>
    <p:extLst>
      <p:ext uri="{BB962C8B-B14F-4D97-AF65-F5344CB8AC3E}">
        <p14:creationId xmlns:p14="http://schemas.microsoft.com/office/powerpoint/2010/main" val="1846363253"/>
      </p:ext>
    </p:extLst>
  </p:cSld>
  <p:clrMapOvr>
    <a:masterClrMapping/>
  </p:clrMapOvr>
</p:sld>
</file>

<file path=ppt/theme/theme1.xml><?xml version="1.0" encoding="utf-8"?>
<a:theme xmlns:a="http://schemas.openxmlformats.org/drawingml/2006/main" name="Default Theme">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15491</TotalTime>
  <Words>3036</Words>
  <Application>Microsoft Office PowerPoint</Application>
  <PresentationFormat>Custom</PresentationFormat>
  <Paragraphs>302</Paragraphs>
  <Slides>80</Slides>
  <Notes>12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80</vt:i4>
      </vt:variant>
    </vt:vector>
  </HeadingPairs>
  <TitlesOfParts>
    <vt:vector size="93" baseType="lpstr">
      <vt:lpstr>-apple-system</vt:lpstr>
      <vt:lpstr>Arial</vt:lpstr>
      <vt:lpstr>Calibri</vt:lpstr>
      <vt:lpstr>Cambria</vt:lpstr>
      <vt:lpstr>cnn_sans_display</vt:lpstr>
      <vt:lpstr>Google Sans</vt:lpstr>
      <vt:lpstr>Helvetica Neue</vt:lpstr>
      <vt:lpstr>montserrat</vt:lpstr>
      <vt:lpstr>Open Sans</vt:lpstr>
      <vt:lpstr>Segoe UI</vt:lpstr>
      <vt:lpstr>SourceSansPro</vt:lpstr>
      <vt:lpstr>Wingdings</vt:lpstr>
      <vt:lpstr>Default Theme</vt:lpstr>
      <vt:lpstr>Supply and Demand</vt:lpstr>
      <vt:lpstr>Important!</vt:lpstr>
      <vt:lpstr>WHAT YOU WILL LEARN IN THIS CHAPTER</vt:lpstr>
      <vt:lpstr>COMPETITIVE MARKETS</vt:lpstr>
      <vt:lpstr>Examples</vt:lpstr>
      <vt:lpstr>Examples</vt:lpstr>
      <vt:lpstr>Examples</vt:lpstr>
      <vt:lpstr>SUPPLY</vt:lpstr>
      <vt:lpstr>THE SUPPLY SCHEDULE  AND THE SUPPLY CURVE</vt:lpstr>
      <vt:lpstr>SHIFTS OF THE SUPPLY CURVE PART 1</vt:lpstr>
      <vt:lpstr>SHIFTS OF THE SUPPLY CURVE PART 1</vt:lpstr>
      <vt:lpstr>MOVEMENT ALONG THE SUPPLY CURVE VERSUS SHIFT OF THE SUPPLY CURVE</vt:lpstr>
      <vt:lpstr>UNDERSTANDING SHIFTS OF THE SUPPLY CURVE</vt:lpstr>
      <vt:lpstr>SHIFTS OF THE SUPPLY CURVE PART 2</vt:lpstr>
      <vt:lpstr>CHANGES IN INPUT PRICES</vt:lpstr>
      <vt:lpstr>Input Prices</vt:lpstr>
      <vt:lpstr>Input Prices</vt:lpstr>
      <vt:lpstr>Input Prices</vt:lpstr>
      <vt:lpstr>CHANGES IN PRICES OF RELATED GOODS</vt:lpstr>
      <vt:lpstr>CHANGES IN PRICES OF RELATED GOODS</vt:lpstr>
      <vt:lpstr>CHANGES IN TECHNOLOGY</vt:lpstr>
      <vt:lpstr>CHANGES IN TECHNOLOGY</vt:lpstr>
      <vt:lpstr>CHANGES IN EXPECTATIONS</vt:lpstr>
      <vt:lpstr>CHANGES IN EXPECTATIONS</vt:lpstr>
      <vt:lpstr>CHANGES IN NUMBER OF PRODUCERS</vt:lpstr>
      <vt:lpstr>CHANGES IN NUMBER OF PRODUCERS</vt:lpstr>
      <vt:lpstr>THE INDIVIDUAL SUPPLY CURVE AND THE MARKET SUPPLY CURVE</vt:lpstr>
      <vt:lpstr>DEMAND</vt:lpstr>
      <vt:lpstr>THE DEMAND SCHEDULE AND THE DEMAND CURVE</vt:lpstr>
      <vt:lpstr>GLOBAL COMPARISON: PAY MORE, PUMP LESS</vt:lpstr>
      <vt:lpstr>Pay less, eat more</vt:lpstr>
      <vt:lpstr>Pay less, eat more</vt:lpstr>
      <vt:lpstr>AN INCREASE IN DEMAND</vt:lpstr>
      <vt:lpstr>AN INCREASE IN DEMAND</vt:lpstr>
      <vt:lpstr>A MOVEMENT ALONG VERSUS A SHIFT  IN DEMAND</vt:lpstr>
      <vt:lpstr>GRAPHING SHIFTS OF THE DEMAND CURVE</vt:lpstr>
      <vt:lpstr>CHANGES IN PRICE OF RELATED GOODS: SUBSTITUTES</vt:lpstr>
      <vt:lpstr>SUBSTITUTES</vt:lpstr>
      <vt:lpstr>CHANGES IN PRICE OF RELATED GOODS: COMPLEMENTS</vt:lpstr>
      <vt:lpstr>Average price of smartphones in the United States from 2013 to 2027, by segment (in U.S. dollars)</vt:lpstr>
      <vt:lpstr>Distribution of in-app purchase prices on the Apple App Store in the US from 2018 to 2021</vt:lpstr>
      <vt:lpstr>CHANGES IN INCOME</vt:lpstr>
      <vt:lpstr>Inferior or Normal?</vt:lpstr>
      <vt:lpstr>Changes in Income</vt:lpstr>
      <vt:lpstr>CHANGES IN TASTES</vt:lpstr>
      <vt:lpstr>CHANGES IN EXPECTATIONS (1 of 2)</vt:lpstr>
      <vt:lpstr>CHANGES IN EXPECTATIONS</vt:lpstr>
      <vt:lpstr>CHANGES IN EXPECTATIONS</vt:lpstr>
      <vt:lpstr>CHANGES IN EXPECTATIONS</vt:lpstr>
      <vt:lpstr>LEARN BY DOING: PRACTICE QUESTION 1</vt:lpstr>
      <vt:lpstr>LEARN BY DOING: PRACTICE QUESTION 1 (ANSWER)</vt:lpstr>
      <vt:lpstr>CHANGES IN THE NUMBER OF CONSUMERS </vt:lpstr>
      <vt:lpstr>CHANGES IN THE NUMBER OF CONSUMERS </vt:lpstr>
      <vt:lpstr>CHANGES IN THE NUMBER OF CONSUMERS </vt:lpstr>
      <vt:lpstr>CHANGES IN THE NUMBER OF CONSUMERS </vt:lpstr>
      <vt:lpstr>LEARN BY DOING: PRACTICE QUESTION 2</vt:lpstr>
      <vt:lpstr>LEARN BY DOING: PRACTICE QUESTION 2 (ANSWER)</vt:lpstr>
      <vt:lpstr>INDIVIDUAL DEMAND CURVES AND THE MARKET DEMAND CURVE</vt:lpstr>
      <vt:lpstr>SUPPLY, DEMAND, AND MARKET EQUILIBRIUM</vt:lpstr>
      <vt:lpstr>FINDING THE EQUILIBRIUM PRICE  AND QUANTITY</vt:lpstr>
      <vt:lpstr>WHY DO ALL SALES AND PURCHASES IN A MARKET TAKE PLACE AT THE SAME PRICE?</vt:lpstr>
      <vt:lpstr>In well-established markets, there is a uniform price.</vt:lpstr>
      <vt:lpstr>WHY DOES THE MARKET PRICE FALL IF IT IS ABOVE THE EQUILIBRIUM PRICE?</vt:lpstr>
      <vt:lpstr>PRICE ABOVE ITS EQUILIBRIUM LEVEL CREATES A SURPLUS</vt:lpstr>
      <vt:lpstr>WHY DOES THE MARKET PRICE RISE IF IT IS BELOW THE EQUILIBRIUM PRICE?</vt:lpstr>
      <vt:lpstr>PRICE BELOW ITS EQUILIBRIUM LEVEL CREATES A SHORTAGE</vt:lpstr>
      <vt:lpstr>PRICE BELOW ITS EQUILIBRIUM LEVEL CREATES A SHORTAGE</vt:lpstr>
      <vt:lpstr>WHAT HAPPENS WHEN THE DEMAND CURVE SHIFTS?</vt:lpstr>
      <vt:lpstr>WHAT HAPPENS WHEN THE DEMAND CURVE SHIFTS?</vt:lpstr>
      <vt:lpstr>WHAT HAPPENS WHEN THE DEMAND CURVE SHIFTS?</vt:lpstr>
      <vt:lpstr>WHAT HAPPENS WHEN THE SUPPLY CURVE SHIFTS?</vt:lpstr>
      <vt:lpstr>LEARN BY DOING: PRACTICE QUESTION 3</vt:lpstr>
      <vt:lpstr>LEARN BY DOING: PRACTICE QUESTION 3 (ANSWER)</vt:lpstr>
      <vt:lpstr>LEARN BY DOING: PRACTICE QUESTION 4</vt:lpstr>
      <vt:lpstr>LEARN BY DOING: PRACTICE QUESTION 4 (ANSWER)</vt:lpstr>
      <vt:lpstr>SIMULTANEOUS SHIFTS OF THE DEMAND AND SUPPLY CURVES</vt:lpstr>
      <vt:lpstr>SIMULTANEOUS SHIFTS OF THE DEMAND AND SUPPLY CURVES</vt:lpstr>
      <vt:lpstr>Simultaneous Shifts in Demand and Supply</vt:lpstr>
      <vt:lpstr>LEARN BY DOING: PRACTICE QUESTION 5</vt:lpstr>
      <vt:lpstr>LEARN BY DOING: PRACTICE QUESTION 5 (ANSWER)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Supply and Demand</dc:title>
  <dc:creator>Krugman</dc:creator>
  <cp:lastModifiedBy>Espinola-Arredondo, Ana Fabiola</cp:lastModifiedBy>
  <cp:revision>542</cp:revision>
  <dcterms:modified xsi:type="dcterms:W3CDTF">2024-08-30T23:30:22Z</dcterms:modified>
</cp:coreProperties>
</file>