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51"/>
  </p:notesMasterIdLst>
  <p:handoutMasterIdLst>
    <p:handoutMasterId r:id="rId52"/>
  </p:handoutMasterIdLst>
  <p:sldIdLst>
    <p:sldId id="302" r:id="rId2"/>
    <p:sldId id="266" r:id="rId3"/>
    <p:sldId id="267" r:id="rId4"/>
    <p:sldId id="322" r:id="rId5"/>
    <p:sldId id="321" r:id="rId6"/>
    <p:sldId id="320" r:id="rId7"/>
    <p:sldId id="270" r:id="rId8"/>
    <p:sldId id="271" r:id="rId9"/>
    <p:sldId id="319" r:id="rId10"/>
    <p:sldId id="272" r:id="rId11"/>
    <p:sldId id="309" r:id="rId12"/>
    <p:sldId id="273" r:id="rId13"/>
    <p:sldId id="317" r:id="rId14"/>
    <p:sldId id="274" r:id="rId15"/>
    <p:sldId id="275" r:id="rId16"/>
    <p:sldId id="276" r:id="rId17"/>
    <p:sldId id="277" r:id="rId18"/>
    <p:sldId id="314" r:id="rId19"/>
    <p:sldId id="315" r:id="rId20"/>
    <p:sldId id="316" r:id="rId21"/>
    <p:sldId id="282" r:id="rId22"/>
    <p:sldId id="318" r:id="rId23"/>
    <p:sldId id="323" r:id="rId24"/>
    <p:sldId id="283" r:id="rId25"/>
    <p:sldId id="284" r:id="rId26"/>
    <p:sldId id="286" r:id="rId27"/>
    <p:sldId id="308" r:id="rId28"/>
    <p:sldId id="288" r:id="rId29"/>
    <p:sldId id="289" r:id="rId30"/>
    <p:sldId id="310" r:id="rId31"/>
    <p:sldId id="324" r:id="rId32"/>
    <p:sldId id="291" r:id="rId33"/>
    <p:sldId id="311" r:id="rId34"/>
    <p:sldId id="292" r:id="rId35"/>
    <p:sldId id="312" r:id="rId36"/>
    <p:sldId id="293" r:id="rId37"/>
    <p:sldId id="294" r:id="rId38"/>
    <p:sldId id="325" r:id="rId39"/>
    <p:sldId id="313" r:id="rId40"/>
    <p:sldId id="295" r:id="rId41"/>
    <p:sldId id="296" r:id="rId42"/>
    <p:sldId id="297" r:id="rId43"/>
    <p:sldId id="298" r:id="rId44"/>
    <p:sldId id="299" r:id="rId45"/>
    <p:sldId id="326" r:id="rId46"/>
    <p:sldId id="327" r:id="rId47"/>
    <p:sldId id="307" r:id="rId48"/>
    <p:sldId id="300" r:id="rId49"/>
    <p:sldId id="301" r:id="rId50"/>
  </p:sldIdLst>
  <p:sldSz cx="10058400" cy="7772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448">
          <p15:clr>
            <a:srgbClr val="A4A3A4"/>
          </p15:clr>
        </p15:guide>
        <p15:guide id="2" pos="316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F6A04D6-3748-6523-717D-0D7A36662F5D}" name="Casey Dirienzo" initials="CD" userId="S::cdirienzo@elon.edu::df7802a3-2c69-4ef4-b330-7a85ceabde5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avi Radhakrishnan" initials="RR" lastIdx="9" clrIdx="0">
    <p:extLst>
      <p:ext uri="{19B8F6BF-5375-455C-9EA6-DF929625EA0E}">
        <p15:presenceInfo xmlns:p15="http://schemas.microsoft.com/office/powerpoint/2012/main" userId="S-1-5-21-1292428093-1336601894-682003330-77256" providerId="AD"/>
      </p:ext>
    </p:extLst>
  </p:cmAuthor>
  <p:cmAuthor id="2" name="Vitaly Terekhov" initials="VT" lastIdx="4" clrIdx="1">
    <p:extLst>
      <p:ext uri="{19B8F6BF-5375-455C-9EA6-DF929625EA0E}">
        <p15:presenceInfo xmlns:p15="http://schemas.microsoft.com/office/powerpoint/2012/main" userId="S::V.Terekhov@marianopolis.com::d29cf180-11a1-43b8-807f-d5a9faad9a0a" providerId="AD"/>
      </p:ext>
    </p:extLst>
  </p:cmAuthor>
  <p:cmAuthor id="3" name="CE" initials="CE" lastIdx="2" clrIdx="2">
    <p:extLst>
      <p:ext uri="{19B8F6BF-5375-455C-9EA6-DF929625EA0E}">
        <p15:presenceInfo xmlns:p15="http://schemas.microsoft.com/office/powerpoint/2012/main" userId="C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CFF"/>
    <a:srgbClr val="CCFFFF"/>
    <a:srgbClr val="DA1B2C"/>
    <a:srgbClr val="4E4E4E"/>
    <a:srgbClr val="EDE5EF"/>
    <a:srgbClr val="E3EDF1"/>
    <a:srgbClr val="FFEACD"/>
    <a:srgbClr val="F8DCDD"/>
    <a:srgbClr val="F6D6D7"/>
    <a:srgbClr val="EFB3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0D4296-FAA5-43B9-8C24-F741D2BAF088}" v="64" dt="2024-08-27T19:39:01.672"/>
  </p1510:revLst>
</p1510:revInfo>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954" autoAdjust="0"/>
    <p:restoredTop sz="93475" autoAdjust="0"/>
  </p:normalViewPr>
  <p:slideViewPr>
    <p:cSldViewPr snapToGrid="0">
      <p:cViewPr varScale="1">
        <p:scale>
          <a:sx n="89" d="100"/>
          <a:sy n="89" d="100"/>
        </p:scale>
        <p:origin x="1602" y="90"/>
      </p:cViewPr>
      <p:guideLst>
        <p:guide orient="horz" pos="2448"/>
        <p:guide pos="3168"/>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53" d="100"/>
          <a:sy n="53" d="100"/>
        </p:scale>
        <p:origin x="-214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8" Type="http://schemas.microsoft.com/office/2016/11/relationships/changesInfo" Target="changesInfos/changesInfo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6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pinola-Arredondo, Ana Fabiola" userId="2389861a-9b00-4e05-a52a-bbe4d3cfc079" providerId="ADAL" clId="{7BC36E19-61BD-4858-AA62-5B0EDCA1A27A}"/>
    <pc:docChg chg="custSel addSld modSld">
      <pc:chgData name="Espinola-Arredondo, Ana Fabiola" userId="2389861a-9b00-4e05-a52a-bbe4d3cfc079" providerId="ADAL" clId="{7BC36E19-61BD-4858-AA62-5B0EDCA1A27A}" dt="2024-08-26T22:23:15.768" v="199" actId="113"/>
      <pc:docMkLst>
        <pc:docMk/>
      </pc:docMkLst>
      <pc:sldChg chg="modSp mod">
        <pc:chgData name="Espinola-Arredondo, Ana Fabiola" userId="2389861a-9b00-4e05-a52a-bbe4d3cfc079" providerId="ADAL" clId="{7BC36E19-61BD-4858-AA62-5B0EDCA1A27A}" dt="2024-08-26T22:04:01.321" v="79" actId="33524"/>
        <pc:sldMkLst>
          <pc:docMk/>
          <pc:sldMk cId="3433934998" sldId="294"/>
        </pc:sldMkLst>
        <pc:spChg chg="mod">
          <ac:chgData name="Espinola-Arredondo, Ana Fabiola" userId="2389861a-9b00-4e05-a52a-bbe4d3cfc079" providerId="ADAL" clId="{7BC36E19-61BD-4858-AA62-5B0EDCA1A27A}" dt="2024-08-26T22:04:01.321" v="79" actId="33524"/>
          <ac:spMkLst>
            <pc:docMk/>
            <pc:sldMk cId="3433934998" sldId="294"/>
            <ac:spMk id="6" creationId="{00000000-0000-0000-0000-000000000000}"/>
          </ac:spMkLst>
        </pc:spChg>
      </pc:sldChg>
      <pc:sldChg chg="addSp delSp modSp new mod">
        <pc:chgData name="Espinola-Arredondo, Ana Fabiola" userId="2389861a-9b00-4e05-a52a-bbe4d3cfc079" providerId="ADAL" clId="{7BC36E19-61BD-4858-AA62-5B0EDCA1A27A}" dt="2024-08-26T22:02:53.900" v="78" actId="14100"/>
        <pc:sldMkLst>
          <pc:docMk/>
          <pc:sldMk cId="2127729258" sldId="324"/>
        </pc:sldMkLst>
        <pc:spChg chg="del">
          <ac:chgData name="Espinola-Arredondo, Ana Fabiola" userId="2389861a-9b00-4e05-a52a-bbe4d3cfc079" providerId="ADAL" clId="{7BC36E19-61BD-4858-AA62-5B0EDCA1A27A}" dt="2024-08-26T21:58:50.034" v="7" actId="478"/>
          <ac:spMkLst>
            <pc:docMk/>
            <pc:sldMk cId="2127729258" sldId="324"/>
            <ac:spMk id="2" creationId="{57B057E4-C615-4265-982C-D16D758E5BB3}"/>
          </ac:spMkLst>
        </pc:spChg>
        <pc:spChg chg="del">
          <ac:chgData name="Espinola-Arredondo, Ana Fabiola" userId="2389861a-9b00-4e05-a52a-bbe4d3cfc079" providerId="ADAL" clId="{7BC36E19-61BD-4858-AA62-5B0EDCA1A27A}" dt="2024-08-26T21:58:41.172" v="3" actId="478"/>
          <ac:spMkLst>
            <pc:docMk/>
            <pc:sldMk cId="2127729258" sldId="324"/>
            <ac:spMk id="3" creationId="{0DB57B72-ABFC-4E0D-B81C-D3A91E2C7350}"/>
          </ac:spMkLst>
        </pc:spChg>
        <pc:spChg chg="add mod">
          <ac:chgData name="Espinola-Arredondo, Ana Fabiola" userId="2389861a-9b00-4e05-a52a-bbe4d3cfc079" providerId="ADAL" clId="{7BC36E19-61BD-4858-AA62-5B0EDCA1A27A}" dt="2024-08-26T21:58:54.210" v="8" actId="1076"/>
          <ac:spMkLst>
            <pc:docMk/>
            <pc:sldMk cId="2127729258" sldId="324"/>
            <ac:spMk id="4" creationId="{79E5D42D-5587-4B18-8C8A-1614757675C6}"/>
          </ac:spMkLst>
        </pc:spChg>
        <pc:spChg chg="add mod">
          <ac:chgData name="Espinola-Arredondo, Ana Fabiola" userId="2389861a-9b00-4e05-a52a-bbe4d3cfc079" providerId="ADAL" clId="{7BC36E19-61BD-4858-AA62-5B0EDCA1A27A}" dt="2024-08-26T22:00:04.038" v="29" actId="20577"/>
          <ac:spMkLst>
            <pc:docMk/>
            <pc:sldMk cId="2127729258" sldId="324"/>
            <ac:spMk id="6" creationId="{B284359B-F69D-45B0-9FA1-B0ABE5497AAC}"/>
          </ac:spMkLst>
        </pc:spChg>
        <pc:spChg chg="add mod">
          <ac:chgData name="Espinola-Arredondo, Ana Fabiola" userId="2389861a-9b00-4e05-a52a-bbe4d3cfc079" providerId="ADAL" clId="{7BC36E19-61BD-4858-AA62-5B0EDCA1A27A}" dt="2024-08-26T22:00:57.154" v="42" actId="113"/>
          <ac:spMkLst>
            <pc:docMk/>
            <pc:sldMk cId="2127729258" sldId="324"/>
            <ac:spMk id="15" creationId="{7A20D134-9881-4812-B480-CAFFA2B80A72}"/>
          </ac:spMkLst>
        </pc:spChg>
        <pc:spChg chg="add mod">
          <ac:chgData name="Espinola-Arredondo, Ana Fabiola" userId="2389861a-9b00-4e05-a52a-bbe4d3cfc079" providerId="ADAL" clId="{7BC36E19-61BD-4858-AA62-5B0EDCA1A27A}" dt="2024-08-26T22:01:07.422" v="51" actId="20577"/>
          <ac:spMkLst>
            <pc:docMk/>
            <pc:sldMk cId="2127729258" sldId="324"/>
            <ac:spMk id="16" creationId="{74B3CD97-6503-4AC2-BB7F-514011C08C96}"/>
          </ac:spMkLst>
        </pc:spChg>
        <pc:spChg chg="add mod">
          <ac:chgData name="Espinola-Arredondo, Ana Fabiola" userId="2389861a-9b00-4e05-a52a-bbe4d3cfc079" providerId="ADAL" clId="{7BC36E19-61BD-4858-AA62-5B0EDCA1A27A}" dt="2024-08-26T22:01:18.288" v="57" actId="20577"/>
          <ac:spMkLst>
            <pc:docMk/>
            <pc:sldMk cId="2127729258" sldId="324"/>
            <ac:spMk id="17" creationId="{8677F813-21F2-4610-B9C4-BBE619B5C3A3}"/>
          </ac:spMkLst>
        </pc:spChg>
        <pc:spChg chg="add mod">
          <ac:chgData name="Espinola-Arredondo, Ana Fabiola" userId="2389861a-9b00-4e05-a52a-bbe4d3cfc079" providerId="ADAL" clId="{7BC36E19-61BD-4858-AA62-5B0EDCA1A27A}" dt="2024-08-26T22:01:25.434" v="59" actId="1076"/>
          <ac:spMkLst>
            <pc:docMk/>
            <pc:sldMk cId="2127729258" sldId="324"/>
            <ac:spMk id="18" creationId="{308EF7E2-87B5-4BC3-A749-53024DF5A11D}"/>
          </ac:spMkLst>
        </pc:spChg>
        <pc:spChg chg="add mod">
          <ac:chgData name="Espinola-Arredondo, Ana Fabiola" userId="2389861a-9b00-4e05-a52a-bbe4d3cfc079" providerId="ADAL" clId="{7BC36E19-61BD-4858-AA62-5B0EDCA1A27A}" dt="2024-08-26T22:01:37.354" v="69" actId="20577"/>
          <ac:spMkLst>
            <pc:docMk/>
            <pc:sldMk cId="2127729258" sldId="324"/>
            <ac:spMk id="19" creationId="{02C29E62-2E0B-492B-A8E7-48F0D1018077}"/>
          </ac:spMkLst>
        </pc:spChg>
        <pc:spChg chg="add mod">
          <ac:chgData name="Espinola-Arredondo, Ana Fabiola" userId="2389861a-9b00-4e05-a52a-bbe4d3cfc079" providerId="ADAL" clId="{7BC36E19-61BD-4858-AA62-5B0EDCA1A27A}" dt="2024-08-26T22:01:53.673" v="71" actId="1076"/>
          <ac:spMkLst>
            <pc:docMk/>
            <pc:sldMk cId="2127729258" sldId="324"/>
            <ac:spMk id="20" creationId="{569F8D86-211E-48CE-9634-10C32927CF08}"/>
          </ac:spMkLst>
        </pc:spChg>
        <pc:cxnChg chg="add">
          <ac:chgData name="Espinola-Arredondo, Ana Fabiola" userId="2389861a-9b00-4e05-a52a-bbe4d3cfc079" providerId="ADAL" clId="{7BC36E19-61BD-4858-AA62-5B0EDCA1A27A}" dt="2024-08-26T22:00:19.516" v="30" actId="11529"/>
          <ac:cxnSpMkLst>
            <pc:docMk/>
            <pc:sldMk cId="2127729258" sldId="324"/>
            <ac:cxnSpMk id="8" creationId="{D5C7246B-6A73-4706-A6A1-3336E814920B}"/>
          </ac:cxnSpMkLst>
        </pc:cxnChg>
        <pc:cxnChg chg="add">
          <ac:chgData name="Espinola-Arredondo, Ana Fabiola" userId="2389861a-9b00-4e05-a52a-bbe4d3cfc079" providerId="ADAL" clId="{7BC36E19-61BD-4858-AA62-5B0EDCA1A27A}" dt="2024-08-26T22:00:24.989" v="31" actId="11529"/>
          <ac:cxnSpMkLst>
            <pc:docMk/>
            <pc:sldMk cId="2127729258" sldId="324"/>
            <ac:cxnSpMk id="10" creationId="{94294845-8CCD-42C8-B405-B53BBFE5F4DD}"/>
          </ac:cxnSpMkLst>
        </pc:cxnChg>
        <pc:cxnChg chg="add">
          <ac:chgData name="Espinola-Arredondo, Ana Fabiola" userId="2389861a-9b00-4e05-a52a-bbe4d3cfc079" providerId="ADAL" clId="{7BC36E19-61BD-4858-AA62-5B0EDCA1A27A}" dt="2024-08-26T22:00:32.534" v="32" actId="11529"/>
          <ac:cxnSpMkLst>
            <pc:docMk/>
            <pc:sldMk cId="2127729258" sldId="324"/>
            <ac:cxnSpMk id="12" creationId="{AD130BC3-1750-46CD-94DB-2E250B3A51C0}"/>
          </ac:cxnSpMkLst>
        </pc:cxnChg>
        <pc:cxnChg chg="add">
          <ac:chgData name="Espinola-Arredondo, Ana Fabiola" userId="2389861a-9b00-4e05-a52a-bbe4d3cfc079" providerId="ADAL" clId="{7BC36E19-61BD-4858-AA62-5B0EDCA1A27A}" dt="2024-08-26T22:00:38.605" v="33" actId="11529"/>
          <ac:cxnSpMkLst>
            <pc:docMk/>
            <pc:sldMk cId="2127729258" sldId="324"/>
            <ac:cxnSpMk id="14" creationId="{2105E04A-1E7A-4A03-873F-579C93C56DB7}"/>
          </ac:cxnSpMkLst>
        </pc:cxnChg>
        <pc:cxnChg chg="add">
          <ac:chgData name="Espinola-Arredondo, Ana Fabiola" userId="2389861a-9b00-4e05-a52a-bbe4d3cfc079" providerId="ADAL" clId="{7BC36E19-61BD-4858-AA62-5B0EDCA1A27A}" dt="2024-08-26T22:02:18.610" v="72" actId="11529"/>
          <ac:cxnSpMkLst>
            <pc:docMk/>
            <pc:sldMk cId="2127729258" sldId="324"/>
            <ac:cxnSpMk id="22" creationId="{707D9D89-BFDD-43BC-A9B7-C4961EE91FDE}"/>
          </ac:cxnSpMkLst>
        </pc:cxnChg>
        <pc:cxnChg chg="add">
          <ac:chgData name="Espinola-Arredondo, Ana Fabiola" userId="2389861a-9b00-4e05-a52a-bbe4d3cfc079" providerId="ADAL" clId="{7BC36E19-61BD-4858-AA62-5B0EDCA1A27A}" dt="2024-08-26T22:02:29.045" v="73" actId="11529"/>
          <ac:cxnSpMkLst>
            <pc:docMk/>
            <pc:sldMk cId="2127729258" sldId="324"/>
            <ac:cxnSpMk id="24" creationId="{0ED02D55-1AAF-48F1-8695-488E69C7E784}"/>
          </ac:cxnSpMkLst>
        </pc:cxnChg>
        <pc:cxnChg chg="add">
          <ac:chgData name="Espinola-Arredondo, Ana Fabiola" userId="2389861a-9b00-4e05-a52a-bbe4d3cfc079" providerId="ADAL" clId="{7BC36E19-61BD-4858-AA62-5B0EDCA1A27A}" dt="2024-08-26T22:02:42.989" v="74" actId="11529"/>
          <ac:cxnSpMkLst>
            <pc:docMk/>
            <pc:sldMk cId="2127729258" sldId="324"/>
            <ac:cxnSpMk id="26" creationId="{6BE6CD08-2A8F-4797-B208-61C9D344E980}"/>
          </ac:cxnSpMkLst>
        </pc:cxnChg>
        <pc:cxnChg chg="add mod">
          <ac:chgData name="Espinola-Arredondo, Ana Fabiola" userId="2389861a-9b00-4e05-a52a-bbe4d3cfc079" providerId="ADAL" clId="{7BC36E19-61BD-4858-AA62-5B0EDCA1A27A}" dt="2024-08-26T22:02:53.900" v="78" actId="14100"/>
          <ac:cxnSpMkLst>
            <pc:docMk/>
            <pc:sldMk cId="2127729258" sldId="324"/>
            <ac:cxnSpMk id="28" creationId="{117767D5-847F-4D29-AB30-0201CFE5AC3E}"/>
          </ac:cxnSpMkLst>
        </pc:cxnChg>
      </pc:sldChg>
      <pc:sldChg chg="addSp modSp add mod">
        <pc:chgData name="Espinola-Arredondo, Ana Fabiola" userId="2389861a-9b00-4e05-a52a-bbe4d3cfc079" providerId="ADAL" clId="{7BC36E19-61BD-4858-AA62-5B0EDCA1A27A}" dt="2024-08-26T22:07:21.867" v="142" actId="1076"/>
        <pc:sldMkLst>
          <pc:docMk/>
          <pc:sldMk cId="2554322371" sldId="325"/>
        </pc:sldMkLst>
        <pc:spChg chg="mod">
          <ac:chgData name="Espinola-Arredondo, Ana Fabiola" userId="2389861a-9b00-4e05-a52a-bbe4d3cfc079" providerId="ADAL" clId="{7BC36E19-61BD-4858-AA62-5B0EDCA1A27A}" dt="2024-08-26T22:06:00.983" v="95" actId="27636"/>
          <ac:spMkLst>
            <pc:docMk/>
            <pc:sldMk cId="2554322371" sldId="325"/>
            <ac:spMk id="6" creationId="{00000000-0000-0000-0000-000000000000}"/>
          </ac:spMkLst>
        </pc:spChg>
        <pc:spChg chg="add mod">
          <ac:chgData name="Espinola-Arredondo, Ana Fabiola" userId="2389861a-9b00-4e05-a52a-bbe4d3cfc079" providerId="ADAL" clId="{7BC36E19-61BD-4858-AA62-5B0EDCA1A27A}" dt="2024-08-26T22:06:05.920" v="104" actId="20577"/>
          <ac:spMkLst>
            <pc:docMk/>
            <pc:sldMk cId="2554322371" sldId="325"/>
            <ac:spMk id="9" creationId="{661074FB-89CC-4BEA-8D30-4B5F5A3B8049}"/>
          </ac:spMkLst>
        </pc:spChg>
        <pc:spChg chg="add mod">
          <ac:chgData name="Espinola-Arredondo, Ana Fabiola" userId="2389861a-9b00-4e05-a52a-bbe4d3cfc079" providerId="ADAL" clId="{7BC36E19-61BD-4858-AA62-5B0EDCA1A27A}" dt="2024-08-26T22:06:18.020" v="110" actId="20577"/>
          <ac:spMkLst>
            <pc:docMk/>
            <pc:sldMk cId="2554322371" sldId="325"/>
            <ac:spMk id="10" creationId="{101DC6C8-4D45-48F9-9BB3-904F0140917A}"/>
          </ac:spMkLst>
        </pc:spChg>
        <pc:spChg chg="add mod">
          <ac:chgData name="Espinola-Arredondo, Ana Fabiola" userId="2389861a-9b00-4e05-a52a-bbe4d3cfc079" providerId="ADAL" clId="{7BC36E19-61BD-4858-AA62-5B0EDCA1A27A}" dt="2024-08-26T22:06:45.769" v="135" actId="1037"/>
          <ac:spMkLst>
            <pc:docMk/>
            <pc:sldMk cId="2554322371" sldId="325"/>
            <ac:spMk id="11" creationId="{94AB8C92-8F48-45DB-BA91-0D622F5953ED}"/>
          </ac:spMkLst>
        </pc:spChg>
        <pc:spChg chg="add mod">
          <ac:chgData name="Espinola-Arredondo, Ana Fabiola" userId="2389861a-9b00-4e05-a52a-bbe4d3cfc079" providerId="ADAL" clId="{7BC36E19-61BD-4858-AA62-5B0EDCA1A27A}" dt="2024-08-26T22:06:34.643" v="118" actId="20577"/>
          <ac:spMkLst>
            <pc:docMk/>
            <pc:sldMk cId="2554322371" sldId="325"/>
            <ac:spMk id="12" creationId="{4851FB79-E302-48F0-BD1C-A7D3E72EC372}"/>
          </ac:spMkLst>
        </pc:spChg>
        <pc:spChg chg="add mod">
          <ac:chgData name="Espinola-Arredondo, Ana Fabiola" userId="2389861a-9b00-4e05-a52a-bbe4d3cfc079" providerId="ADAL" clId="{7BC36E19-61BD-4858-AA62-5B0EDCA1A27A}" dt="2024-08-26T22:06:54.043" v="137" actId="1076"/>
          <ac:spMkLst>
            <pc:docMk/>
            <pc:sldMk cId="2554322371" sldId="325"/>
            <ac:spMk id="17" creationId="{D39C6DC9-5309-4D22-AE3A-B0DAC583EDD9}"/>
          </ac:spMkLst>
        </pc:spChg>
        <pc:spChg chg="add mod">
          <ac:chgData name="Espinola-Arredondo, Ana Fabiola" userId="2389861a-9b00-4e05-a52a-bbe4d3cfc079" providerId="ADAL" clId="{7BC36E19-61BD-4858-AA62-5B0EDCA1A27A}" dt="2024-08-26T22:07:04.283" v="139" actId="1076"/>
          <ac:spMkLst>
            <pc:docMk/>
            <pc:sldMk cId="2554322371" sldId="325"/>
            <ac:spMk id="18" creationId="{969E72BB-15D8-4C28-8B46-E473FEF6F75D}"/>
          </ac:spMkLst>
        </pc:spChg>
        <pc:cxnChg chg="add mod">
          <ac:chgData name="Espinola-Arredondo, Ana Fabiola" userId="2389861a-9b00-4e05-a52a-bbe4d3cfc079" providerId="ADAL" clId="{7BC36E19-61BD-4858-AA62-5B0EDCA1A27A}" dt="2024-08-26T22:05:40.305" v="88"/>
          <ac:cxnSpMkLst>
            <pc:docMk/>
            <pc:sldMk cId="2554322371" sldId="325"/>
            <ac:cxnSpMk id="4" creationId="{6DCAD20E-649B-44D4-80E8-35E791B35F72}"/>
          </ac:cxnSpMkLst>
        </pc:cxnChg>
        <pc:cxnChg chg="add mod">
          <ac:chgData name="Espinola-Arredondo, Ana Fabiola" userId="2389861a-9b00-4e05-a52a-bbe4d3cfc079" providerId="ADAL" clId="{7BC36E19-61BD-4858-AA62-5B0EDCA1A27A}" dt="2024-08-26T22:05:40.305" v="88"/>
          <ac:cxnSpMkLst>
            <pc:docMk/>
            <pc:sldMk cId="2554322371" sldId="325"/>
            <ac:cxnSpMk id="5" creationId="{E38090A7-5918-4AAB-8060-949FBF70B3DC}"/>
          </ac:cxnSpMkLst>
        </pc:cxnChg>
        <pc:cxnChg chg="add mod">
          <ac:chgData name="Espinola-Arredondo, Ana Fabiola" userId="2389861a-9b00-4e05-a52a-bbe4d3cfc079" providerId="ADAL" clId="{7BC36E19-61BD-4858-AA62-5B0EDCA1A27A}" dt="2024-08-26T22:05:40.305" v="88"/>
          <ac:cxnSpMkLst>
            <pc:docMk/>
            <pc:sldMk cId="2554322371" sldId="325"/>
            <ac:cxnSpMk id="7" creationId="{9486EFCA-538E-42A2-B550-3B5A1E894909}"/>
          </ac:cxnSpMkLst>
        </pc:cxnChg>
        <pc:cxnChg chg="add mod">
          <ac:chgData name="Espinola-Arredondo, Ana Fabiola" userId="2389861a-9b00-4e05-a52a-bbe4d3cfc079" providerId="ADAL" clId="{7BC36E19-61BD-4858-AA62-5B0EDCA1A27A}" dt="2024-08-26T22:05:40.305" v="88"/>
          <ac:cxnSpMkLst>
            <pc:docMk/>
            <pc:sldMk cId="2554322371" sldId="325"/>
            <ac:cxnSpMk id="8" creationId="{32AFB836-57E9-4ADF-B3CF-569801882F90}"/>
          </ac:cxnSpMkLst>
        </pc:cxnChg>
        <pc:cxnChg chg="add mod">
          <ac:chgData name="Espinola-Arredondo, Ana Fabiola" userId="2389861a-9b00-4e05-a52a-bbe4d3cfc079" providerId="ADAL" clId="{7BC36E19-61BD-4858-AA62-5B0EDCA1A27A}" dt="2024-08-26T22:07:15.541" v="140" actId="1076"/>
          <ac:cxnSpMkLst>
            <pc:docMk/>
            <pc:sldMk cId="2554322371" sldId="325"/>
            <ac:cxnSpMk id="13" creationId="{2A20BACE-EAF2-4C00-A60B-A7453E59C23F}"/>
          </ac:cxnSpMkLst>
        </pc:cxnChg>
        <pc:cxnChg chg="add mod">
          <ac:chgData name="Espinola-Arredondo, Ana Fabiola" userId="2389861a-9b00-4e05-a52a-bbe4d3cfc079" providerId="ADAL" clId="{7BC36E19-61BD-4858-AA62-5B0EDCA1A27A}" dt="2024-08-26T22:07:19.780" v="141" actId="1076"/>
          <ac:cxnSpMkLst>
            <pc:docMk/>
            <pc:sldMk cId="2554322371" sldId="325"/>
            <ac:cxnSpMk id="14" creationId="{9B8BE72C-1785-467E-98FE-B427465FBC03}"/>
          </ac:cxnSpMkLst>
        </pc:cxnChg>
        <pc:cxnChg chg="add mod">
          <ac:chgData name="Espinola-Arredondo, Ana Fabiola" userId="2389861a-9b00-4e05-a52a-bbe4d3cfc079" providerId="ADAL" clId="{7BC36E19-61BD-4858-AA62-5B0EDCA1A27A}" dt="2024-08-26T22:05:40.305" v="88"/>
          <ac:cxnSpMkLst>
            <pc:docMk/>
            <pc:sldMk cId="2554322371" sldId="325"/>
            <ac:cxnSpMk id="15" creationId="{EE087E48-7260-40A0-BE4E-27123E88D4B8}"/>
          </ac:cxnSpMkLst>
        </pc:cxnChg>
        <pc:cxnChg chg="add mod">
          <ac:chgData name="Espinola-Arredondo, Ana Fabiola" userId="2389861a-9b00-4e05-a52a-bbe4d3cfc079" providerId="ADAL" clId="{7BC36E19-61BD-4858-AA62-5B0EDCA1A27A}" dt="2024-08-26T22:07:21.867" v="142" actId="1076"/>
          <ac:cxnSpMkLst>
            <pc:docMk/>
            <pc:sldMk cId="2554322371" sldId="325"/>
            <ac:cxnSpMk id="16" creationId="{BF417FAC-F343-4997-95EA-572796BDC34D}"/>
          </ac:cxnSpMkLst>
        </pc:cxnChg>
      </pc:sldChg>
      <pc:sldChg chg="modSp new mod">
        <pc:chgData name="Espinola-Arredondo, Ana Fabiola" userId="2389861a-9b00-4e05-a52a-bbe4d3cfc079" providerId="ADAL" clId="{7BC36E19-61BD-4858-AA62-5B0EDCA1A27A}" dt="2024-08-26T22:23:15.768" v="199" actId="113"/>
        <pc:sldMkLst>
          <pc:docMk/>
          <pc:sldMk cId="2463884759" sldId="326"/>
        </pc:sldMkLst>
        <pc:spChg chg="mod">
          <ac:chgData name="Espinola-Arredondo, Ana Fabiola" userId="2389861a-9b00-4e05-a52a-bbe4d3cfc079" providerId="ADAL" clId="{7BC36E19-61BD-4858-AA62-5B0EDCA1A27A}" dt="2024-08-26T22:21:21.338" v="161" actId="27636"/>
          <ac:spMkLst>
            <pc:docMk/>
            <pc:sldMk cId="2463884759" sldId="326"/>
            <ac:spMk id="2" creationId="{AF3FA4B9-B4C9-4C16-915E-1A5AE8F743EA}"/>
          </ac:spMkLst>
        </pc:spChg>
        <pc:spChg chg="mod">
          <ac:chgData name="Espinola-Arredondo, Ana Fabiola" userId="2389861a-9b00-4e05-a52a-bbe4d3cfc079" providerId="ADAL" clId="{7BC36E19-61BD-4858-AA62-5B0EDCA1A27A}" dt="2024-08-26T22:23:15.768" v="199" actId="113"/>
          <ac:spMkLst>
            <pc:docMk/>
            <pc:sldMk cId="2463884759" sldId="326"/>
            <ac:spMk id="3" creationId="{CFC9E480-091B-4138-A8BD-FCD71AF96BF4}"/>
          </ac:spMkLst>
        </pc:spChg>
      </pc:sldChg>
    </pc:docChg>
  </pc:docChgLst>
  <pc:docChgLst>
    <pc:chgData name="Espinola-Arredondo, Ana Fabiola" userId="2389861a-9b00-4e05-a52a-bbe4d3cfc079" providerId="ADAL" clId="{D00D4296-FAA5-43B9-8C24-F741D2BAF088}"/>
    <pc:docChg chg="undo redo custSel addSld delSld modSld">
      <pc:chgData name="Espinola-Arredondo, Ana Fabiola" userId="2389861a-9b00-4e05-a52a-bbe4d3cfc079" providerId="ADAL" clId="{D00D4296-FAA5-43B9-8C24-F741D2BAF088}" dt="2024-08-29T17:09:38.865" v="878" actId="27636"/>
      <pc:docMkLst>
        <pc:docMk/>
      </pc:docMkLst>
      <pc:sldChg chg="modSp mod">
        <pc:chgData name="Espinola-Arredondo, Ana Fabiola" userId="2389861a-9b00-4e05-a52a-bbe4d3cfc079" providerId="ADAL" clId="{D00D4296-FAA5-43B9-8C24-F741D2BAF088}" dt="2024-08-21T15:28:09.620" v="104" actId="14100"/>
        <pc:sldMkLst>
          <pc:docMk/>
          <pc:sldMk cId="3244868728" sldId="266"/>
        </pc:sldMkLst>
        <pc:spChg chg="mod">
          <ac:chgData name="Espinola-Arredondo, Ana Fabiola" userId="2389861a-9b00-4e05-a52a-bbe4d3cfc079" providerId="ADAL" clId="{D00D4296-FAA5-43B9-8C24-F741D2BAF088}" dt="2024-08-21T15:28:09.620" v="104" actId="14100"/>
          <ac:spMkLst>
            <pc:docMk/>
            <pc:sldMk cId="3244868728" sldId="266"/>
            <ac:spMk id="24" creationId="{00000000-0000-0000-0000-000000000000}"/>
          </ac:spMkLst>
        </pc:spChg>
      </pc:sldChg>
      <pc:sldChg chg="modSp mod">
        <pc:chgData name="Espinola-Arredondo, Ana Fabiola" userId="2389861a-9b00-4e05-a52a-bbe4d3cfc079" providerId="ADAL" clId="{D00D4296-FAA5-43B9-8C24-F741D2BAF088}" dt="2024-08-19T15:53:34.866" v="58" actId="27636"/>
        <pc:sldMkLst>
          <pc:docMk/>
          <pc:sldMk cId="2866936346" sldId="267"/>
        </pc:sldMkLst>
        <pc:spChg chg="mod">
          <ac:chgData name="Espinola-Arredondo, Ana Fabiola" userId="2389861a-9b00-4e05-a52a-bbe4d3cfc079" providerId="ADAL" clId="{D00D4296-FAA5-43B9-8C24-F741D2BAF088}" dt="2024-08-19T15:53:34.866" v="58" actId="27636"/>
          <ac:spMkLst>
            <pc:docMk/>
            <pc:sldMk cId="2866936346" sldId="267"/>
            <ac:spMk id="5" creationId="{00000000-0000-0000-0000-000000000000}"/>
          </ac:spMkLst>
        </pc:spChg>
      </pc:sldChg>
      <pc:sldChg chg="modSp mod">
        <pc:chgData name="Espinola-Arredondo, Ana Fabiola" userId="2389861a-9b00-4e05-a52a-bbe4d3cfc079" providerId="ADAL" clId="{D00D4296-FAA5-43B9-8C24-F741D2BAF088}" dt="2024-08-19T15:54:08.880" v="62" actId="27636"/>
        <pc:sldMkLst>
          <pc:docMk/>
          <pc:sldMk cId="368993535" sldId="270"/>
        </pc:sldMkLst>
        <pc:spChg chg="mod">
          <ac:chgData name="Espinola-Arredondo, Ana Fabiola" userId="2389861a-9b00-4e05-a52a-bbe4d3cfc079" providerId="ADAL" clId="{D00D4296-FAA5-43B9-8C24-F741D2BAF088}" dt="2024-08-19T15:54:08.880" v="62" actId="27636"/>
          <ac:spMkLst>
            <pc:docMk/>
            <pc:sldMk cId="368993535" sldId="270"/>
            <ac:spMk id="3" creationId="{00000000-0000-0000-0000-000000000000}"/>
          </ac:spMkLst>
        </pc:spChg>
      </pc:sldChg>
      <pc:sldChg chg="addSp delSp modSp mod">
        <pc:chgData name="Espinola-Arredondo, Ana Fabiola" userId="2389861a-9b00-4e05-a52a-bbe4d3cfc079" providerId="ADAL" clId="{D00D4296-FAA5-43B9-8C24-F741D2BAF088}" dt="2024-08-21T15:40:20.474" v="195" actId="1038"/>
        <pc:sldMkLst>
          <pc:docMk/>
          <pc:sldMk cId="3679782741" sldId="271"/>
        </pc:sldMkLst>
        <pc:spChg chg="mod">
          <ac:chgData name="Espinola-Arredondo, Ana Fabiola" userId="2389861a-9b00-4e05-a52a-bbe4d3cfc079" providerId="ADAL" clId="{D00D4296-FAA5-43B9-8C24-F741D2BAF088}" dt="2024-08-19T16:04:26.305" v="63" actId="1076"/>
          <ac:spMkLst>
            <pc:docMk/>
            <pc:sldMk cId="3679782741" sldId="271"/>
            <ac:spMk id="2" creationId="{00000000-0000-0000-0000-000000000000}"/>
          </ac:spMkLst>
        </pc:spChg>
        <pc:spChg chg="add mod">
          <ac:chgData name="Espinola-Arredondo, Ana Fabiola" userId="2389861a-9b00-4e05-a52a-bbe4d3cfc079" providerId="ADAL" clId="{D00D4296-FAA5-43B9-8C24-F741D2BAF088}" dt="2024-08-21T15:31:17.811" v="131" actId="14100"/>
          <ac:spMkLst>
            <pc:docMk/>
            <pc:sldMk cId="3679782741" sldId="271"/>
            <ac:spMk id="6" creationId="{B7DEB75C-662D-26D3-0DFB-007595E4C21A}"/>
          </ac:spMkLst>
        </pc:spChg>
        <pc:spChg chg="add del mod">
          <ac:chgData name="Espinola-Arredondo, Ana Fabiola" userId="2389861a-9b00-4e05-a52a-bbe4d3cfc079" providerId="ADAL" clId="{D00D4296-FAA5-43B9-8C24-F741D2BAF088}" dt="2024-08-21T15:37:22.975" v="166" actId="478"/>
          <ac:spMkLst>
            <pc:docMk/>
            <pc:sldMk cId="3679782741" sldId="271"/>
            <ac:spMk id="11" creationId="{D7C6DC03-6369-EB95-E5AF-6F43006D6B1C}"/>
          </ac:spMkLst>
        </pc:spChg>
        <pc:spChg chg="add del mod">
          <ac:chgData name="Espinola-Arredondo, Ana Fabiola" userId="2389861a-9b00-4e05-a52a-bbe4d3cfc079" providerId="ADAL" clId="{D00D4296-FAA5-43B9-8C24-F741D2BAF088}" dt="2024-08-21T15:38:20.523" v="175" actId="478"/>
          <ac:spMkLst>
            <pc:docMk/>
            <pc:sldMk cId="3679782741" sldId="271"/>
            <ac:spMk id="12" creationId="{A0BC9888-3C11-4403-8C91-FA2E61D2F26D}"/>
          </ac:spMkLst>
        </pc:spChg>
        <pc:spChg chg="add mod">
          <ac:chgData name="Espinola-Arredondo, Ana Fabiola" userId="2389861a-9b00-4e05-a52a-bbe4d3cfc079" providerId="ADAL" clId="{D00D4296-FAA5-43B9-8C24-F741D2BAF088}" dt="2024-08-21T15:40:20.474" v="195" actId="1038"/>
          <ac:spMkLst>
            <pc:docMk/>
            <pc:sldMk cId="3679782741" sldId="271"/>
            <ac:spMk id="17" creationId="{E566296F-0538-FBAB-6DCA-CCBCCA2AD2DD}"/>
          </ac:spMkLst>
        </pc:spChg>
        <pc:picChg chg="add mod">
          <ac:chgData name="Espinola-Arredondo, Ana Fabiola" userId="2389861a-9b00-4e05-a52a-bbe4d3cfc079" providerId="ADAL" clId="{D00D4296-FAA5-43B9-8C24-F741D2BAF088}" dt="2024-08-21T15:31:04.911" v="130" actId="14100"/>
          <ac:picMkLst>
            <pc:docMk/>
            <pc:sldMk cId="3679782741" sldId="271"/>
            <ac:picMk id="8" creationId="{BE587AB1-7F07-D394-FFF9-F5FBE24E3C76}"/>
          </ac:picMkLst>
        </pc:picChg>
        <pc:picChg chg="add mod">
          <ac:chgData name="Espinola-Arredondo, Ana Fabiola" userId="2389861a-9b00-4e05-a52a-bbe4d3cfc079" providerId="ADAL" clId="{D00D4296-FAA5-43B9-8C24-F741D2BAF088}" dt="2024-08-21T15:31:36.819" v="136" actId="14100"/>
          <ac:picMkLst>
            <pc:docMk/>
            <pc:sldMk cId="3679782741" sldId="271"/>
            <ac:picMk id="9" creationId="{C297F34C-68C1-C3FE-257E-1D45AAF34A31}"/>
          </ac:picMkLst>
        </pc:picChg>
        <pc:picChg chg="add del mod modCrop">
          <ac:chgData name="Espinola-Arredondo, Ana Fabiola" userId="2389861a-9b00-4e05-a52a-bbe4d3cfc079" providerId="ADAL" clId="{D00D4296-FAA5-43B9-8C24-F741D2BAF088}" dt="2024-08-21T15:36:13.384" v="158" actId="478"/>
          <ac:picMkLst>
            <pc:docMk/>
            <pc:sldMk cId="3679782741" sldId="271"/>
            <ac:picMk id="10" creationId="{F7FCDBBC-3D7D-A78C-0E69-73EE6D3C4B9F}"/>
          </ac:picMkLst>
        </pc:picChg>
        <pc:picChg chg="add mod">
          <ac:chgData name="Espinola-Arredondo, Ana Fabiola" userId="2389861a-9b00-4e05-a52a-bbe4d3cfc079" providerId="ADAL" clId="{D00D4296-FAA5-43B9-8C24-F741D2BAF088}" dt="2024-08-21T15:32:20.718" v="142" actId="14100"/>
          <ac:picMkLst>
            <pc:docMk/>
            <pc:sldMk cId="3679782741" sldId="271"/>
            <ac:picMk id="16" creationId="{9C3953BE-52F4-5131-9B64-F14029D7CA4C}"/>
          </ac:picMkLst>
        </pc:picChg>
      </pc:sldChg>
      <pc:sldChg chg="modSp mod">
        <pc:chgData name="Espinola-Arredondo, Ana Fabiola" userId="2389861a-9b00-4e05-a52a-bbe4d3cfc079" providerId="ADAL" clId="{D00D4296-FAA5-43B9-8C24-F741D2BAF088}" dt="2024-08-26T15:34:06.146" v="452" actId="20577"/>
        <pc:sldMkLst>
          <pc:docMk/>
          <pc:sldMk cId="2531643368" sldId="273"/>
        </pc:sldMkLst>
        <pc:spChg chg="mod">
          <ac:chgData name="Espinola-Arredondo, Ana Fabiola" userId="2389861a-9b00-4e05-a52a-bbe4d3cfc079" providerId="ADAL" clId="{D00D4296-FAA5-43B9-8C24-F741D2BAF088}" dt="2024-08-26T15:34:06.146" v="452" actId="20577"/>
          <ac:spMkLst>
            <pc:docMk/>
            <pc:sldMk cId="2531643368" sldId="273"/>
            <ac:spMk id="3" creationId="{00000000-0000-0000-0000-000000000000}"/>
          </ac:spMkLst>
        </pc:spChg>
      </pc:sldChg>
      <pc:sldChg chg="modSp mod">
        <pc:chgData name="Espinola-Arredondo, Ana Fabiola" userId="2389861a-9b00-4e05-a52a-bbe4d3cfc079" providerId="ADAL" clId="{D00D4296-FAA5-43B9-8C24-F741D2BAF088}" dt="2024-08-19T16:10:07.088" v="92" actId="6549"/>
        <pc:sldMkLst>
          <pc:docMk/>
          <pc:sldMk cId="1412953462" sldId="275"/>
        </pc:sldMkLst>
        <pc:spChg chg="mod">
          <ac:chgData name="Espinola-Arredondo, Ana Fabiola" userId="2389861a-9b00-4e05-a52a-bbe4d3cfc079" providerId="ADAL" clId="{D00D4296-FAA5-43B9-8C24-F741D2BAF088}" dt="2024-08-19T16:10:07.088" v="92" actId="6549"/>
          <ac:spMkLst>
            <pc:docMk/>
            <pc:sldMk cId="1412953462" sldId="275"/>
            <ac:spMk id="2" creationId="{00000000-0000-0000-0000-000000000000}"/>
          </ac:spMkLst>
        </pc:spChg>
      </pc:sldChg>
      <pc:sldChg chg="addSp delSp modSp mod">
        <pc:chgData name="Espinola-Arredondo, Ana Fabiola" userId="2389861a-9b00-4e05-a52a-bbe4d3cfc079" providerId="ADAL" clId="{D00D4296-FAA5-43B9-8C24-F741D2BAF088}" dt="2024-08-27T19:39:01.672" v="867"/>
        <pc:sldMkLst>
          <pc:docMk/>
          <pc:sldMk cId="2987627319" sldId="283"/>
        </pc:sldMkLst>
        <pc:grpChg chg="del mod">
          <ac:chgData name="Espinola-Arredondo, Ana Fabiola" userId="2389861a-9b00-4e05-a52a-bbe4d3cfc079" providerId="ADAL" clId="{D00D4296-FAA5-43B9-8C24-F741D2BAF088}" dt="2024-08-27T19:36:19.365" v="778"/>
          <ac:grpSpMkLst>
            <pc:docMk/>
            <pc:sldMk cId="2987627319" sldId="283"/>
            <ac:grpSpMk id="11" creationId="{4475D983-D885-57AF-78DD-486EFB98B16A}"/>
          </ac:grpSpMkLst>
        </pc:grpChg>
        <pc:grpChg chg="del mod">
          <ac:chgData name="Espinola-Arredondo, Ana Fabiola" userId="2389861a-9b00-4e05-a52a-bbe4d3cfc079" providerId="ADAL" clId="{D00D4296-FAA5-43B9-8C24-F741D2BAF088}" dt="2024-08-27T19:36:19.365" v="778"/>
          <ac:grpSpMkLst>
            <pc:docMk/>
            <pc:sldMk cId="2987627319" sldId="283"/>
            <ac:grpSpMk id="18" creationId="{9F8897EE-706C-762C-B359-858A21A6839C}"/>
          </ac:grpSpMkLst>
        </pc:grpChg>
        <pc:grpChg chg="del mod">
          <ac:chgData name="Espinola-Arredondo, Ana Fabiola" userId="2389861a-9b00-4e05-a52a-bbe4d3cfc079" providerId="ADAL" clId="{D00D4296-FAA5-43B9-8C24-F741D2BAF088}" dt="2024-08-27T19:35:47.139" v="756"/>
          <ac:grpSpMkLst>
            <pc:docMk/>
            <pc:sldMk cId="2987627319" sldId="283"/>
            <ac:grpSpMk id="24" creationId="{5A8690B9-1178-A517-1A8D-59130D7F30CA}"/>
          </ac:grpSpMkLst>
        </pc:grpChg>
        <pc:grpChg chg="del mod">
          <ac:chgData name="Espinola-Arredondo, Ana Fabiola" userId="2389861a-9b00-4e05-a52a-bbe4d3cfc079" providerId="ADAL" clId="{D00D4296-FAA5-43B9-8C24-F741D2BAF088}" dt="2024-08-27T19:35:45.002" v="754"/>
          <ac:grpSpMkLst>
            <pc:docMk/>
            <pc:sldMk cId="2987627319" sldId="283"/>
            <ac:grpSpMk id="25" creationId="{BF2A7E45-690A-C722-2EDB-F66CA1966294}"/>
          </ac:grpSpMkLst>
        </pc:grpChg>
        <pc:grpChg chg="del mod">
          <ac:chgData name="Espinola-Arredondo, Ana Fabiola" userId="2389861a-9b00-4e05-a52a-bbe4d3cfc079" providerId="ADAL" clId="{D00D4296-FAA5-43B9-8C24-F741D2BAF088}" dt="2024-08-27T19:35:13.011" v="733"/>
          <ac:grpSpMkLst>
            <pc:docMk/>
            <pc:sldMk cId="2987627319" sldId="283"/>
            <ac:grpSpMk id="30" creationId="{38526083-8E5D-5030-616F-A94029DFFE75}"/>
          </ac:grpSpMkLst>
        </pc:grpChg>
        <pc:grpChg chg="del mod">
          <ac:chgData name="Espinola-Arredondo, Ana Fabiola" userId="2389861a-9b00-4e05-a52a-bbe4d3cfc079" providerId="ADAL" clId="{D00D4296-FAA5-43B9-8C24-F741D2BAF088}" dt="2024-08-27T19:35:13.011" v="733"/>
          <ac:grpSpMkLst>
            <pc:docMk/>
            <pc:sldMk cId="2987627319" sldId="283"/>
            <ac:grpSpMk id="38" creationId="{BF1E10AD-F0BF-C480-685C-02E2823CA0E0}"/>
          </ac:grpSpMkLst>
        </pc:grpChg>
        <pc:grpChg chg="del mod">
          <ac:chgData name="Espinola-Arredondo, Ana Fabiola" userId="2389861a-9b00-4e05-a52a-bbe4d3cfc079" providerId="ADAL" clId="{D00D4296-FAA5-43B9-8C24-F741D2BAF088}" dt="2024-08-27T19:35:16.121" v="736"/>
          <ac:grpSpMkLst>
            <pc:docMk/>
            <pc:sldMk cId="2987627319" sldId="283"/>
            <ac:grpSpMk id="39" creationId="{45CA1FD9-0490-6EAC-9679-D7A841979129}"/>
          </ac:grpSpMkLst>
        </pc:grpChg>
        <pc:grpChg chg="del mod">
          <ac:chgData name="Espinola-Arredondo, Ana Fabiola" userId="2389861a-9b00-4e05-a52a-bbe4d3cfc079" providerId="ADAL" clId="{D00D4296-FAA5-43B9-8C24-F741D2BAF088}" dt="2024-08-27T19:35:18.227" v="738"/>
          <ac:grpSpMkLst>
            <pc:docMk/>
            <pc:sldMk cId="2987627319" sldId="283"/>
            <ac:grpSpMk id="42" creationId="{B4DAD174-2E80-58AE-DC05-71653B6AEDA2}"/>
          </ac:grpSpMkLst>
        </pc:grpChg>
        <pc:grpChg chg="del mod">
          <ac:chgData name="Espinola-Arredondo, Ana Fabiola" userId="2389861a-9b00-4e05-a52a-bbe4d3cfc079" providerId="ADAL" clId="{D00D4296-FAA5-43B9-8C24-F741D2BAF088}" dt="2024-08-27T19:36:19.365" v="778"/>
          <ac:grpSpMkLst>
            <pc:docMk/>
            <pc:sldMk cId="2987627319" sldId="283"/>
            <ac:grpSpMk id="44" creationId="{3EBDB80F-1159-B286-CB64-564F0B925946}"/>
          </ac:grpSpMkLst>
        </pc:grpChg>
        <pc:grpChg chg="del mod">
          <ac:chgData name="Espinola-Arredondo, Ana Fabiola" userId="2389861a-9b00-4e05-a52a-bbe4d3cfc079" providerId="ADAL" clId="{D00D4296-FAA5-43B9-8C24-F741D2BAF088}" dt="2024-08-27T19:36:19.365" v="778"/>
          <ac:grpSpMkLst>
            <pc:docMk/>
            <pc:sldMk cId="2987627319" sldId="283"/>
            <ac:grpSpMk id="48" creationId="{F8747BE8-9B76-F6A1-37A5-AC53BB4A7EC5}"/>
          </ac:grpSpMkLst>
        </pc:grpChg>
        <pc:grpChg chg="del mod">
          <ac:chgData name="Espinola-Arredondo, Ana Fabiola" userId="2389861a-9b00-4e05-a52a-bbe4d3cfc079" providerId="ADAL" clId="{D00D4296-FAA5-43B9-8C24-F741D2BAF088}" dt="2024-08-27T19:35:36.755" v="750"/>
          <ac:grpSpMkLst>
            <pc:docMk/>
            <pc:sldMk cId="2987627319" sldId="283"/>
            <ac:grpSpMk id="51" creationId="{1AEA2D57-EC8F-E7E1-CFCA-7A19C7E0B82C}"/>
          </ac:grpSpMkLst>
        </pc:grpChg>
        <pc:grpChg chg="del mod">
          <ac:chgData name="Espinola-Arredondo, Ana Fabiola" userId="2389861a-9b00-4e05-a52a-bbe4d3cfc079" providerId="ADAL" clId="{D00D4296-FAA5-43B9-8C24-F741D2BAF088}" dt="2024-08-27T19:36:19.365" v="778"/>
          <ac:grpSpMkLst>
            <pc:docMk/>
            <pc:sldMk cId="2987627319" sldId="283"/>
            <ac:grpSpMk id="56" creationId="{33B0325F-5F29-DDEC-DD8E-DD302E95B523}"/>
          </ac:grpSpMkLst>
        </pc:grpChg>
        <pc:grpChg chg="del mod">
          <ac:chgData name="Espinola-Arredondo, Ana Fabiola" userId="2389861a-9b00-4e05-a52a-bbe4d3cfc079" providerId="ADAL" clId="{D00D4296-FAA5-43B9-8C24-F741D2BAF088}" dt="2024-08-27T19:36:19.365" v="778"/>
          <ac:grpSpMkLst>
            <pc:docMk/>
            <pc:sldMk cId="2987627319" sldId="283"/>
            <ac:grpSpMk id="59" creationId="{42439832-A446-1981-7EAD-17A3A1A529C4}"/>
          </ac:grpSpMkLst>
        </pc:grpChg>
        <pc:grpChg chg="del mod">
          <ac:chgData name="Espinola-Arredondo, Ana Fabiola" userId="2389861a-9b00-4e05-a52a-bbe4d3cfc079" providerId="ADAL" clId="{D00D4296-FAA5-43B9-8C24-F741D2BAF088}" dt="2024-08-27T19:38:40.066" v="856"/>
          <ac:grpSpMkLst>
            <pc:docMk/>
            <pc:sldMk cId="2987627319" sldId="283"/>
            <ac:grpSpMk id="62" creationId="{8CC5E92D-8AA1-F0C2-C7DB-23A4F917DFEF}"/>
          </ac:grpSpMkLst>
        </pc:grpChg>
        <pc:grpChg chg="del mod">
          <ac:chgData name="Espinola-Arredondo, Ana Fabiola" userId="2389861a-9b00-4e05-a52a-bbe4d3cfc079" providerId="ADAL" clId="{D00D4296-FAA5-43B9-8C24-F741D2BAF088}" dt="2024-08-27T19:38:37.897" v="854"/>
          <ac:grpSpMkLst>
            <pc:docMk/>
            <pc:sldMk cId="2987627319" sldId="283"/>
            <ac:grpSpMk id="65" creationId="{68C6775C-D709-B49F-01D7-E1F3ED4DCA19}"/>
          </ac:grpSpMkLst>
        </pc:grpChg>
        <pc:grpChg chg="del mod">
          <ac:chgData name="Espinola-Arredondo, Ana Fabiola" userId="2389861a-9b00-4e05-a52a-bbe4d3cfc079" providerId="ADAL" clId="{D00D4296-FAA5-43B9-8C24-F741D2BAF088}" dt="2024-08-27T19:36:19.365" v="778"/>
          <ac:grpSpMkLst>
            <pc:docMk/>
            <pc:sldMk cId="2987627319" sldId="283"/>
            <ac:grpSpMk id="80" creationId="{4375A184-7179-31C5-0CB5-CD35A4DDD463}"/>
          </ac:grpSpMkLst>
        </pc:grpChg>
        <pc:grpChg chg="del mod">
          <ac:chgData name="Espinola-Arredondo, Ana Fabiola" userId="2389861a-9b00-4e05-a52a-bbe4d3cfc079" providerId="ADAL" clId="{D00D4296-FAA5-43B9-8C24-F741D2BAF088}" dt="2024-08-27T19:36:24.402" v="782"/>
          <ac:grpSpMkLst>
            <pc:docMk/>
            <pc:sldMk cId="2987627319" sldId="283"/>
            <ac:grpSpMk id="81" creationId="{15181125-3067-AF69-C3F7-D721117E3373}"/>
          </ac:grpSpMkLst>
        </pc:grpChg>
        <pc:grpChg chg="mod">
          <ac:chgData name="Espinola-Arredondo, Ana Fabiola" userId="2389861a-9b00-4e05-a52a-bbe4d3cfc079" providerId="ADAL" clId="{D00D4296-FAA5-43B9-8C24-F741D2BAF088}" dt="2024-08-27T19:36:24.402" v="782"/>
          <ac:grpSpMkLst>
            <pc:docMk/>
            <pc:sldMk cId="2987627319" sldId="283"/>
            <ac:grpSpMk id="85" creationId="{C444E9EF-1BEA-0C2F-C05C-DCD92F50402A}"/>
          </ac:grpSpMkLst>
        </pc:grpChg>
        <pc:grpChg chg="del mod">
          <ac:chgData name="Espinola-Arredondo, Ana Fabiola" userId="2389861a-9b00-4e05-a52a-bbe4d3cfc079" providerId="ADAL" clId="{D00D4296-FAA5-43B9-8C24-F741D2BAF088}" dt="2024-08-27T19:37:33.924" v="823"/>
          <ac:grpSpMkLst>
            <pc:docMk/>
            <pc:sldMk cId="2987627319" sldId="283"/>
            <ac:grpSpMk id="90" creationId="{64398687-49F2-9146-CB17-A844A97D2C1B}"/>
          </ac:grpSpMkLst>
        </pc:grpChg>
        <pc:grpChg chg="del mod">
          <ac:chgData name="Espinola-Arredondo, Ana Fabiola" userId="2389861a-9b00-4e05-a52a-bbe4d3cfc079" providerId="ADAL" clId="{D00D4296-FAA5-43B9-8C24-F741D2BAF088}" dt="2024-08-27T19:37:33.924" v="823"/>
          <ac:grpSpMkLst>
            <pc:docMk/>
            <pc:sldMk cId="2987627319" sldId="283"/>
            <ac:grpSpMk id="95" creationId="{BB697ACF-C684-FD81-4353-C025865D10D3}"/>
          </ac:grpSpMkLst>
        </pc:grpChg>
        <pc:grpChg chg="del mod">
          <ac:chgData name="Espinola-Arredondo, Ana Fabiola" userId="2389861a-9b00-4e05-a52a-bbe4d3cfc079" providerId="ADAL" clId="{D00D4296-FAA5-43B9-8C24-F741D2BAF088}" dt="2024-08-27T19:37:33.924" v="823"/>
          <ac:grpSpMkLst>
            <pc:docMk/>
            <pc:sldMk cId="2987627319" sldId="283"/>
            <ac:grpSpMk id="97" creationId="{C6DEF657-E02E-C3B1-D4C6-3604F116187B}"/>
          </ac:grpSpMkLst>
        </pc:grpChg>
        <pc:grpChg chg="del mod">
          <ac:chgData name="Espinola-Arredondo, Ana Fabiola" userId="2389861a-9b00-4e05-a52a-bbe4d3cfc079" providerId="ADAL" clId="{D00D4296-FAA5-43B9-8C24-F741D2BAF088}" dt="2024-08-27T19:37:36.911" v="825"/>
          <ac:grpSpMkLst>
            <pc:docMk/>
            <pc:sldMk cId="2987627319" sldId="283"/>
            <ac:grpSpMk id="101" creationId="{406A08AD-E5A3-9FA4-1F4A-99B5DB191258}"/>
          </ac:grpSpMkLst>
        </pc:grpChg>
        <pc:grpChg chg="del mod">
          <ac:chgData name="Espinola-Arredondo, Ana Fabiola" userId="2389861a-9b00-4e05-a52a-bbe4d3cfc079" providerId="ADAL" clId="{D00D4296-FAA5-43B9-8C24-F741D2BAF088}" dt="2024-08-27T19:37:55.635" v="838"/>
          <ac:grpSpMkLst>
            <pc:docMk/>
            <pc:sldMk cId="2987627319" sldId="283"/>
            <ac:grpSpMk id="110" creationId="{FC4CFB20-1261-3483-5EE5-92102979FF2C}"/>
          </ac:grpSpMkLst>
        </pc:grpChg>
        <pc:grpChg chg="del mod">
          <ac:chgData name="Espinola-Arredondo, Ana Fabiola" userId="2389861a-9b00-4e05-a52a-bbe4d3cfc079" providerId="ADAL" clId="{D00D4296-FAA5-43B9-8C24-F741D2BAF088}" dt="2024-08-27T19:37:22.737" v="812"/>
          <ac:grpSpMkLst>
            <pc:docMk/>
            <pc:sldMk cId="2987627319" sldId="283"/>
            <ac:grpSpMk id="113" creationId="{C3C0434A-4C5E-E2A5-A6AB-1F059EF3B1A9}"/>
          </ac:grpSpMkLst>
        </pc:grpChg>
        <pc:grpChg chg="del mod">
          <ac:chgData name="Espinola-Arredondo, Ana Fabiola" userId="2389861a-9b00-4e05-a52a-bbe4d3cfc079" providerId="ADAL" clId="{D00D4296-FAA5-43B9-8C24-F741D2BAF088}" dt="2024-08-27T19:37:55.635" v="838"/>
          <ac:grpSpMkLst>
            <pc:docMk/>
            <pc:sldMk cId="2987627319" sldId="283"/>
            <ac:grpSpMk id="115" creationId="{E775D788-A974-CD0A-8B27-B79504065FD3}"/>
          </ac:grpSpMkLst>
        </pc:grpChg>
        <pc:grpChg chg="del mod">
          <ac:chgData name="Espinola-Arredondo, Ana Fabiola" userId="2389861a-9b00-4e05-a52a-bbe4d3cfc079" providerId="ADAL" clId="{D00D4296-FAA5-43B9-8C24-F741D2BAF088}" dt="2024-08-27T19:37:33.924" v="823"/>
          <ac:grpSpMkLst>
            <pc:docMk/>
            <pc:sldMk cId="2987627319" sldId="283"/>
            <ac:grpSpMk id="120" creationId="{E818DDFB-CECF-0213-F316-62F28173A8F1}"/>
          </ac:grpSpMkLst>
        </pc:grpChg>
        <pc:grpChg chg="del mod">
          <ac:chgData name="Espinola-Arredondo, Ana Fabiola" userId="2389861a-9b00-4e05-a52a-bbe4d3cfc079" providerId="ADAL" clId="{D00D4296-FAA5-43B9-8C24-F741D2BAF088}" dt="2024-08-27T19:37:55.635" v="838"/>
          <ac:grpSpMkLst>
            <pc:docMk/>
            <pc:sldMk cId="2987627319" sldId="283"/>
            <ac:grpSpMk id="126" creationId="{F0DF123F-99B6-7F41-AF4D-029F50CE3D07}"/>
          </ac:grpSpMkLst>
        </pc:grpChg>
        <pc:grpChg chg="mod">
          <ac:chgData name="Espinola-Arredondo, Ana Fabiola" userId="2389861a-9b00-4e05-a52a-bbe4d3cfc079" providerId="ADAL" clId="{D00D4296-FAA5-43B9-8C24-F741D2BAF088}" dt="2024-08-27T19:37:44.402" v="829"/>
          <ac:grpSpMkLst>
            <pc:docMk/>
            <pc:sldMk cId="2987627319" sldId="283"/>
            <ac:grpSpMk id="129" creationId="{D3B75999-7002-8EA1-2F82-9DDEE79BEC68}"/>
          </ac:grpSpMkLst>
        </pc:grpChg>
        <pc:grpChg chg="del mod">
          <ac:chgData name="Espinola-Arredondo, Ana Fabiola" userId="2389861a-9b00-4e05-a52a-bbe4d3cfc079" providerId="ADAL" clId="{D00D4296-FAA5-43B9-8C24-F741D2BAF088}" dt="2024-08-27T19:38:00.318" v="842"/>
          <ac:grpSpMkLst>
            <pc:docMk/>
            <pc:sldMk cId="2987627319" sldId="283"/>
            <ac:grpSpMk id="138" creationId="{EB958942-6611-4AFB-33DE-9DE7ABB7E205}"/>
          </ac:grpSpMkLst>
        </pc:grpChg>
        <pc:grpChg chg="del mod">
          <ac:chgData name="Espinola-Arredondo, Ana Fabiola" userId="2389861a-9b00-4e05-a52a-bbe4d3cfc079" providerId="ADAL" clId="{D00D4296-FAA5-43B9-8C24-F741D2BAF088}" dt="2024-08-27T19:38:30.406" v="853"/>
          <ac:grpSpMkLst>
            <pc:docMk/>
            <pc:sldMk cId="2987627319" sldId="283"/>
            <ac:grpSpMk id="142" creationId="{0B7C72B2-2450-79EF-8466-BEAA0EAE64E2}"/>
          </ac:grpSpMkLst>
        </pc:grpChg>
        <pc:grpChg chg="mod">
          <ac:chgData name="Espinola-Arredondo, Ana Fabiola" userId="2389861a-9b00-4e05-a52a-bbe4d3cfc079" providerId="ADAL" clId="{D00D4296-FAA5-43B9-8C24-F741D2BAF088}" dt="2024-08-27T19:38:08.056" v="847"/>
          <ac:grpSpMkLst>
            <pc:docMk/>
            <pc:sldMk cId="2987627319" sldId="283"/>
            <ac:grpSpMk id="147" creationId="{5E7F4ACD-8D9A-D777-9C47-DCE7D0B8A331}"/>
          </ac:grpSpMkLst>
        </pc:grpChg>
        <pc:grpChg chg="mod">
          <ac:chgData name="Espinola-Arredondo, Ana Fabiola" userId="2389861a-9b00-4e05-a52a-bbe4d3cfc079" providerId="ADAL" clId="{D00D4296-FAA5-43B9-8C24-F741D2BAF088}" dt="2024-08-27T19:38:30.406" v="853"/>
          <ac:grpSpMkLst>
            <pc:docMk/>
            <pc:sldMk cId="2987627319" sldId="283"/>
            <ac:grpSpMk id="153" creationId="{00EAC833-4D4F-92BE-F649-E78C0B99A9A2}"/>
          </ac:grpSpMkLst>
        </pc:grpChg>
        <pc:grpChg chg="mod">
          <ac:chgData name="Espinola-Arredondo, Ana Fabiola" userId="2389861a-9b00-4e05-a52a-bbe4d3cfc079" providerId="ADAL" clId="{D00D4296-FAA5-43B9-8C24-F741D2BAF088}" dt="2024-08-27T19:38:49.684" v="862"/>
          <ac:grpSpMkLst>
            <pc:docMk/>
            <pc:sldMk cId="2987627319" sldId="283"/>
            <ac:grpSpMk id="157" creationId="{B62F1333-6093-B56C-8285-6D7413DD7CDC}"/>
          </ac:grpSpMkLst>
        </pc:grpChg>
        <pc:grpChg chg="mod">
          <ac:chgData name="Espinola-Arredondo, Ana Fabiola" userId="2389861a-9b00-4e05-a52a-bbe4d3cfc079" providerId="ADAL" clId="{D00D4296-FAA5-43B9-8C24-F741D2BAF088}" dt="2024-08-27T19:39:01.672" v="867"/>
          <ac:grpSpMkLst>
            <pc:docMk/>
            <pc:sldMk cId="2987627319" sldId="283"/>
            <ac:grpSpMk id="162" creationId="{48E597E5-9DB1-BA8A-ACB6-77FEFE742099}"/>
          </ac:grpSpMkLst>
        </pc:grpChg>
        <pc:inkChg chg="add mod">
          <ac:chgData name="Espinola-Arredondo, Ana Fabiola" userId="2389861a-9b00-4e05-a52a-bbe4d3cfc079" providerId="ADAL" clId="{D00D4296-FAA5-43B9-8C24-F741D2BAF088}" dt="2024-08-27T19:36:24.402" v="782"/>
          <ac:inkMkLst>
            <pc:docMk/>
            <pc:sldMk cId="2987627319" sldId="283"/>
            <ac:inkMk id="6" creationId="{AD90FD1E-93CA-FF76-77AF-F4C1A0C4FBEB}"/>
          </ac:inkMkLst>
        </pc:inkChg>
        <pc:inkChg chg="add mod">
          <ac:chgData name="Espinola-Arredondo, Ana Fabiola" userId="2389861a-9b00-4e05-a52a-bbe4d3cfc079" providerId="ADAL" clId="{D00D4296-FAA5-43B9-8C24-F741D2BAF088}" dt="2024-08-27T19:36:24.402" v="782"/>
          <ac:inkMkLst>
            <pc:docMk/>
            <pc:sldMk cId="2987627319" sldId="283"/>
            <ac:inkMk id="8" creationId="{C5414C06-5B0B-7AD3-4B5F-98DD1D3642A4}"/>
          </ac:inkMkLst>
        </pc:inkChg>
        <pc:inkChg chg="add mod">
          <ac:chgData name="Espinola-Arredondo, Ana Fabiola" userId="2389861a-9b00-4e05-a52a-bbe4d3cfc079" providerId="ADAL" clId="{D00D4296-FAA5-43B9-8C24-F741D2BAF088}" dt="2024-08-27T19:36:24.402" v="782"/>
          <ac:inkMkLst>
            <pc:docMk/>
            <pc:sldMk cId="2987627319" sldId="283"/>
            <ac:inkMk id="9" creationId="{72D6F374-C5D8-8154-DBEE-278036193601}"/>
          </ac:inkMkLst>
        </pc:inkChg>
        <pc:inkChg chg="add mod">
          <ac:chgData name="Espinola-Arredondo, Ana Fabiola" userId="2389861a-9b00-4e05-a52a-bbe4d3cfc079" providerId="ADAL" clId="{D00D4296-FAA5-43B9-8C24-F741D2BAF088}" dt="2024-08-27T19:36:24.402" v="782"/>
          <ac:inkMkLst>
            <pc:docMk/>
            <pc:sldMk cId="2987627319" sldId="283"/>
            <ac:inkMk id="12" creationId="{272C36DE-E2C1-28FF-1B7C-280E39246BE3}"/>
          </ac:inkMkLst>
        </pc:inkChg>
        <pc:inkChg chg="add mod">
          <ac:chgData name="Espinola-Arredondo, Ana Fabiola" userId="2389861a-9b00-4e05-a52a-bbe4d3cfc079" providerId="ADAL" clId="{D00D4296-FAA5-43B9-8C24-F741D2BAF088}" dt="2024-08-27T19:36:24.402" v="782"/>
          <ac:inkMkLst>
            <pc:docMk/>
            <pc:sldMk cId="2987627319" sldId="283"/>
            <ac:inkMk id="13" creationId="{A377BA83-FBB9-CA03-A858-8D3E86D6AC96}"/>
          </ac:inkMkLst>
        </pc:inkChg>
        <pc:inkChg chg="add mod">
          <ac:chgData name="Espinola-Arredondo, Ana Fabiola" userId="2389861a-9b00-4e05-a52a-bbe4d3cfc079" providerId="ADAL" clId="{D00D4296-FAA5-43B9-8C24-F741D2BAF088}" dt="2024-08-27T19:36:24.402" v="782"/>
          <ac:inkMkLst>
            <pc:docMk/>
            <pc:sldMk cId="2987627319" sldId="283"/>
            <ac:inkMk id="14" creationId="{79F15BE8-4828-181F-2F30-C285418A2570}"/>
          </ac:inkMkLst>
        </pc:inkChg>
        <pc:inkChg chg="add mod">
          <ac:chgData name="Espinola-Arredondo, Ana Fabiola" userId="2389861a-9b00-4e05-a52a-bbe4d3cfc079" providerId="ADAL" clId="{D00D4296-FAA5-43B9-8C24-F741D2BAF088}" dt="2024-08-27T19:36:24.402" v="782"/>
          <ac:inkMkLst>
            <pc:docMk/>
            <pc:sldMk cId="2987627319" sldId="283"/>
            <ac:inkMk id="15" creationId="{72ECBA99-7CF7-D533-BF27-66D6027436F2}"/>
          </ac:inkMkLst>
        </pc:inkChg>
        <pc:inkChg chg="add mod">
          <ac:chgData name="Espinola-Arredondo, Ana Fabiola" userId="2389861a-9b00-4e05-a52a-bbe4d3cfc079" providerId="ADAL" clId="{D00D4296-FAA5-43B9-8C24-F741D2BAF088}" dt="2024-08-27T19:36:24.402" v="782"/>
          <ac:inkMkLst>
            <pc:docMk/>
            <pc:sldMk cId="2987627319" sldId="283"/>
            <ac:inkMk id="17" creationId="{9A6F8E87-BE10-F0AC-B48F-659687CC7A54}"/>
          </ac:inkMkLst>
        </pc:inkChg>
        <pc:inkChg chg="add">
          <ac:chgData name="Espinola-Arredondo, Ana Fabiola" userId="2389861a-9b00-4e05-a52a-bbe4d3cfc079" providerId="ADAL" clId="{D00D4296-FAA5-43B9-8C24-F741D2BAF088}" dt="2024-08-27T19:34:42.337" v="715" actId="9405"/>
          <ac:inkMkLst>
            <pc:docMk/>
            <pc:sldMk cId="2987627319" sldId="283"/>
            <ac:inkMk id="19" creationId="{FC21055F-F0BE-0270-237E-4596C2A5F04E}"/>
          </ac:inkMkLst>
        </pc:inkChg>
        <pc:inkChg chg="add del mod">
          <ac:chgData name="Espinola-Arredondo, Ana Fabiola" userId="2389861a-9b00-4e05-a52a-bbe4d3cfc079" providerId="ADAL" clId="{D00D4296-FAA5-43B9-8C24-F741D2BAF088}" dt="2024-08-27T19:35:45.002" v="754"/>
          <ac:inkMkLst>
            <pc:docMk/>
            <pc:sldMk cId="2987627319" sldId="283"/>
            <ac:inkMk id="20" creationId="{A386F652-7829-B8B9-E7A5-F1034A39B2D0}"/>
          </ac:inkMkLst>
        </pc:inkChg>
        <pc:inkChg chg="add del mod">
          <ac:chgData name="Espinola-Arredondo, Ana Fabiola" userId="2389861a-9b00-4e05-a52a-bbe4d3cfc079" providerId="ADAL" clId="{D00D4296-FAA5-43B9-8C24-F741D2BAF088}" dt="2024-08-27T19:35:45.002" v="755"/>
          <ac:inkMkLst>
            <pc:docMk/>
            <pc:sldMk cId="2987627319" sldId="283"/>
            <ac:inkMk id="21" creationId="{AEB6325D-4DCD-B4C9-1587-33536D7F9B50}"/>
          </ac:inkMkLst>
        </pc:inkChg>
        <pc:inkChg chg="add del mod">
          <ac:chgData name="Espinola-Arredondo, Ana Fabiola" userId="2389861a-9b00-4e05-a52a-bbe4d3cfc079" providerId="ADAL" clId="{D00D4296-FAA5-43B9-8C24-F741D2BAF088}" dt="2024-08-27T19:35:47.139" v="756"/>
          <ac:inkMkLst>
            <pc:docMk/>
            <pc:sldMk cId="2987627319" sldId="283"/>
            <ac:inkMk id="22" creationId="{26143864-53AF-529D-F55B-3E09274AF895}"/>
          </ac:inkMkLst>
        </pc:inkChg>
        <pc:inkChg chg="add del mod">
          <ac:chgData name="Espinola-Arredondo, Ana Fabiola" userId="2389861a-9b00-4e05-a52a-bbe4d3cfc079" providerId="ADAL" clId="{D00D4296-FAA5-43B9-8C24-F741D2BAF088}" dt="2024-08-27T19:35:47.139" v="757"/>
          <ac:inkMkLst>
            <pc:docMk/>
            <pc:sldMk cId="2987627319" sldId="283"/>
            <ac:inkMk id="23" creationId="{28FBD55B-528B-8D40-24C8-85B983CD3B12}"/>
          </ac:inkMkLst>
        </pc:inkChg>
        <pc:inkChg chg="add mod">
          <ac:chgData name="Espinola-Arredondo, Ana Fabiola" userId="2389861a-9b00-4e05-a52a-bbe4d3cfc079" providerId="ADAL" clId="{D00D4296-FAA5-43B9-8C24-F741D2BAF088}" dt="2024-08-27T19:36:24.402" v="782"/>
          <ac:inkMkLst>
            <pc:docMk/>
            <pc:sldMk cId="2987627319" sldId="283"/>
            <ac:inkMk id="26" creationId="{B5F95D0F-66E9-4D73-6C98-AB768BF02E00}"/>
          </ac:inkMkLst>
        </pc:inkChg>
        <pc:inkChg chg="add mod">
          <ac:chgData name="Espinola-Arredondo, Ana Fabiola" userId="2389861a-9b00-4e05-a52a-bbe4d3cfc079" providerId="ADAL" clId="{D00D4296-FAA5-43B9-8C24-F741D2BAF088}" dt="2024-08-27T19:36:24.402" v="782"/>
          <ac:inkMkLst>
            <pc:docMk/>
            <pc:sldMk cId="2987627319" sldId="283"/>
            <ac:inkMk id="27" creationId="{F62A5D7C-75FF-46BD-1556-38FDB80A7526}"/>
          </ac:inkMkLst>
        </pc:inkChg>
        <pc:inkChg chg="add mod">
          <ac:chgData name="Espinola-Arredondo, Ana Fabiola" userId="2389861a-9b00-4e05-a52a-bbe4d3cfc079" providerId="ADAL" clId="{D00D4296-FAA5-43B9-8C24-F741D2BAF088}" dt="2024-08-27T19:36:24.402" v="782"/>
          <ac:inkMkLst>
            <pc:docMk/>
            <pc:sldMk cId="2987627319" sldId="283"/>
            <ac:inkMk id="28" creationId="{53DD31AE-C710-F790-BA0B-606EA3ACF937}"/>
          </ac:inkMkLst>
        </pc:inkChg>
        <pc:inkChg chg="add mod">
          <ac:chgData name="Espinola-Arredondo, Ana Fabiola" userId="2389861a-9b00-4e05-a52a-bbe4d3cfc079" providerId="ADAL" clId="{D00D4296-FAA5-43B9-8C24-F741D2BAF088}" dt="2024-08-27T19:36:24.402" v="782"/>
          <ac:inkMkLst>
            <pc:docMk/>
            <pc:sldMk cId="2987627319" sldId="283"/>
            <ac:inkMk id="29" creationId="{5BC011C9-579A-01E0-94F2-C3F25F63E26E}"/>
          </ac:inkMkLst>
        </pc:inkChg>
        <pc:inkChg chg="add mod">
          <ac:chgData name="Espinola-Arredondo, Ana Fabiola" userId="2389861a-9b00-4e05-a52a-bbe4d3cfc079" providerId="ADAL" clId="{D00D4296-FAA5-43B9-8C24-F741D2BAF088}" dt="2024-08-27T19:36:24.402" v="782"/>
          <ac:inkMkLst>
            <pc:docMk/>
            <pc:sldMk cId="2987627319" sldId="283"/>
            <ac:inkMk id="31" creationId="{B729AE5D-AF9B-795F-A31F-E36218B6B175}"/>
          </ac:inkMkLst>
        </pc:inkChg>
        <pc:inkChg chg="add mod">
          <ac:chgData name="Espinola-Arredondo, Ana Fabiola" userId="2389861a-9b00-4e05-a52a-bbe4d3cfc079" providerId="ADAL" clId="{D00D4296-FAA5-43B9-8C24-F741D2BAF088}" dt="2024-08-27T19:36:24.402" v="782"/>
          <ac:inkMkLst>
            <pc:docMk/>
            <pc:sldMk cId="2987627319" sldId="283"/>
            <ac:inkMk id="32" creationId="{8914DAC1-C6BE-A24F-5D41-BE310C603462}"/>
          </ac:inkMkLst>
        </pc:inkChg>
        <pc:inkChg chg="add mod">
          <ac:chgData name="Espinola-Arredondo, Ana Fabiola" userId="2389861a-9b00-4e05-a52a-bbe4d3cfc079" providerId="ADAL" clId="{D00D4296-FAA5-43B9-8C24-F741D2BAF088}" dt="2024-08-27T19:36:24.402" v="782"/>
          <ac:inkMkLst>
            <pc:docMk/>
            <pc:sldMk cId="2987627319" sldId="283"/>
            <ac:inkMk id="33" creationId="{4AEE0029-EA67-22C9-DE38-3FE059BA7DE0}"/>
          </ac:inkMkLst>
        </pc:inkChg>
        <pc:inkChg chg="add mod">
          <ac:chgData name="Espinola-Arredondo, Ana Fabiola" userId="2389861a-9b00-4e05-a52a-bbe4d3cfc079" providerId="ADAL" clId="{D00D4296-FAA5-43B9-8C24-F741D2BAF088}" dt="2024-08-27T19:36:24.402" v="782"/>
          <ac:inkMkLst>
            <pc:docMk/>
            <pc:sldMk cId="2987627319" sldId="283"/>
            <ac:inkMk id="34" creationId="{5F00B9E0-F369-316A-D589-C311D9E51F4A}"/>
          </ac:inkMkLst>
        </pc:inkChg>
        <pc:inkChg chg="add mod">
          <ac:chgData name="Espinola-Arredondo, Ana Fabiola" userId="2389861a-9b00-4e05-a52a-bbe4d3cfc079" providerId="ADAL" clId="{D00D4296-FAA5-43B9-8C24-F741D2BAF088}" dt="2024-08-27T19:36:24.402" v="782"/>
          <ac:inkMkLst>
            <pc:docMk/>
            <pc:sldMk cId="2987627319" sldId="283"/>
            <ac:inkMk id="35" creationId="{2EA4B214-367E-763E-235A-0943C602AF53}"/>
          </ac:inkMkLst>
        </pc:inkChg>
        <pc:inkChg chg="add mod">
          <ac:chgData name="Espinola-Arredondo, Ana Fabiola" userId="2389861a-9b00-4e05-a52a-bbe4d3cfc079" providerId="ADAL" clId="{D00D4296-FAA5-43B9-8C24-F741D2BAF088}" dt="2024-08-27T19:36:24.402" v="782"/>
          <ac:inkMkLst>
            <pc:docMk/>
            <pc:sldMk cId="2987627319" sldId="283"/>
            <ac:inkMk id="36" creationId="{63CF559A-4A6E-EB36-AADD-52096FAA1178}"/>
          </ac:inkMkLst>
        </pc:inkChg>
        <pc:inkChg chg="add mod">
          <ac:chgData name="Espinola-Arredondo, Ana Fabiola" userId="2389861a-9b00-4e05-a52a-bbe4d3cfc079" providerId="ADAL" clId="{D00D4296-FAA5-43B9-8C24-F741D2BAF088}" dt="2024-08-27T19:36:24.402" v="782"/>
          <ac:inkMkLst>
            <pc:docMk/>
            <pc:sldMk cId="2987627319" sldId="283"/>
            <ac:inkMk id="37" creationId="{E429249C-ECE0-1D15-0FA9-2E31BF48BB82}"/>
          </ac:inkMkLst>
        </pc:inkChg>
        <pc:inkChg chg="add mod">
          <ac:chgData name="Espinola-Arredondo, Ana Fabiola" userId="2389861a-9b00-4e05-a52a-bbe4d3cfc079" providerId="ADAL" clId="{D00D4296-FAA5-43B9-8C24-F741D2BAF088}" dt="2024-08-27T19:36:24.402" v="782"/>
          <ac:inkMkLst>
            <pc:docMk/>
            <pc:sldMk cId="2987627319" sldId="283"/>
            <ac:inkMk id="40" creationId="{A12470A8-86EE-9B1C-9B0B-9D99A9B595F5}"/>
          </ac:inkMkLst>
        </pc:inkChg>
        <pc:inkChg chg="add mod">
          <ac:chgData name="Espinola-Arredondo, Ana Fabiola" userId="2389861a-9b00-4e05-a52a-bbe4d3cfc079" providerId="ADAL" clId="{D00D4296-FAA5-43B9-8C24-F741D2BAF088}" dt="2024-08-27T19:36:24.402" v="782"/>
          <ac:inkMkLst>
            <pc:docMk/>
            <pc:sldMk cId="2987627319" sldId="283"/>
            <ac:inkMk id="41" creationId="{4EDDDFAC-B408-8D74-78A9-F564EE3D6F82}"/>
          </ac:inkMkLst>
        </pc:inkChg>
        <pc:inkChg chg="add mod">
          <ac:chgData name="Espinola-Arredondo, Ana Fabiola" userId="2389861a-9b00-4e05-a52a-bbe4d3cfc079" providerId="ADAL" clId="{D00D4296-FAA5-43B9-8C24-F741D2BAF088}" dt="2024-08-27T19:36:24.402" v="782"/>
          <ac:inkMkLst>
            <pc:docMk/>
            <pc:sldMk cId="2987627319" sldId="283"/>
            <ac:inkMk id="43" creationId="{ABCA53D8-AC03-4398-D6F8-C9F6247AB201}"/>
          </ac:inkMkLst>
        </pc:inkChg>
        <pc:inkChg chg="add mod">
          <ac:chgData name="Espinola-Arredondo, Ana Fabiola" userId="2389861a-9b00-4e05-a52a-bbe4d3cfc079" providerId="ADAL" clId="{D00D4296-FAA5-43B9-8C24-F741D2BAF088}" dt="2024-08-27T19:36:24.402" v="782"/>
          <ac:inkMkLst>
            <pc:docMk/>
            <pc:sldMk cId="2987627319" sldId="283"/>
            <ac:inkMk id="45" creationId="{E0BF2B8E-5355-54E8-4D1A-48CF3DF56D63}"/>
          </ac:inkMkLst>
        </pc:inkChg>
        <pc:inkChg chg="add mod">
          <ac:chgData name="Espinola-Arredondo, Ana Fabiola" userId="2389861a-9b00-4e05-a52a-bbe4d3cfc079" providerId="ADAL" clId="{D00D4296-FAA5-43B9-8C24-F741D2BAF088}" dt="2024-08-27T19:36:24.402" v="782"/>
          <ac:inkMkLst>
            <pc:docMk/>
            <pc:sldMk cId="2987627319" sldId="283"/>
            <ac:inkMk id="46" creationId="{192E496A-9684-027A-F5E3-25F342E89DC3}"/>
          </ac:inkMkLst>
        </pc:inkChg>
        <pc:inkChg chg="add mod">
          <ac:chgData name="Espinola-Arredondo, Ana Fabiola" userId="2389861a-9b00-4e05-a52a-bbe4d3cfc079" providerId="ADAL" clId="{D00D4296-FAA5-43B9-8C24-F741D2BAF088}" dt="2024-08-27T19:36:24.402" v="782"/>
          <ac:inkMkLst>
            <pc:docMk/>
            <pc:sldMk cId="2987627319" sldId="283"/>
            <ac:inkMk id="47" creationId="{778F0294-732A-B6B9-CD5B-A3C0624FD2C7}"/>
          </ac:inkMkLst>
        </pc:inkChg>
        <pc:inkChg chg="add mod">
          <ac:chgData name="Espinola-Arredondo, Ana Fabiola" userId="2389861a-9b00-4e05-a52a-bbe4d3cfc079" providerId="ADAL" clId="{D00D4296-FAA5-43B9-8C24-F741D2BAF088}" dt="2024-08-27T19:36:24.402" v="782"/>
          <ac:inkMkLst>
            <pc:docMk/>
            <pc:sldMk cId="2987627319" sldId="283"/>
            <ac:inkMk id="49" creationId="{510790EC-80A5-AD64-1C16-5516BF9A82B8}"/>
          </ac:inkMkLst>
        </pc:inkChg>
        <pc:inkChg chg="add mod">
          <ac:chgData name="Espinola-Arredondo, Ana Fabiola" userId="2389861a-9b00-4e05-a52a-bbe4d3cfc079" providerId="ADAL" clId="{D00D4296-FAA5-43B9-8C24-F741D2BAF088}" dt="2024-08-27T19:36:24.402" v="782"/>
          <ac:inkMkLst>
            <pc:docMk/>
            <pc:sldMk cId="2987627319" sldId="283"/>
            <ac:inkMk id="50" creationId="{2FC4167F-7D81-F54F-A2C1-04EDD6DCB088}"/>
          </ac:inkMkLst>
        </pc:inkChg>
        <pc:inkChg chg="add mod">
          <ac:chgData name="Espinola-Arredondo, Ana Fabiola" userId="2389861a-9b00-4e05-a52a-bbe4d3cfc079" providerId="ADAL" clId="{D00D4296-FAA5-43B9-8C24-F741D2BAF088}" dt="2024-08-27T19:36:24.402" v="782"/>
          <ac:inkMkLst>
            <pc:docMk/>
            <pc:sldMk cId="2987627319" sldId="283"/>
            <ac:inkMk id="52" creationId="{43051F0A-0A97-CF29-ECC0-EE033735ABF9}"/>
          </ac:inkMkLst>
        </pc:inkChg>
        <pc:inkChg chg="add mod">
          <ac:chgData name="Espinola-Arredondo, Ana Fabiola" userId="2389861a-9b00-4e05-a52a-bbe4d3cfc079" providerId="ADAL" clId="{D00D4296-FAA5-43B9-8C24-F741D2BAF088}" dt="2024-08-27T19:36:24.402" v="782"/>
          <ac:inkMkLst>
            <pc:docMk/>
            <pc:sldMk cId="2987627319" sldId="283"/>
            <ac:inkMk id="53" creationId="{D69D6F97-4CAA-E9E6-E9C8-EA7F522841C2}"/>
          </ac:inkMkLst>
        </pc:inkChg>
        <pc:inkChg chg="add mod">
          <ac:chgData name="Espinola-Arredondo, Ana Fabiola" userId="2389861a-9b00-4e05-a52a-bbe4d3cfc079" providerId="ADAL" clId="{D00D4296-FAA5-43B9-8C24-F741D2BAF088}" dt="2024-08-27T19:36:24.402" v="782"/>
          <ac:inkMkLst>
            <pc:docMk/>
            <pc:sldMk cId="2987627319" sldId="283"/>
            <ac:inkMk id="54" creationId="{EE21CF78-ED17-5732-1E18-9CCB97B6F79C}"/>
          </ac:inkMkLst>
        </pc:inkChg>
        <pc:inkChg chg="add mod">
          <ac:chgData name="Espinola-Arredondo, Ana Fabiola" userId="2389861a-9b00-4e05-a52a-bbe4d3cfc079" providerId="ADAL" clId="{D00D4296-FAA5-43B9-8C24-F741D2BAF088}" dt="2024-08-27T19:36:24.402" v="782"/>
          <ac:inkMkLst>
            <pc:docMk/>
            <pc:sldMk cId="2987627319" sldId="283"/>
            <ac:inkMk id="55" creationId="{8F332AD9-EBCE-7723-1EB2-7CDA2861E75D}"/>
          </ac:inkMkLst>
        </pc:inkChg>
        <pc:inkChg chg="add mod">
          <ac:chgData name="Espinola-Arredondo, Ana Fabiola" userId="2389861a-9b00-4e05-a52a-bbe4d3cfc079" providerId="ADAL" clId="{D00D4296-FAA5-43B9-8C24-F741D2BAF088}" dt="2024-08-27T19:36:24.402" v="782"/>
          <ac:inkMkLst>
            <pc:docMk/>
            <pc:sldMk cId="2987627319" sldId="283"/>
            <ac:inkMk id="57" creationId="{B95D9078-F6F1-1A0A-C74C-51D7B9064463}"/>
          </ac:inkMkLst>
        </pc:inkChg>
        <pc:inkChg chg="add mod">
          <ac:chgData name="Espinola-Arredondo, Ana Fabiola" userId="2389861a-9b00-4e05-a52a-bbe4d3cfc079" providerId="ADAL" clId="{D00D4296-FAA5-43B9-8C24-F741D2BAF088}" dt="2024-08-27T19:36:24.402" v="782"/>
          <ac:inkMkLst>
            <pc:docMk/>
            <pc:sldMk cId="2987627319" sldId="283"/>
            <ac:inkMk id="58" creationId="{2B5C91CB-1BDE-5085-0525-04BC38CB4C44}"/>
          </ac:inkMkLst>
        </pc:inkChg>
        <pc:inkChg chg="add del mod">
          <ac:chgData name="Espinola-Arredondo, Ana Fabiola" userId="2389861a-9b00-4e05-a52a-bbe4d3cfc079" providerId="ADAL" clId="{D00D4296-FAA5-43B9-8C24-F741D2BAF088}" dt="2024-08-27T19:38:40.066" v="856"/>
          <ac:inkMkLst>
            <pc:docMk/>
            <pc:sldMk cId="2987627319" sldId="283"/>
            <ac:inkMk id="60" creationId="{945477A8-5BF8-7F96-997D-5DA5EED84B0F}"/>
          </ac:inkMkLst>
        </pc:inkChg>
        <pc:inkChg chg="add del mod">
          <ac:chgData name="Espinola-Arredondo, Ana Fabiola" userId="2389861a-9b00-4e05-a52a-bbe4d3cfc079" providerId="ADAL" clId="{D00D4296-FAA5-43B9-8C24-F741D2BAF088}" dt="2024-08-27T19:38:40.066" v="857"/>
          <ac:inkMkLst>
            <pc:docMk/>
            <pc:sldMk cId="2987627319" sldId="283"/>
            <ac:inkMk id="61" creationId="{643D946D-C246-440F-8DFD-4FA4CE13D591}"/>
          </ac:inkMkLst>
        </pc:inkChg>
        <pc:inkChg chg="add del mod">
          <ac:chgData name="Espinola-Arredondo, Ana Fabiola" userId="2389861a-9b00-4e05-a52a-bbe4d3cfc079" providerId="ADAL" clId="{D00D4296-FAA5-43B9-8C24-F741D2BAF088}" dt="2024-08-27T19:38:37.897" v="854"/>
          <ac:inkMkLst>
            <pc:docMk/>
            <pc:sldMk cId="2987627319" sldId="283"/>
            <ac:inkMk id="63" creationId="{1CD7924A-E658-DCF9-956D-4A6924D0E726}"/>
          </ac:inkMkLst>
        </pc:inkChg>
        <pc:inkChg chg="add del mod">
          <ac:chgData name="Espinola-Arredondo, Ana Fabiola" userId="2389861a-9b00-4e05-a52a-bbe4d3cfc079" providerId="ADAL" clId="{D00D4296-FAA5-43B9-8C24-F741D2BAF088}" dt="2024-08-27T19:38:37.897" v="855"/>
          <ac:inkMkLst>
            <pc:docMk/>
            <pc:sldMk cId="2987627319" sldId="283"/>
            <ac:inkMk id="64" creationId="{1E1EDE5E-AF3E-83FD-06AE-B53BC44A42DA}"/>
          </ac:inkMkLst>
        </pc:inkChg>
        <pc:inkChg chg="add del">
          <ac:chgData name="Espinola-Arredondo, Ana Fabiola" userId="2389861a-9b00-4e05-a52a-bbe4d3cfc079" providerId="ADAL" clId="{D00D4296-FAA5-43B9-8C24-F741D2BAF088}" dt="2024-08-27T19:38:40.066" v="858"/>
          <ac:inkMkLst>
            <pc:docMk/>
            <pc:sldMk cId="2987627319" sldId="283"/>
            <ac:inkMk id="66" creationId="{7F6698CF-65A2-650D-A4D1-DF3885F01E0E}"/>
          </ac:inkMkLst>
        </pc:inkChg>
        <pc:inkChg chg="add mod">
          <ac:chgData name="Espinola-Arredondo, Ana Fabiola" userId="2389861a-9b00-4e05-a52a-bbe4d3cfc079" providerId="ADAL" clId="{D00D4296-FAA5-43B9-8C24-F741D2BAF088}" dt="2024-08-27T19:36:24.402" v="782"/>
          <ac:inkMkLst>
            <pc:docMk/>
            <pc:sldMk cId="2987627319" sldId="283"/>
            <ac:inkMk id="67" creationId="{B40AEA36-B878-EE85-0AEB-B640680B21C2}"/>
          </ac:inkMkLst>
        </pc:inkChg>
        <pc:inkChg chg="add mod">
          <ac:chgData name="Espinola-Arredondo, Ana Fabiola" userId="2389861a-9b00-4e05-a52a-bbe4d3cfc079" providerId="ADAL" clId="{D00D4296-FAA5-43B9-8C24-F741D2BAF088}" dt="2024-08-27T19:36:24.402" v="782"/>
          <ac:inkMkLst>
            <pc:docMk/>
            <pc:sldMk cId="2987627319" sldId="283"/>
            <ac:inkMk id="68" creationId="{736B2636-17F3-F7F4-B27F-9F193807BB4A}"/>
          </ac:inkMkLst>
        </pc:inkChg>
        <pc:inkChg chg="add mod">
          <ac:chgData name="Espinola-Arredondo, Ana Fabiola" userId="2389861a-9b00-4e05-a52a-bbe4d3cfc079" providerId="ADAL" clId="{D00D4296-FAA5-43B9-8C24-F741D2BAF088}" dt="2024-08-27T19:36:24.402" v="782"/>
          <ac:inkMkLst>
            <pc:docMk/>
            <pc:sldMk cId="2987627319" sldId="283"/>
            <ac:inkMk id="69" creationId="{CCAD96B9-5BE4-34B5-599A-C3540C7C8AF2}"/>
          </ac:inkMkLst>
        </pc:inkChg>
        <pc:inkChg chg="add mod">
          <ac:chgData name="Espinola-Arredondo, Ana Fabiola" userId="2389861a-9b00-4e05-a52a-bbe4d3cfc079" providerId="ADAL" clId="{D00D4296-FAA5-43B9-8C24-F741D2BAF088}" dt="2024-08-27T19:36:24.402" v="782"/>
          <ac:inkMkLst>
            <pc:docMk/>
            <pc:sldMk cId="2987627319" sldId="283"/>
            <ac:inkMk id="70" creationId="{547A7AC5-E240-EA4E-A819-E014DD5CE151}"/>
          </ac:inkMkLst>
        </pc:inkChg>
        <pc:inkChg chg="add mod">
          <ac:chgData name="Espinola-Arredondo, Ana Fabiola" userId="2389861a-9b00-4e05-a52a-bbe4d3cfc079" providerId="ADAL" clId="{D00D4296-FAA5-43B9-8C24-F741D2BAF088}" dt="2024-08-27T19:36:24.402" v="782"/>
          <ac:inkMkLst>
            <pc:docMk/>
            <pc:sldMk cId="2987627319" sldId="283"/>
            <ac:inkMk id="71" creationId="{45D932FB-6C91-5C12-6C66-7217932A7046}"/>
          </ac:inkMkLst>
        </pc:inkChg>
        <pc:inkChg chg="add mod">
          <ac:chgData name="Espinola-Arredondo, Ana Fabiola" userId="2389861a-9b00-4e05-a52a-bbe4d3cfc079" providerId="ADAL" clId="{D00D4296-FAA5-43B9-8C24-F741D2BAF088}" dt="2024-08-27T19:36:24.402" v="782"/>
          <ac:inkMkLst>
            <pc:docMk/>
            <pc:sldMk cId="2987627319" sldId="283"/>
            <ac:inkMk id="72" creationId="{F57247D0-F8A1-DB50-F189-03EC96BD49A8}"/>
          </ac:inkMkLst>
        </pc:inkChg>
        <pc:inkChg chg="add mod">
          <ac:chgData name="Espinola-Arredondo, Ana Fabiola" userId="2389861a-9b00-4e05-a52a-bbe4d3cfc079" providerId="ADAL" clId="{D00D4296-FAA5-43B9-8C24-F741D2BAF088}" dt="2024-08-27T19:36:24.402" v="782"/>
          <ac:inkMkLst>
            <pc:docMk/>
            <pc:sldMk cId="2987627319" sldId="283"/>
            <ac:inkMk id="73" creationId="{EA1D1186-642C-3333-A803-D0C9BF6E982A}"/>
          </ac:inkMkLst>
        </pc:inkChg>
        <pc:inkChg chg="add mod">
          <ac:chgData name="Espinola-Arredondo, Ana Fabiola" userId="2389861a-9b00-4e05-a52a-bbe4d3cfc079" providerId="ADAL" clId="{D00D4296-FAA5-43B9-8C24-F741D2BAF088}" dt="2024-08-27T19:36:24.402" v="782"/>
          <ac:inkMkLst>
            <pc:docMk/>
            <pc:sldMk cId="2987627319" sldId="283"/>
            <ac:inkMk id="74" creationId="{A3649EF4-C59A-90D0-2F5B-628125207267}"/>
          </ac:inkMkLst>
        </pc:inkChg>
        <pc:inkChg chg="add mod">
          <ac:chgData name="Espinola-Arredondo, Ana Fabiola" userId="2389861a-9b00-4e05-a52a-bbe4d3cfc079" providerId="ADAL" clId="{D00D4296-FAA5-43B9-8C24-F741D2BAF088}" dt="2024-08-27T19:36:24.402" v="782"/>
          <ac:inkMkLst>
            <pc:docMk/>
            <pc:sldMk cId="2987627319" sldId="283"/>
            <ac:inkMk id="75" creationId="{237A367B-A643-CD77-26AC-5F47A4381B7D}"/>
          </ac:inkMkLst>
        </pc:inkChg>
        <pc:inkChg chg="add mod">
          <ac:chgData name="Espinola-Arredondo, Ana Fabiola" userId="2389861a-9b00-4e05-a52a-bbe4d3cfc079" providerId="ADAL" clId="{D00D4296-FAA5-43B9-8C24-F741D2BAF088}" dt="2024-08-27T19:36:24.402" v="782"/>
          <ac:inkMkLst>
            <pc:docMk/>
            <pc:sldMk cId="2987627319" sldId="283"/>
            <ac:inkMk id="76" creationId="{93533C19-4CC6-3F44-E78B-DFF48049AC6A}"/>
          </ac:inkMkLst>
        </pc:inkChg>
        <pc:inkChg chg="add mod">
          <ac:chgData name="Espinola-Arredondo, Ana Fabiola" userId="2389861a-9b00-4e05-a52a-bbe4d3cfc079" providerId="ADAL" clId="{D00D4296-FAA5-43B9-8C24-F741D2BAF088}" dt="2024-08-27T19:36:24.402" v="782"/>
          <ac:inkMkLst>
            <pc:docMk/>
            <pc:sldMk cId="2987627319" sldId="283"/>
            <ac:inkMk id="77" creationId="{9E685F63-6609-492E-570C-D135AE7389EB}"/>
          </ac:inkMkLst>
        </pc:inkChg>
        <pc:inkChg chg="add mod">
          <ac:chgData name="Espinola-Arredondo, Ana Fabiola" userId="2389861a-9b00-4e05-a52a-bbe4d3cfc079" providerId="ADAL" clId="{D00D4296-FAA5-43B9-8C24-F741D2BAF088}" dt="2024-08-27T19:36:24.402" v="782"/>
          <ac:inkMkLst>
            <pc:docMk/>
            <pc:sldMk cId="2987627319" sldId="283"/>
            <ac:inkMk id="78" creationId="{A4F6335C-B00C-37E9-B234-DCA10B93D003}"/>
          </ac:inkMkLst>
        </pc:inkChg>
        <pc:inkChg chg="add mod">
          <ac:chgData name="Espinola-Arredondo, Ana Fabiola" userId="2389861a-9b00-4e05-a52a-bbe4d3cfc079" providerId="ADAL" clId="{D00D4296-FAA5-43B9-8C24-F741D2BAF088}" dt="2024-08-27T19:36:24.402" v="782"/>
          <ac:inkMkLst>
            <pc:docMk/>
            <pc:sldMk cId="2987627319" sldId="283"/>
            <ac:inkMk id="79" creationId="{827B643D-866D-E60E-FBF9-00FF1A92C796}"/>
          </ac:inkMkLst>
        </pc:inkChg>
        <pc:inkChg chg="add mod">
          <ac:chgData name="Espinola-Arredondo, Ana Fabiola" userId="2389861a-9b00-4e05-a52a-bbe4d3cfc079" providerId="ADAL" clId="{D00D4296-FAA5-43B9-8C24-F741D2BAF088}" dt="2024-08-27T19:36:24.402" v="782"/>
          <ac:inkMkLst>
            <pc:docMk/>
            <pc:sldMk cId="2987627319" sldId="283"/>
            <ac:inkMk id="82" creationId="{F72E70C0-8A46-71EE-9C03-089E19679554}"/>
          </ac:inkMkLst>
        </pc:inkChg>
        <pc:inkChg chg="add mod">
          <ac:chgData name="Espinola-Arredondo, Ana Fabiola" userId="2389861a-9b00-4e05-a52a-bbe4d3cfc079" providerId="ADAL" clId="{D00D4296-FAA5-43B9-8C24-F741D2BAF088}" dt="2024-08-27T19:36:24.402" v="782"/>
          <ac:inkMkLst>
            <pc:docMk/>
            <pc:sldMk cId="2987627319" sldId="283"/>
            <ac:inkMk id="83" creationId="{D459B1A5-3826-2600-2192-9060F99A2479}"/>
          </ac:inkMkLst>
        </pc:inkChg>
        <pc:inkChg chg="add mod">
          <ac:chgData name="Espinola-Arredondo, Ana Fabiola" userId="2389861a-9b00-4e05-a52a-bbe4d3cfc079" providerId="ADAL" clId="{D00D4296-FAA5-43B9-8C24-F741D2BAF088}" dt="2024-08-27T19:36:24.402" v="782"/>
          <ac:inkMkLst>
            <pc:docMk/>
            <pc:sldMk cId="2987627319" sldId="283"/>
            <ac:inkMk id="84" creationId="{C4FC5D7C-30B0-504A-1252-AA63B07479E4}"/>
          </ac:inkMkLst>
        </pc:inkChg>
        <pc:inkChg chg="add mod">
          <ac:chgData name="Espinola-Arredondo, Ana Fabiola" userId="2389861a-9b00-4e05-a52a-bbe4d3cfc079" providerId="ADAL" clId="{D00D4296-FAA5-43B9-8C24-F741D2BAF088}" dt="2024-08-27T19:38:30.406" v="853"/>
          <ac:inkMkLst>
            <pc:docMk/>
            <pc:sldMk cId="2987627319" sldId="283"/>
            <ac:inkMk id="86" creationId="{0C6CD796-D97F-D9F4-C7EC-B811086C53FA}"/>
          </ac:inkMkLst>
        </pc:inkChg>
        <pc:inkChg chg="add mod">
          <ac:chgData name="Espinola-Arredondo, Ana Fabiola" userId="2389861a-9b00-4e05-a52a-bbe4d3cfc079" providerId="ADAL" clId="{D00D4296-FAA5-43B9-8C24-F741D2BAF088}" dt="2024-08-27T19:38:30.406" v="853"/>
          <ac:inkMkLst>
            <pc:docMk/>
            <pc:sldMk cId="2987627319" sldId="283"/>
            <ac:inkMk id="87" creationId="{D9F99FA4-4130-F555-B8EC-412C9DDA0FF7}"/>
          </ac:inkMkLst>
        </pc:inkChg>
        <pc:inkChg chg="add mod">
          <ac:chgData name="Espinola-Arredondo, Ana Fabiola" userId="2389861a-9b00-4e05-a52a-bbe4d3cfc079" providerId="ADAL" clId="{D00D4296-FAA5-43B9-8C24-F741D2BAF088}" dt="2024-08-27T19:38:30.406" v="853"/>
          <ac:inkMkLst>
            <pc:docMk/>
            <pc:sldMk cId="2987627319" sldId="283"/>
            <ac:inkMk id="88" creationId="{0F60ED59-B358-BDB1-4B9C-913083AE8547}"/>
          </ac:inkMkLst>
        </pc:inkChg>
        <pc:inkChg chg="add mod">
          <ac:chgData name="Espinola-Arredondo, Ana Fabiola" userId="2389861a-9b00-4e05-a52a-bbe4d3cfc079" providerId="ADAL" clId="{D00D4296-FAA5-43B9-8C24-F741D2BAF088}" dt="2024-08-27T19:38:30.406" v="853"/>
          <ac:inkMkLst>
            <pc:docMk/>
            <pc:sldMk cId="2987627319" sldId="283"/>
            <ac:inkMk id="89" creationId="{56945FC0-0B94-8C2A-E49F-20ADA85A3825}"/>
          </ac:inkMkLst>
        </pc:inkChg>
        <pc:inkChg chg="add mod">
          <ac:chgData name="Espinola-Arredondo, Ana Fabiola" userId="2389861a-9b00-4e05-a52a-bbe4d3cfc079" providerId="ADAL" clId="{D00D4296-FAA5-43B9-8C24-F741D2BAF088}" dt="2024-08-27T19:38:30.406" v="853"/>
          <ac:inkMkLst>
            <pc:docMk/>
            <pc:sldMk cId="2987627319" sldId="283"/>
            <ac:inkMk id="91" creationId="{066FFB5F-92E9-BD2E-9BDE-D6763229A8B2}"/>
          </ac:inkMkLst>
        </pc:inkChg>
        <pc:inkChg chg="add mod">
          <ac:chgData name="Espinola-Arredondo, Ana Fabiola" userId="2389861a-9b00-4e05-a52a-bbe4d3cfc079" providerId="ADAL" clId="{D00D4296-FAA5-43B9-8C24-F741D2BAF088}" dt="2024-08-27T19:38:30.406" v="853"/>
          <ac:inkMkLst>
            <pc:docMk/>
            <pc:sldMk cId="2987627319" sldId="283"/>
            <ac:inkMk id="92" creationId="{6705A60F-FCE4-FE0A-FB22-809C1F06C3F1}"/>
          </ac:inkMkLst>
        </pc:inkChg>
        <pc:inkChg chg="add mod">
          <ac:chgData name="Espinola-Arredondo, Ana Fabiola" userId="2389861a-9b00-4e05-a52a-bbe4d3cfc079" providerId="ADAL" clId="{D00D4296-FAA5-43B9-8C24-F741D2BAF088}" dt="2024-08-27T19:38:30.406" v="853"/>
          <ac:inkMkLst>
            <pc:docMk/>
            <pc:sldMk cId="2987627319" sldId="283"/>
            <ac:inkMk id="93" creationId="{1AEF0997-CE90-8BC7-2119-7C5891CE750D}"/>
          </ac:inkMkLst>
        </pc:inkChg>
        <pc:inkChg chg="add mod">
          <ac:chgData name="Espinola-Arredondo, Ana Fabiola" userId="2389861a-9b00-4e05-a52a-bbe4d3cfc079" providerId="ADAL" clId="{D00D4296-FAA5-43B9-8C24-F741D2BAF088}" dt="2024-08-27T19:38:30.406" v="853"/>
          <ac:inkMkLst>
            <pc:docMk/>
            <pc:sldMk cId="2987627319" sldId="283"/>
            <ac:inkMk id="94" creationId="{59E785BA-0CF8-5FC9-26EA-6A723D8956EF}"/>
          </ac:inkMkLst>
        </pc:inkChg>
        <pc:inkChg chg="add mod">
          <ac:chgData name="Espinola-Arredondo, Ana Fabiola" userId="2389861a-9b00-4e05-a52a-bbe4d3cfc079" providerId="ADAL" clId="{D00D4296-FAA5-43B9-8C24-F741D2BAF088}" dt="2024-08-27T19:38:30.406" v="853"/>
          <ac:inkMkLst>
            <pc:docMk/>
            <pc:sldMk cId="2987627319" sldId="283"/>
            <ac:inkMk id="96" creationId="{BD20DF28-A6EC-826F-6D29-8355E2786415}"/>
          </ac:inkMkLst>
        </pc:inkChg>
        <pc:inkChg chg="add">
          <ac:chgData name="Espinola-Arredondo, Ana Fabiola" userId="2389861a-9b00-4e05-a52a-bbe4d3cfc079" providerId="ADAL" clId="{D00D4296-FAA5-43B9-8C24-F741D2BAF088}" dt="2024-08-27T19:36:46.784" v="795" actId="9405"/>
          <ac:inkMkLst>
            <pc:docMk/>
            <pc:sldMk cId="2987627319" sldId="283"/>
            <ac:inkMk id="98" creationId="{51ED3B3E-BBC7-0DB3-6429-E4E6FAD690C4}"/>
          </ac:inkMkLst>
        </pc:inkChg>
        <pc:inkChg chg="add del mod">
          <ac:chgData name="Espinola-Arredondo, Ana Fabiola" userId="2389861a-9b00-4e05-a52a-bbe4d3cfc079" providerId="ADAL" clId="{D00D4296-FAA5-43B9-8C24-F741D2BAF088}" dt="2024-08-27T19:37:36.911" v="825"/>
          <ac:inkMkLst>
            <pc:docMk/>
            <pc:sldMk cId="2987627319" sldId="283"/>
            <ac:inkMk id="99" creationId="{EA7AE337-4125-FD26-79BA-F232F444EC98}"/>
          </ac:inkMkLst>
        </pc:inkChg>
        <pc:inkChg chg="add del mod">
          <ac:chgData name="Espinola-Arredondo, Ana Fabiola" userId="2389861a-9b00-4e05-a52a-bbe4d3cfc079" providerId="ADAL" clId="{D00D4296-FAA5-43B9-8C24-F741D2BAF088}" dt="2024-08-27T19:37:36.911" v="826"/>
          <ac:inkMkLst>
            <pc:docMk/>
            <pc:sldMk cId="2987627319" sldId="283"/>
            <ac:inkMk id="100" creationId="{10E25FC1-C70F-83B3-6009-5FD7E9035468}"/>
          </ac:inkMkLst>
        </pc:inkChg>
        <pc:inkChg chg="add">
          <ac:chgData name="Espinola-Arredondo, Ana Fabiola" userId="2389861a-9b00-4e05-a52a-bbe4d3cfc079" providerId="ADAL" clId="{D00D4296-FAA5-43B9-8C24-F741D2BAF088}" dt="2024-08-27T19:36:56.475" v="799" actId="9405"/>
          <ac:inkMkLst>
            <pc:docMk/>
            <pc:sldMk cId="2987627319" sldId="283"/>
            <ac:inkMk id="102" creationId="{D9365622-B002-ACD1-F599-CF00F016B6CF}"/>
          </ac:inkMkLst>
        </pc:inkChg>
        <pc:inkChg chg="add">
          <ac:chgData name="Espinola-Arredondo, Ana Fabiola" userId="2389861a-9b00-4e05-a52a-bbe4d3cfc079" providerId="ADAL" clId="{D00D4296-FAA5-43B9-8C24-F741D2BAF088}" dt="2024-08-27T19:37:00.440" v="800" actId="9405"/>
          <ac:inkMkLst>
            <pc:docMk/>
            <pc:sldMk cId="2987627319" sldId="283"/>
            <ac:inkMk id="103" creationId="{5380E5C2-A848-6B2E-37A3-C03FACCF45CC}"/>
          </ac:inkMkLst>
        </pc:inkChg>
        <pc:inkChg chg="add del">
          <ac:chgData name="Espinola-Arredondo, Ana Fabiola" userId="2389861a-9b00-4e05-a52a-bbe4d3cfc079" providerId="ADAL" clId="{D00D4296-FAA5-43B9-8C24-F741D2BAF088}" dt="2024-08-27T19:37:36.911" v="824"/>
          <ac:inkMkLst>
            <pc:docMk/>
            <pc:sldMk cId="2987627319" sldId="283"/>
            <ac:inkMk id="104" creationId="{08942FBC-2D02-A0FE-477B-0F9AFD58E522}"/>
          </ac:inkMkLst>
        </pc:inkChg>
        <pc:inkChg chg="add mod">
          <ac:chgData name="Espinola-Arredondo, Ana Fabiola" userId="2389861a-9b00-4e05-a52a-bbe4d3cfc079" providerId="ADAL" clId="{D00D4296-FAA5-43B9-8C24-F741D2BAF088}" dt="2024-08-27T19:38:30.406" v="853"/>
          <ac:inkMkLst>
            <pc:docMk/>
            <pc:sldMk cId="2987627319" sldId="283"/>
            <ac:inkMk id="105" creationId="{1A5FC0EA-3F52-7E22-19B3-1A8C8C17F7B9}"/>
          </ac:inkMkLst>
        </pc:inkChg>
        <pc:inkChg chg="add mod">
          <ac:chgData name="Espinola-Arredondo, Ana Fabiola" userId="2389861a-9b00-4e05-a52a-bbe4d3cfc079" providerId="ADAL" clId="{D00D4296-FAA5-43B9-8C24-F741D2BAF088}" dt="2024-08-27T19:38:30.406" v="853"/>
          <ac:inkMkLst>
            <pc:docMk/>
            <pc:sldMk cId="2987627319" sldId="283"/>
            <ac:inkMk id="106" creationId="{A8512D36-B57C-1975-2635-CD6184A3AFAF}"/>
          </ac:inkMkLst>
        </pc:inkChg>
        <pc:inkChg chg="add mod">
          <ac:chgData name="Espinola-Arredondo, Ana Fabiola" userId="2389861a-9b00-4e05-a52a-bbe4d3cfc079" providerId="ADAL" clId="{D00D4296-FAA5-43B9-8C24-F741D2BAF088}" dt="2024-08-27T19:38:30.406" v="853"/>
          <ac:inkMkLst>
            <pc:docMk/>
            <pc:sldMk cId="2987627319" sldId="283"/>
            <ac:inkMk id="107" creationId="{26B02DAB-49AB-9254-2BA7-EE8AE0087F6B}"/>
          </ac:inkMkLst>
        </pc:inkChg>
        <pc:inkChg chg="add mod">
          <ac:chgData name="Espinola-Arredondo, Ana Fabiola" userId="2389861a-9b00-4e05-a52a-bbe4d3cfc079" providerId="ADAL" clId="{D00D4296-FAA5-43B9-8C24-F741D2BAF088}" dt="2024-08-27T19:38:30.406" v="853"/>
          <ac:inkMkLst>
            <pc:docMk/>
            <pc:sldMk cId="2987627319" sldId="283"/>
            <ac:inkMk id="108" creationId="{BEC504AB-0BA9-E226-6D5A-2D73277B34E9}"/>
          </ac:inkMkLst>
        </pc:inkChg>
        <pc:inkChg chg="add mod">
          <ac:chgData name="Espinola-Arredondo, Ana Fabiola" userId="2389861a-9b00-4e05-a52a-bbe4d3cfc079" providerId="ADAL" clId="{D00D4296-FAA5-43B9-8C24-F741D2BAF088}" dt="2024-08-27T19:38:30.406" v="853"/>
          <ac:inkMkLst>
            <pc:docMk/>
            <pc:sldMk cId="2987627319" sldId="283"/>
            <ac:inkMk id="109" creationId="{E787C699-9828-89C0-CA1C-946C7842289C}"/>
          </ac:inkMkLst>
        </pc:inkChg>
        <pc:inkChg chg="add mod">
          <ac:chgData name="Espinola-Arredondo, Ana Fabiola" userId="2389861a-9b00-4e05-a52a-bbe4d3cfc079" providerId="ADAL" clId="{D00D4296-FAA5-43B9-8C24-F741D2BAF088}" dt="2024-08-27T19:38:30.406" v="853"/>
          <ac:inkMkLst>
            <pc:docMk/>
            <pc:sldMk cId="2987627319" sldId="283"/>
            <ac:inkMk id="111" creationId="{E19BFFB5-6C4E-5578-EF65-82926E0F7190}"/>
          </ac:inkMkLst>
        </pc:inkChg>
        <pc:inkChg chg="add mod">
          <ac:chgData name="Espinola-Arredondo, Ana Fabiola" userId="2389861a-9b00-4e05-a52a-bbe4d3cfc079" providerId="ADAL" clId="{D00D4296-FAA5-43B9-8C24-F741D2BAF088}" dt="2024-08-27T19:38:30.406" v="853"/>
          <ac:inkMkLst>
            <pc:docMk/>
            <pc:sldMk cId="2987627319" sldId="283"/>
            <ac:inkMk id="112" creationId="{17B66019-C3FB-FD1C-DC26-F3AA6F3E939C}"/>
          </ac:inkMkLst>
        </pc:inkChg>
        <pc:inkChg chg="add mod">
          <ac:chgData name="Espinola-Arredondo, Ana Fabiola" userId="2389861a-9b00-4e05-a52a-bbe4d3cfc079" providerId="ADAL" clId="{D00D4296-FAA5-43B9-8C24-F741D2BAF088}" dt="2024-08-27T19:38:30.406" v="853"/>
          <ac:inkMkLst>
            <pc:docMk/>
            <pc:sldMk cId="2987627319" sldId="283"/>
            <ac:inkMk id="114" creationId="{936E2FA4-F918-DF9F-848D-7D677A50232B}"/>
          </ac:inkMkLst>
        </pc:inkChg>
        <pc:inkChg chg="add mod">
          <ac:chgData name="Espinola-Arredondo, Ana Fabiola" userId="2389861a-9b00-4e05-a52a-bbe4d3cfc079" providerId="ADAL" clId="{D00D4296-FAA5-43B9-8C24-F741D2BAF088}" dt="2024-08-27T19:38:30.406" v="853"/>
          <ac:inkMkLst>
            <pc:docMk/>
            <pc:sldMk cId="2987627319" sldId="283"/>
            <ac:inkMk id="116" creationId="{FA59E499-B05D-A6F4-7044-010AA875DE6F}"/>
          </ac:inkMkLst>
        </pc:inkChg>
        <pc:inkChg chg="add mod">
          <ac:chgData name="Espinola-Arredondo, Ana Fabiola" userId="2389861a-9b00-4e05-a52a-bbe4d3cfc079" providerId="ADAL" clId="{D00D4296-FAA5-43B9-8C24-F741D2BAF088}" dt="2024-08-27T19:38:30.406" v="853"/>
          <ac:inkMkLst>
            <pc:docMk/>
            <pc:sldMk cId="2987627319" sldId="283"/>
            <ac:inkMk id="117" creationId="{060D80D8-A6F5-1AB6-DB91-A9054B03B17C}"/>
          </ac:inkMkLst>
        </pc:inkChg>
        <pc:inkChg chg="add mod">
          <ac:chgData name="Espinola-Arredondo, Ana Fabiola" userId="2389861a-9b00-4e05-a52a-bbe4d3cfc079" providerId="ADAL" clId="{D00D4296-FAA5-43B9-8C24-F741D2BAF088}" dt="2024-08-27T19:38:30.406" v="853"/>
          <ac:inkMkLst>
            <pc:docMk/>
            <pc:sldMk cId="2987627319" sldId="283"/>
            <ac:inkMk id="118" creationId="{44DB6C72-5A07-3237-0063-4FCA8D5C8E41}"/>
          </ac:inkMkLst>
        </pc:inkChg>
        <pc:inkChg chg="add mod">
          <ac:chgData name="Espinola-Arredondo, Ana Fabiola" userId="2389861a-9b00-4e05-a52a-bbe4d3cfc079" providerId="ADAL" clId="{D00D4296-FAA5-43B9-8C24-F741D2BAF088}" dt="2024-08-27T19:38:30.406" v="853"/>
          <ac:inkMkLst>
            <pc:docMk/>
            <pc:sldMk cId="2987627319" sldId="283"/>
            <ac:inkMk id="119" creationId="{79B791DB-3483-4211-C7AB-882D8AE503AC}"/>
          </ac:inkMkLst>
        </pc:inkChg>
        <pc:inkChg chg="add mod">
          <ac:chgData name="Espinola-Arredondo, Ana Fabiola" userId="2389861a-9b00-4e05-a52a-bbe4d3cfc079" providerId="ADAL" clId="{D00D4296-FAA5-43B9-8C24-F741D2BAF088}" dt="2024-08-27T19:38:30.406" v="853"/>
          <ac:inkMkLst>
            <pc:docMk/>
            <pc:sldMk cId="2987627319" sldId="283"/>
            <ac:inkMk id="121" creationId="{063EF5D8-5EBA-B018-9CF4-56D0E4903D32}"/>
          </ac:inkMkLst>
        </pc:inkChg>
        <pc:inkChg chg="add mod">
          <ac:chgData name="Espinola-Arredondo, Ana Fabiola" userId="2389861a-9b00-4e05-a52a-bbe4d3cfc079" providerId="ADAL" clId="{D00D4296-FAA5-43B9-8C24-F741D2BAF088}" dt="2024-08-27T19:38:30.406" v="853"/>
          <ac:inkMkLst>
            <pc:docMk/>
            <pc:sldMk cId="2987627319" sldId="283"/>
            <ac:inkMk id="122" creationId="{B7A98BD6-5E6F-A4CB-443A-3A1AF9005AFB}"/>
          </ac:inkMkLst>
        </pc:inkChg>
        <pc:inkChg chg="add mod">
          <ac:chgData name="Espinola-Arredondo, Ana Fabiola" userId="2389861a-9b00-4e05-a52a-bbe4d3cfc079" providerId="ADAL" clId="{D00D4296-FAA5-43B9-8C24-F741D2BAF088}" dt="2024-08-27T19:38:30.406" v="853"/>
          <ac:inkMkLst>
            <pc:docMk/>
            <pc:sldMk cId="2987627319" sldId="283"/>
            <ac:inkMk id="123" creationId="{DB13E885-FA0D-3CE6-B9EA-B53BA8FCC0C6}"/>
          </ac:inkMkLst>
        </pc:inkChg>
        <pc:inkChg chg="add mod">
          <ac:chgData name="Espinola-Arredondo, Ana Fabiola" userId="2389861a-9b00-4e05-a52a-bbe4d3cfc079" providerId="ADAL" clId="{D00D4296-FAA5-43B9-8C24-F741D2BAF088}" dt="2024-08-27T19:38:30.406" v="853"/>
          <ac:inkMkLst>
            <pc:docMk/>
            <pc:sldMk cId="2987627319" sldId="283"/>
            <ac:inkMk id="124" creationId="{F2C700AE-C710-CD5B-B57A-2C1CE9D1E693}"/>
          </ac:inkMkLst>
        </pc:inkChg>
        <pc:inkChg chg="add mod">
          <ac:chgData name="Espinola-Arredondo, Ana Fabiola" userId="2389861a-9b00-4e05-a52a-bbe4d3cfc079" providerId="ADAL" clId="{D00D4296-FAA5-43B9-8C24-F741D2BAF088}" dt="2024-08-27T19:38:30.406" v="853"/>
          <ac:inkMkLst>
            <pc:docMk/>
            <pc:sldMk cId="2987627319" sldId="283"/>
            <ac:inkMk id="125" creationId="{E695DC16-4DDE-5CAA-3D33-05B732100B4E}"/>
          </ac:inkMkLst>
        </pc:inkChg>
        <pc:inkChg chg="add mod">
          <ac:chgData name="Espinola-Arredondo, Ana Fabiola" userId="2389861a-9b00-4e05-a52a-bbe4d3cfc079" providerId="ADAL" clId="{D00D4296-FAA5-43B9-8C24-F741D2BAF088}" dt="2024-08-27T19:37:44.402" v="829"/>
          <ac:inkMkLst>
            <pc:docMk/>
            <pc:sldMk cId="2987627319" sldId="283"/>
            <ac:inkMk id="127" creationId="{B507CBA6-93BB-AB96-1147-61F60861C018}"/>
          </ac:inkMkLst>
        </pc:inkChg>
        <pc:inkChg chg="add mod">
          <ac:chgData name="Espinola-Arredondo, Ana Fabiola" userId="2389861a-9b00-4e05-a52a-bbe4d3cfc079" providerId="ADAL" clId="{D00D4296-FAA5-43B9-8C24-F741D2BAF088}" dt="2024-08-27T19:37:44.402" v="829"/>
          <ac:inkMkLst>
            <pc:docMk/>
            <pc:sldMk cId="2987627319" sldId="283"/>
            <ac:inkMk id="128" creationId="{A52BFA47-5F3D-684A-872C-193A3CD227A0}"/>
          </ac:inkMkLst>
        </pc:inkChg>
        <pc:inkChg chg="add mod">
          <ac:chgData name="Espinola-Arredondo, Ana Fabiola" userId="2389861a-9b00-4e05-a52a-bbe4d3cfc079" providerId="ADAL" clId="{D00D4296-FAA5-43B9-8C24-F741D2BAF088}" dt="2024-08-27T19:38:30.406" v="853"/>
          <ac:inkMkLst>
            <pc:docMk/>
            <pc:sldMk cId="2987627319" sldId="283"/>
            <ac:inkMk id="130" creationId="{3E6F024B-2801-0CD0-792E-A1378353119D}"/>
          </ac:inkMkLst>
        </pc:inkChg>
        <pc:inkChg chg="add mod">
          <ac:chgData name="Espinola-Arredondo, Ana Fabiola" userId="2389861a-9b00-4e05-a52a-bbe4d3cfc079" providerId="ADAL" clId="{D00D4296-FAA5-43B9-8C24-F741D2BAF088}" dt="2024-08-27T19:38:30.406" v="853"/>
          <ac:inkMkLst>
            <pc:docMk/>
            <pc:sldMk cId="2987627319" sldId="283"/>
            <ac:inkMk id="131" creationId="{87BDBF30-5BBD-12D5-D70F-DB0ABE94192A}"/>
          </ac:inkMkLst>
        </pc:inkChg>
        <pc:inkChg chg="add mod">
          <ac:chgData name="Espinola-Arredondo, Ana Fabiola" userId="2389861a-9b00-4e05-a52a-bbe4d3cfc079" providerId="ADAL" clId="{D00D4296-FAA5-43B9-8C24-F741D2BAF088}" dt="2024-08-27T19:38:30.406" v="853"/>
          <ac:inkMkLst>
            <pc:docMk/>
            <pc:sldMk cId="2987627319" sldId="283"/>
            <ac:inkMk id="132" creationId="{750C6DE8-40ED-BB48-5816-D29188141C15}"/>
          </ac:inkMkLst>
        </pc:inkChg>
        <pc:inkChg chg="add mod">
          <ac:chgData name="Espinola-Arredondo, Ana Fabiola" userId="2389861a-9b00-4e05-a52a-bbe4d3cfc079" providerId="ADAL" clId="{D00D4296-FAA5-43B9-8C24-F741D2BAF088}" dt="2024-08-27T19:38:30.406" v="853"/>
          <ac:inkMkLst>
            <pc:docMk/>
            <pc:sldMk cId="2987627319" sldId="283"/>
            <ac:inkMk id="133" creationId="{644A5383-4533-B24E-3421-E2EC8B60A494}"/>
          </ac:inkMkLst>
        </pc:inkChg>
        <pc:inkChg chg="add mod">
          <ac:chgData name="Espinola-Arredondo, Ana Fabiola" userId="2389861a-9b00-4e05-a52a-bbe4d3cfc079" providerId="ADAL" clId="{D00D4296-FAA5-43B9-8C24-F741D2BAF088}" dt="2024-08-27T19:38:30.406" v="853"/>
          <ac:inkMkLst>
            <pc:docMk/>
            <pc:sldMk cId="2987627319" sldId="283"/>
            <ac:inkMk id="134" creationId="{46B76F97-09B5-9702-7DB5-0B62AE725094}"/>
          </ac:inkMkLst>
        </pc:inkChg>
        <pc:inkChg chg="add mod">
          <ac:chgData name="Espinola-Arredondo, Ana Fabiola" userId="2389861a-9b00-4e05-a52a-bbe4d3cfc079" providerId="ADAL" clId="{D00D4296-FAA5-43B9-8C24-F741D2BAF088}" dt="2024-08-27T19:38:30.406" v="853"/>
          <ac:inkMkLst>
            <pc:docMk/>
            <pc:sldMk cId="2987627319" sldId="283"/>
            <ac:inkMk id="135" creationId="{8700FF3A-C376-A67C-6F04-574839853521}"/>
          </ac:inkMkLst>
        </pc:inkChg>
        <pc:inkChg chg="add mod">
          <ac:chgData name="Espinola-Arredondo, Ana Fabiola" userId="2389861a-9b00-4e05-a52a-bbe4d3cfc079" providerId="ADAL" clId="{D00D4296-FAA5-43B9-8C24-F741D2BAF088}" dt="2024-08-27T19:38:30.406" v="853"/>
          <ac:inkMkLst>
            <pc:docMk/>
            <pc:sldMk cId="2987627319" sldId="283"/>
            <ac:inkMk id="136" creationId="{43798217-29DD-EF52-B435-C890A24854EA}"/>
          </ac:inkMkLst>
        </pc:inkChg>
        <pc:inkChg chg="add mod">
          <ac:chgData name="Espinola-Arredondo, Ana Fabiola" userId="2389861a-9b00-4e05-a52a-bbe4d3cfc079" providerId="ADAL" clId="{D00D4296-FAA5-43B9-8C24-F741D2BAF088}" dt="2024-08-27T19:38:30.406" v="853"/>
          <ac:inkMkLst>
            <pc:docMk/>
            <pc:sldMk cId="2987627319" sldId="283"/>
            <ac:inkMk id="137" creationId="{764DEE65-41D1-887D-7233-D8FD4EA2718B}"/>
          </ac:inkMkLst>
        </pc:inkChg>
        <pc:inkChg chg="add mod">
          <ac:chgData name="Espinola-Arredondo, Ana Fabiola" userId="2389861a-9b00-4e05-a52a-bbe4d3cfc079" providerId="ADAL" clId="{D00D4296-FAA5-43B9-8C24-F741D2BAF088}" dt="2024-08-27T19:38:30.406" v="853"/>
          <ac:inkMkLst>
            <pc:docMk/>
            <pc:sldMk cId="2987627319" sldId="283"/>
            <ac:inkMk id="139" creationId="{90D63648-61EB-0427-D0A7-304B67616BD8}"/>
          </ac:inkMkLst>
        </pc:inkChg>
        <pc:inkChg chg="add mod">
          <ac:chgData name="Espinola-Arredondo, Ana Fabiola" userId="2389861a-9b00-4e05-a52a-bbe4d3cfc079" providerId="ADAL" clId="{D00D4296-FAA5-43B9-8C24-F741D2BAF088}" dt="2024-08-27T19:38:30.406" v="853"/>
          <ac:inkMkLst>
            <pc:docMk/>
            <pc:sldMk cId="2987627319" sldId="283"/>
            <ac:inkMk id="140" creationId="{8F9993B5-719D-18F6-E4A9-7B75ADF2A530}"/>
          </ac:inkMkLst>
        </pc:inkChg>
        <pc:inkChg chg="add mod">
          <ac:chgData name="Espinola-Arredondo, Ana Fabiola" userId="2389861a-9b00-4e05-a52a-bbe4d3cfc079" providerId="ADAL" clId="{D00D4296-FAA5-43B9-8C24-F741D2BAF088}" dt="2024-08-27T19:38:30.406" v="853"/>
          <ac:inkMkLst>
            <pc:docMk/>
            <pc:sldMk cId="2987627319" sldId="283"/>
            <ac:inkMk id="141" creationId="{BDF3CB13-82D2-8252-BD35-E8D759BDFA25}"/>
          </ac:inkMkLst>
        </pc:inkChg>
        <pc:inkChg chg="add">
          <ac:chgData name="Espinola-Arredondo, Ana Fabiola" userId="2389861a-9b00-4e05-a52a-bbe4d3cfc079" providerId="ADAL" clId="{D00D4296-FAA5-43B9-8C24-F741D2BAF088}" dt="2024-08-27T19:38:02.371" v="843" actId="9405"/>
          <ac:inkMkLst>
            <pc:docMk/>
            <pc:sldMk cId="2987627319" sldId="283"/>
            <ac:inkMk id="143" creationId="{2636E1C8-7BE8-D719-ECED-625AE74F03C2}"/>
          </ac:inkMkLst>
        </pc:inkChg>
        <pc:inkChg chg="add mod">
          <ac:chgData name="Espinola-Arredondo, Ana Fabiola" userId="2389861a-9b00-4e05-a52a-bbe4d3cfc079" providerId="ADAL" clId="{D00D4296-FAA5-43B9-8C24-F741D2BAF088}" dt="2024-08-27T19:38:08.056" v="847"/>
          <ac:inkMkLst>
            <pc:docMk/>
            <pc:sldMk cId="2987627319" sldId="283"/>
            <ac:inkMk id="144" creationId="{58A12137-4FCB-7E02-292F-980D58C19B35}"/>
          </ac:inkMkLst>
        </pc:inkChg>
        <pc:inkChg chg="add mod">
          <ac:chgData name="Espinola-Arredondo, Ana Fabiola" userId="2389861a-9b00-4e05-a52a-bbe4d3cfc079" providerId="ADAL" clId="{D00D4296-FAA5-43B9-8C24-F741D2BAF088}" dt="2024-08-27T19:38:08.056" v="847"/>
          <ac:inkMkLst>
            <pc:docMk/>
            <pc:sldMk cId="2987627319" sldId="283"/>
            <ac:inkMk id="145" creationId="{B19E6982-4256-CA46-20EA-B12F753AB9ED}"/>
          </ac:inkMkLst>
        </pc:inkChg>
        <pc:inkChg chg="add mod">
          <ac:chgData name="Espinola-Arredondo, Ana Fabiola" userId="2389861a-9b00-4e05-a52a-bbe4d3cfc079" providerId="ADAL" clId="{D00D4296-FAA5-43B9-8C24-F741D2BAF088}" dt="2024-08-27T19:38:08.056" v="847"/>
          <ac:inkMkLst>
            <pc:docMk/>
            <pc:sldMk cId="2987627319" sldId="283"/>
            <ac:inkMk id="146" creationId="{C709C5DF-9CE7-2908-9878-6C079BB213C2}"/>
          </ac:inkMkLst>
        </pc:inkChg>
        <pc:inkChg chg="add">
          <ac:chgData name="Espinola-Arredondo, Ana Fabiola" userId="2389861a-9b00-4e05-a52a-bbe4d3cfc079" providerId="ADAL" clId="{D00D4296-FAA5-43B9-8C24-F741D2BAF088}" dt="2024-08-27T19:38:14.074" v="848" actId="9405"/>
          <ac:inkMkLst>
            <pc:docMk/>
            <pc:sldMk cId="2987627319" sldId="283"/>
            <ac:inkMk id="148" creationId="{2E96CA26-47E2-9747-D71C-B2DCB9182D99}"/>
          </ac:inkMkLst>
        </pc:inkChg>
        <pc:inkChg chg="add">
          <ac:chgData name="Espinola-Arredondo, Ana Fabiola" userId="2389861a-9b00-4e05-a52a-bbe4d3cfc079" providerId="ADAL" clId="{D00D4296-FAA5-43B9-8C24-F741D2BAF088}" dt="2024-08-27T19:38:19.019" v="849" actId="9405"/>
          <ac:inkMkLst>
            <pc:docMk/>
            <pc:sldMk cId="2987627319" sldId="283"/>
            <ac:inkMk id="149" creationId="{7913234D-A4B4-D901-DDBD-D46D3D20F5A4}"/>
          </ac:inkMkLst>
        </pc:inkChg>
        <pc:inkChg chg="add">
          <ac:chgData name="Espinola-Arredondo, Ana Fabiola" userId="2389861a-9b00-4e05-a52a-bbe4d3cfc079" providerId="ADAL" clId="{D00D4296-FAA5-43B9-8C24-F741D2BAF088}" dt="2024-08-27T19:38:25.909" v="850" actId="9405"/>
          <ac:inkMkLst>
            <pc:docMk/>
            <pc:sldMk cId="2987627319" sldId="283"/>
            <ac:inkMk id="150" creationId="{0F2D0FD0-9918-AE6A-7B1A-64C44B0E9001}"/>
          </ac:inkMkLst>
        </pc:inkChg>
        <pc:inkChg chg="add mod">
          <ac:chgData name="Espinola-Arredondo, Ana Fabiola" userId="2389861a-9b00-4e05-a52a-bbe4d3cfc079" providerId="ADAL" clId="{D00D4296-FAA5-43B9-8C24-F741D2BAF088}" dt="2024-08-27T19:38:30.406" v="853"/>
          <ac:inkMkLst>
            <pc:docMk/>
            <pc:sldMk cId="2987627319" sldId="283"/>
            <ac:inkMk id="151" creationId="{1ACA2AB2-2EC3-CA73-0F45-E1561AC08F85}"/>
          </ac:inkMkLst>
        </pc:inkChg>
        <pc:inkChg chg="add mod">
          <ac:chgData name="Espinola-Arredondo, Ana Fabiola" userId="2389861a-9b00-4e05-a52a-bbe4d3cfc079" providerId="ADAL" clId="{D00D4296-FAA5-43B9-8C24-F741D2BAF088}" dt="2024-08-27T19:38:30.406" v="853"/>
          <ac:inkMkLst>
            <pc:docMk/>
            <pc:sldMk cId="2987627319" sldId="283"/>
            <ac:inkMk id="152" creationId="{E206B594-047B-A5E3-1C92-83220B562F23}"/>
          </ac:inkMkLst>
        </pc:inkChg>
        <pc:inkChg chg="add mod">
          <ac:chgData name="Espinola-Arredondo, Ana Fabiola" userId="2389861a-9b00-4e05-a52a-bbe4d3cfc079" providerId="ADAL" clId="{D00D4296-FAA5-43B9-8C24-F741D2BAF088}" dt="2024-08-27T19:38:49.684" v="862"/>
          <ac:inkMkLst>
            <pc:docMk/>
            <pc:sldMk cId="2987627319" sldId="283"/>
            <ac:inkMk id="154" creationId="{5056A291-B1E3-BCC6-2984-18AC41492752}"/>
          </ac:inkMkLst>
        </pc:inkChg>
        <pc:inkChg chg="add mod">
          <ac:chgData name="Espinola-Arredondo, Ana Fabiola" userId="2389861a-9b00-4e05-a52a-bbe4d3cfc079" providerId="ADAL" clId="{D00D4296-FAA5-43B9-8C24-F741D2BAF088}" dt="2024-08-27T19:38:49.684" v="862"/>
          <ac:inkMkLst>
            <pc:docMk/>
            <pc:sldMk cId="2987627319" sldId="283"/>
            <ac:inkMk id="155" creationId="{CF4C8EFC-C05B-62B2-63E6-541B758E032C}"/>
          </ac:inkMkLst>
        </pc:inkChg>
        <pc:inkChg chg="add mod">
          <ac:chgData name="Espinola-Arredondo, Ana Fabiola" userId="2389861a-9b00-4e05-a52a-bbe4d3cfc079" providerId="ADAL" clId="{D00D4296-FAA5-43B9-8C24-F741D2BAF088}" dt="2024-08-27T19:38:49.684" v="862"/>
          <ac:inkMkLst>
            <pc:docMk/>
            <pc:sldMk cId="2987627319" sldId="283"/>
            <ac:inkMk id="156" creationId="{7F05206B-D512-3EDB-587C-B5BF2E0EC9DE}"/>
          </ac:inkMkLst>
        </pc:inkChg>
        <pc:inkChg chg="add mod">
          <ac:chgData name="Espinola-Arredondo, Ana Fabiola" userId="2389861a-9b00-4e05-a52a-bbe4d3cfc079" providerId="ADAL" clId="{D00D4296-FAA5-43B9-8C24-F741D2BAF088}" dt="2024-08-27T19:39:01.672" v="867"/>
          <ac:inkMkLst>
            <pc:docMk/>
            <pc:sldMk cId="2987627319" sldId="283"/>
            <ac:inkMk id="158" creationId="{832CD4F8-C80C-D4B1-7C52-07B35C896306}"/>
          </ac:inkMkLst>
        </pc:inkChg>
        <pc:inkChg chg="add mod">
          <ac:chgData name="Espinola-Arredondo, Ana Fabiola" userId="2389861a-9b00-4e05-a52a-bbe4d3cfc079" providerId="ADAL" clId="{D00D4296-FAA5-43B9-8C24-F741D2BAF088}" dt="2024-08-27T19:39:01.672" v="867"/>
          <ac:inkMkLst>
            <pc:docMk/>
            <pc:sldMk cId="2987627319" sldId="283"/>
            <ac:inkMk id="159" creationId="{67776BB5-83D8-4CB9-1C16-C9D3A776C1B6}"/>
          </ac:inkMkLst>
        </pc:inkChg>
        <pc:inkChg chg="add mod">
          <ac:chgData name="Espinola-Arredondo, Ana Fabiola" userId="2389861a-9b00-4e05-a52a-bbe4d3cfc079" providerId="ADAL" clId="{D00D4296-FAA5-43B9-8C24-F741D2BAF088}" dt="2024-08-27T19:39:01.672" v="867"/>
          <ac:inkMkLst>
            <pc:docMk/>
            <pc:sldMk cId="2987627319" sldId="283"/>
            <ac:inkMk id="160" creationId="{5859925E-F4EE-6B0B-DA46-905DF0B647A6}"/>
          </ac:inkMkLst>
        </pc:inkChg>
        <pc:inkChg chg="add mod">
          <ac:chgData name="Espinola-Arredondo, Ana Fabiola" userId="2389861a-9b00-4e05-a52a-bbe4d3cfc079" providerId="ADAL" clId="{D00D4296-FAA5-43B9-8C24-F741D2BAF088}" dt="2024-08-27T19:39:01.672" v="867"/>
          <ac:inkMkLst>
            <pc:docMk/>
            <pc:sldMk cId="2987627319" sldId="283"/>
            <ac:inkMk id="161" creationId="{2E9EB04E-E459-C0BC-6482-E19326E5A396}"/>
          </ac:inkMkLst>
        </pc:inkChg>
      </pc:sldChg>
      <pc:sldChg chg="addSp delSp modSp mod">
        <pc:chgData name="Espinola-Arredondo, Ana Fabiola" userId="2389861a-9b00-4e05-a52a-bbe4d3cfc079" providerId="ADAL" clId="{D00D4296-FAA5-43B9-8C24-F741D2BAF088}" dt="2024-08-26T18:02:41.606" v="617" actId="14100"/>
        <pc:sldMkLst>
          <pc:docMk/>
          <pc:sldMk cId="3246670141" sldId="286"/>
        </pc:sldMkLst>
        <pc:spChg chg="del mod">
          <ac:chgData name="Espinola-Arredondo, Ana Fabiola" userId="2389861a-9b00-4e05-a52a-bbe4d3cfc079" providerId="ADAL" clId="{D00D4296-FAA5-43B9-8C24-F741D2BAF088}" dt="2024-08-26T17:59:53.666" v="593" actId="478"/>
          <ac:spMkLst>
            <pc:docMk/>
            <pc:sldMk cId="3246670141" sldId="286"/>
            <ac:spMk id="2" creationId="{00000000-0000-0000-0000-000000000000}"/>
          </ac:spMkLst>
        </pc:spChg>
        <pc:spChg chg="add del mod">
          <ac:chgData name="Espinola-Arredondo, Ana Fabiola" userId="2389861a-9b00-4e05-a52a-bbe4d3cfc079" providerId="ADAL" clId="{D00D4296-FAA5-43B9-8C24-F741D2BAF088}" dt="2024-08-26T17:59:57.013" v="594" actId="478"/>
          <ac:spMkLst>
            <pc:docMk/>
            <pc:sldMk cId="3246670141" sldId="286"/>
            <ac:spMk id="4" creationId="{419DE4E5-9983-3F15-B9AD-676F85AA5285}"/>
          </ac:spMkLst>
        </pc:spChg>
        <pc:spChg chg="mod">
          <ac:chgData name="Espinola-Arredondo, Ana Fabiola" userId="2389861a-9b00-4e05-a52a-bbe4d3cfc079" providerId="ADAL" clId="{D00D4296-FAA5-43B9-8C24-F741D2BAF088}" dt="2024-08-26T17:59:48.673" v="591" actId="1076"/>
          <ac:spMkLst>
            <pc:docMk/>
            <pc:sldMk cId="3246670141" sldId="286"/>
            <ac:spMk id="7" creationId="{00000000-0000-0000-0000-000000000000}"/>
          </ac:spMkLst>
        </pc:spChg>
        <pc:graphicFrameChg chg="mod">
          <ac:chgData name="Espinola-Arredondo, Ana Fabiola" userId="2389861a-9b00-4e05-a52a-bbe4d3cfc079" providerId="ADAL" clId="{D00D4296-FAA5-43B9-8C24-F741D2BAF088}" dt="2024-08-26T17:59:38.088" v="587" actId="1076"/>
          <ac:graphicFrameMkLst>
            <pc:docMk/>
            <pc:sldMk cId="3246670141" sldId="286"/>
            <ac:graphicFrameMk id="11" creationId="{00000000-0000-0000-0000-000000000000}"/>
          </ac:graphicFrameMkLst>
        </pc:graphicFrameChg>
        <pc:picChg chg="add mod">
          <ac:chgData name="Espinola-Arredondo, Ana Fabiola" userId="2389861a-9b00-4e05-a52a-bbe4d3cfc079" providerId="ADAL" clId="{D00D4296-FAA5-43B9-8C24-F741D2BAF088}" dt="2024-08-26T18:00:17.034" v="600" actId="1076"/>
          <ac:picMkLst>
            <pc:docMk/>
            <pc:sldMk cId="3246670141" sldId="286"/>
            <ac:picMk id="5" creationId="{547CD510-CA7F-C88E-F2D1-84AA62C25892}"/>
          </ac:picMkLst>
        </pc:picChg>
        <pc:picChg chg="add mod">
          <ac:chgData name="Espinola-Arredondo, Ana Fabiola" userId="2389861a-9b00-4e05-a52a-bbe4d3cfc079" providerId="ADAL" clId="{D00D4296-FAA5-43B9-8C24-F741D2BAF088}" dt="2024-08-26T18:01:01.176" v="607" actId="1076"/>
          <ac:picMkLst>
            <pc:docMk/>
            <pc:sldMk cId="3246670141" sldId="286"/>
            <ac:picMk id="6" creationId="{45179C7F-098F-EF8B-6CAB-10698DEFEEE7}"/>
          </ac:picMkLst>
        </pc:picChg>
        <pc:picChg chg="add mod">
          <ac:chgData name="Espinola-Arredondo, Ana Fabiola" userId="2389861a-9b00-4e05-a52a-bbe4d3cfc079" providerId="ADAL" clId="{D00D4296-FAA5-43B9-8C24-F741D2BAF088}" dt="2024-08-26T18:02:06.344" v="612" actId="1076"/>
          <ac:picMkLst>
            <pc:docMk/>
            <pc:sldMk cId="3246670141" sldId="286"/>
            <ac:picMk id="8" creationId="{0EFF3282-E394-44BE-A09E-EE18BDEE02D5}"/>
          </ac:picMkLst>
        </pc:picChg>
        <pc:picChg chg="add mod">
          <ac:chgData name="Espinola-Arredondo, Ana Fabiola" userId="2389861a-9b00-4e05-a52a-bbe4d3cfc079" providerId="ADAL" clId="{D00D4296-FAA5-43B9-8C24-F741D2BAF088}" dt="2024-08-26T18:02:41.606" v="617" actId="14100"/>
          <ac:picMkLst>
            <pc:docMk/>
            <pc:sldMk cId="3246670141" sldId="286"/>
            <ac:picMk id="9" creationId="{5B875892-7625-70CE-A24B-B6E5BEDC053F}"/>
          </ac:picMkLst>
        </pc:picChg>
      </pc:sldChg>
      <pc:sldChg chg="modSp mod">
        <pc:chgData name="Espinola-Arredondo, Ana Fabiola" userId="2389861a-9b00-4e05-a52a-bbe4d3cfc079" providerId="ADAL" clId="{D00D4296-FAA5-43B9-8C24-F741D2BAF088}" dt="2024-08-26T18:12:57.336" v="704" actId="6549"/>
        <pc:sldMkLst>
          <pc:docMk/>
          <pc:sldMk cId="2879116032" sldId="291"/>
        </pc:sldMkLst>
        <pc:spChg chg="mod">
          <ac:chgData name="Espinola-Arredondo, Ana Fabiola" userId="2389861a-9b00-4e05-a52a-bbe4d3cfc079" providerId="ADAL" clId="{D00D4296-FAA5-43B9-8C24-F741D2BAF088}" dt="2024-08-26T18:12:57.336" v="704" actId="6549"/>
          <ac:spMkLst>
            <pc:docMk/>
            <pc:sldMk cId="2879116032" sldId="291"/>
            <ac:spMk id="6" creationId="{00000000-0000-0000-0000-000000000000}"/>
          </ac:spMkLst>
        </pc:spChg>
      </pc:sldChg>
      <pc:sldChg chg="modSp mod">
        <pc:chgData name="Espinola-Arredondo, Ana Fabiola" userId="2389861a-9b00-4e05-a52a-bbe4d3cfc079" providerId="ADAL" clId="{D00D4296-FAA5-43B9-8C24-F741D2BAF088}" dt="2024-08-29T17:09:38.865" v="878" actId="27636"/>
        <pc:sldMkLst>
          <pc:docMk/>
          <pc:sldMk cId="432682836" sldId="307"/>
        </pc:sldMkLst>
        <pc:spChg chg="mod">
          <ac:chgData name="Espinola-Arredondo, Ana Fabiola" userId="2389861a-9b00-4e05-a52a-bbe4d3cfc079" providerId="ADAL" clId="{D00D4296-FAA5-43B9-8C24-F741D2BAF088}" dt="2024-08-29T17:09:38.865" v="878" actId="27636"/>
          <ac:spMkLst>
            <pc:docMk/>
            <pc:sldMk cId="432682836" sldId="307"/>
            <ac:spMk id="3" creationId="{00000000-0000-0000-0000-000000000000}"/>
          </ac:spMkLst>
        </pc:spChg>
      </pc:sldChg>
      <pc:sldChg chg="addSp modSp mod">
        <pc:chgData name="Espinola-Arredondo, Ana Fabiola" userId="2389861a-9b00-4e05-a52a-bbe4d3cfc079" providerId="ADAL" clId="{D00D4296-FAA5-43B9-8C24-F741D2BAF088}" dt="2024-08-21T15:58:57.777" v="197" actId="1076"/>
        <pc:sldMkLst>
          <pc:docMk/>
          <pc:sldMk cId="2643876610" sldId="309"/>
        </pc:sldMkLst>
        <pc:spChg chg="mod">
          <ac:chgData name="Espinola-Arredondo, Ana Fabiola" userId="2389861a-9b00-4e05-a52a-bbe4d3cfc079" providerId="ADAL" clId="{D00D4296-FAA5-43B9-8C24-F741D2BAF088}" dt="2024-08-19T16:04:57.221" v="68" actId="14100"/>
          <ac:spMkLst>
            <pc:docMk/>
            <pc:sldMk cId="2643876610" sldId="309"/>
            <ac:spMk id="2" creationId="{00000000-0000-0000-0000-000000000000}"/>
          </ac:spMkLst>
        </pc:spChg>
        <pc:spChg chg="mod">
          <ac:chgData name="Espinola-Arredondo, Ana Fabiola" userId="2389861a-9b00-4e05-a52a-bbe4d3cfc079" providerId="ADAL" clId="{D00D4296-FAA5-43B9-8C24-F741D2BAF088}" dt="2024-08-21T15:58:57.777" v="197" actId="1076"/>
          <ac:spMkLst>
            <pc:docMk/>
            <pc:sldMk cId="2643876610" sldId="309"/>
            <ac:spMk id="3" creationId="{00000000-0000-0000-0000-000000000000}"/>
          </ac:spMkLst>
        </pc:spChg>
        <pc:picChg chg="add mod">
          <ac:chgData name="Espinola-Arredondo, Ana Fabiola" userId="2389861a-9b00-4e05-a52a-bbe4d3cfc079" providerId="ADAL" clId="{D00D4296-FAA5-43B9-8C24-F741D2BAF088}" dt="2024-08-19T16:05:25.620" v="77" actId="1076"/>
          <ac:picMkLst>
            <pc:docMk/>
            <pc:sldMk cId="2643876610" sldId="309"/>
            <ac:picMk id="4" creationId="{BFF6E6EC-3E45-315B-6130-3A8271149939}"/>
          </ac:picMkLst>
        </pc:picChg>
      </pc:sldChg>
      <pc:sldChg chg="addSp delSp modSp add mod">
        <pc:chgData name="Espinola-Arredondo, Ana Fabiola" userId="2389861a-9b00-4e05-a52a-bbe4d3cfc079" providerId="ADAL" clId="{D00D4296-FAA5-43B9-8C24-F741D2BAF088}" dt="2024-08-15T23:35:10.499" v="36" actId="22"/>
        <pc:sldMkLst>
          <pc:docMk/>
          <pc:sldMk cId="474132394" sldId="314"/>
        </pc:sldMkLst>
        <pc:spChg chg="mod">
          <ac:chgData name="Espinola-Arredondo, Ana Fabiola" userId="2389861a-9b00-4e05-a52a-bbe4d3cfc079" providerId="ADAL" clId="{D00D4296-FAA5-43B9-8C24-F741D2BAF088}" dt="2024-08-15T23:35:07.360" v="35" actId="6549"/>
          <ac:spMkLst>
            <pc:docMk/>
            <pc:sldMk cId="474132394" sldId="314"/>
            <ac:spMk id="2" creationId="{00000000-0000-0000-0000-000000000000}"/>
          </ac:spMkLst>
        </pc:spChg>
        <pc:spChg chg="mod">
          <ac:chgData name="Espinola-Arredondo, Ana Fabiola" userId="2389861a-9b00-4e05-a52a-bbe4d3cfc079" providerId="ADAL" clId="{D00D4296-FAA5-43B9-8C24-F741D2BAF088}" dt="2024-08-15T23:35:04.514" v="34" actId="14100"/>
          <ac:spMkLst>
            <pc:docMk/>
            <pc:sldMk cId="474132394" sldId="314"/>
            <ac:spMk id="3" creationId="{00000000-0000-0000-0000-000000000000}"/>
          </ac:spMkLst>
        </pc:spChg>
        <pc:picChg chg="add">
          <ac:chgData name="Espinola-Arredondo, Ana Fabiola" userId="2389861a-9b00-4e05-a52a-bbe4d3cfc079" providerId="ADAL" clId="{D00D4296-FAA5-43B9-8C24-F741D2BAF088}" dt="2024-08-15T23:35:10.499" v="36" actId="22"/>
          <ac:picMkLst>
            <pc:docMk/>
            <pc:sldMk cId="474132394" sldId="314"/>
            <ac:picMk id="5" creationId="{F86B2E49-15F1-63A7-2CF1-C726ACDBD827}"/>
          </ac:picMkLst>
        </pc:picChg>
        <pc:picChg chg="del">
          <ac:chgData name="Espinola-Arredondo, Ana Fabiola" userId="2389861a-9b00-4e05-a52a-bbe4d3cfc079" providerId="ADAL" clId="{D00D4296-FAA5-43B9-8C24-F741D2BAF088}" dt="2024-08-15T23:34:48.620" v="29" actId="478"/>
          <ac:picMkLst>
            <pc:docMk/>
            <pc:sldMk cId="474132394" sldId="314"/>
            <ac:picMk id="6" creationId="{2BDC6CCA-6C36-6060-8214-070F287A085C}"/>
          </ac:picMkLst>
        </pc:picChg>
        <pc:picChg chg="del">
          <ac:chgData name="Espinola-Arredondo, Ana Fabiola" userId="2389861a-9b00-4e05-a52a-bbe4d3cfc079" providerId="ADAL" clId="{D00D4296-FAA5-43B9-8C24-F741D2BAF088}" dt="2024-08-15T23:34:51.111" v="30" actId="478"/>
          <ac:picMkLst>
            <pc:docMk/>
            <pc:sldMk cId="474132394" sldId="314"/>
            <ac:picMk id="7" creationId="{6890CF7A-DC45-7E2B-356A-0FE5611C197C}"/>
          </ac:picMkLst>
        </pc:picChg>
      </pc:sldChg>
      <pc:sldChg chg="addSp delSp modSp add del mod">
        <pc:chgData name="Espinola-Arredondo, Ana Fabiola" userId="2389861a-9b00-4e05-a52a-bbe4d3cfc079" providerId="ADAL" clId="{D00D4296-FAA5-43B9-8C24-F741D2BAF088}" dt="2024-08-15T23:37:41.429" v="42" actId="2696"/>
        <pc:sldMkLst>
          <pc:docMk/>
          <pc:sldMk cId="3337164883" sldId="315"/>
        </pc:sldMkLst>
        <pc:picChg chg="del">
          <ac:chgData name="Espinola-Arredondo, Ana Fabiola" userId="2389861a-9b00-4e05-a52a-bbe4d3cfc079" providerId="ADAL" clId="{D00D4296-FAA5-43B9-8C24-F741D2BAF088}" dt="2024-08-15T23:35:58.017" v="38" actId="478"/>
          <ac:picMkLst>
            <pc:docMk/>
            <pc:sldMk cId="3337164883" sldId="315"/>
            <ac:picMk id="5" creationId="{F86B2E49-15F1-63A7-2CF1-C726ACDBD827}"/>
          </ac:picMkLst>
        </pc:picChg>
        <pc:picChg chg="add mod">
          <ac:chgData name="Espinola-Arredondo, Ana Fabiola" userId="2389861a-9b00-4e05-a52a-bbe4d3cfc079" providerId="ADAL" clId="{D00D4296-FAA5-43B9-8C24-F741D2BAF088}" dt="2024-08-15T23:36:04.377" v="40" actId="1076"/>
          <ac:picMkLst>
            <pc:docMk/>
            <pc:sldMk cId="3337164883" sldId="315"/>
            <ac:picMk id="6" creationId="{662326DA-926E-F00D-C620-378C5F67C612}"/>
          </ac:picMkLst>
        </pc:picChg>
      </pc:sldChg>
      <pc:sldChg chg="addSp delSp modSp add mod">
        <pc:chgData name="Espinola-Arredondo, Ana Fabiola" userId="2389861a-9b00-4e05-a52a-bbe4d3cfc079" providerId="ADAL" clId="{D00D4296-FAA5-43B9-8C24-F741D2BAF088}" dt="2024-08-15T23:38:49.593" v="50" actId="207"/>
        <pc:sldMkLst>
          <pc:docMk/>
          <pc:sldMk cId="341878775" sldId="316"/>
        </pc:sldMkLst>
        <pc:spChg chg="add mod ord">
          <ac:chgData name="Espinola-Arredondo, Ana Fabiola" userId="2389861a-9b00-4e05-a52a-bbe4d3cfc079" providerId="ADAL" clId="{D00D4296-FAA5-43B9-8C24-F741D2BAF088}" dt="2024-08-15T23:38:49.593" v="50" actId="207"/>
          <ac:spMkLst>
            <pc:docMk/>
            <pc:sldMk cId="341878775" sldId="316"/>
            <ac:spMk id="7" creationId="{72ABC509-8CEC-EA4D-084B-ACBC04CE1070}"/>
          </ac:spMkLst>
        </pc:spChg>
        <pc:picChg chg="add mod">
          <ac:chgData name="Espinola-Arredondo, Ana Fabiola" userId="2389861a-9b00-4e05-a52a-bbe4d3cfc079" providerId="ADAL" clId="{D00D4296-FAA5-43B9-8C24-F741D2BAF088}" dt="2024-08-15T23:37:56.832" v="46" actId="1076"/>
          <ac:picMkLst>
            <pc:docMk/>
            <pc:sldMk cId="341878775" sldId="316"/>
            <ac:picMk id="5" creationId="{FD5FEC36-9E93-8CDC-8C80-34794F45C01F}"/>
          </ac:picMkLst>
        </pc:picChg>
        <pc:picChg chg="del">
          <ac:chgData name="Espinola-Arredondo, Ana Fabiola" userId="2389861a-9b00-4e05-a52a-bbe4d3cfc079" providerId="ADAL" clId="{D00D4296-FAA5-43B9-8C24-F741D2BAF088}" dt="2024-08-15T23:37:51.982" v="44" actId="478"/>
          <ac:picMkLst>
            <pc:docMk/>
            <pc:sldMk cId="341878775" sldId="316"/>
            <ac:picMk id="6" creationId="{662326DA-926E-F00D-C620-378C5F67C612}"/>
          </ac:picMkLst>
        </pc:picChg>
      </pc:sldChg>
      <pc:sldChg chg="addSp modSp add mod">
        <pc:chgData name="Espinola-Arredondo, Ana Fabiola" userId="2389861a-9b00-4e05-a52a-bbe4d3cfc079" providerId="ADAL" clId="{D00D4296-FAA5-43B9-8C24-F741D2BAF088}" dt="2024-08-19T16:09:24.889" v="91" actId="11529"/>
        <pc:sldMkLst>
          <pc:docMk/>
          <pc:sldMk cId="3572295321" sldId="317"/>
        </pc:sldMkLst>
        <pc:spChg chg="mod">
          <ac:chgData name="Espinola-Arredondo, Ana Fabiola" userId="2389861a-9b00-4e05-a52a-bbe4d3cfc079" providerId="ADAL" clId="{D00D4296-FAA5-43B9-8C24-F741D2BAF088}" dt="2024-08-19T16:08:00.366" v="84" actId="1076"/>
          <ac:spMkLst>
            <pc:docMk/>
            <pc:sldMk cId="3572295321" sldId="317"/>
            <ac:spMk id="2" creationId="{00000000-0000-0000-0000-000000000000}"/>
          </ac:spMkLst>
        </pc:spChg>
        <pc:spChg chg="mod">
          <ac:chgData name="Espinola-Arredondo, Ana Fabiola" userId="2389861a-9b00-4e05-a52a-bbe4d3cfc079" providerId="ADAL" clId="{D00D4296-FAA5-43B9-8C24-F741D2BAF088}" dt="2024-08-19T16:08:03.105" v="85" actId="1076"/>
          <ac:spMkLst>
            <pc:docMk/>
            <pc:sldMk cId="3572295321" sldId="317"/>
            <ac:spMk id="3" creationId="{00000000-0000-0000-0000-000000000000}"/>
          </ac:spMkLst>
        </pc:spChg>
        <pc:cxnChg chg="add">
          <ac:chgData name="Espinola-Arredondo, Ana Fabiola" userId="2389861a-9b00-4e05-a52a-bbe4d3cfc079" providerId="ADAL" clId="{D00D4296-FAA5-43B9-8C24-F741D2BAF088}" dt="2024-08-19T16:08:21.226" v="86" actId="11529"/>
          <ac:cxnSpMkLst>
            <pc:docMk/>
            <pc:sldMk cId="3572295321" sldId="317"/>
            <ac:cxnSpMk id="5" creationId="{F84E68AA-252E-3ABF-6588-F92A805A9568}"/>
          </ac:cxnSpMkLst>
        </pc:cxnChg>
        <pc:cxnChg chg="add">
          <ac:chgData name="Espinola-Arredondo, Ana Fabiola" userId="2389861a-9b00-4e05-a52a-bbe4d3cfc079" providerId="ADAL" clId="{D00D4296-FAA5-43B9-8C24-F741D2BAF088}" dt="2024-08-19T16:08:35.116" v="87" actId="11529"/>
          <ac:cxnSpMkLst>
            <pc:docMk/>
            <pc:sldMk cId="3572295321" sldId="317"/>
            <ac:cxnSpMk id="7" creationId="{B5B4DB75-5B50-9303-1E15-0986403D75DB}"/>
          </ac:cxnSpMkLst>
        </pc:cxnChg>
        <pc:cxnChg chg="add mod">
          <ac:chgData name="Espinola-Arredondo, Ana Fabiola" userId="2389861a-9b00-4e05-a52a-bbe4d3cfc079" providerId="ADAL" clId="{D00D4296-FAA5-43B9-8C24-F741D2BAF088}" dt="2024-08-19T16:09:11.636" v="90" actId="1076"/>
          <ac:cxnSpMkLst>
            <pc:docMk/>
            <pc:sldMk cId="3572295321" sldId="317"/>
            <ac:cxnSpMk id="9" creationId="{8F8D5ABA-82BE-4CC7-AEAB-3C3EDB5C7AF9}"/>
          </ac:cxnSpMkLst>
        </pc:cxnChg>
        <pc:cxnChg chg="add">
          <ac:chgData name="Espinola-Arredondo, Ana Fabiola" userId="2389861a-9b00-4e05-a52a-bbe4d3cfc079" providerId="ADAL" clId="{D00D4296-FAA5-43B9-8C24-F741D2BAF088}" dt="2024-08-19T16:09:24.889" v="91" actId="11529"/>
          <ac:cxnSpMkLst>
            <pc:docMk/>
            <pc:sldMk cId="3572295321" sldId="317"/>
            <ac:cxnSpMk id="11" creationId="{74FBCFF9-98CF-E338-7321-40886BE43EFA}"/>
          </ac:cxnSpMkLst>
        </pc:cxnChg>
      </pc:sldChg>
      <pc:sldChg chg="addSp delSp modSp add mod">
        <pc:chgData name="Espinola-Arredondo, Ana Fabiola" userId="2389861a-9b00-4e05-a52a-bbe4d3cfc079" providerId="ADAL" clId="{D00D4296-FAA5-43B9-8C24-F741D2BAF088}" dt="2024-08-19T16:23:33.335" v="101" actId="14100"/>
        <pc:sldMkLst>
          <pc:docMk/>
          <pc:sldMk cId="3808903976" sldId="318"/>
        </pc:sldMkLst>
        <pc:spChg chg="del mod">
          <ac:chgData name="Espinola-Arredondo, Ana Fabiola" userId="2389861a-9b00-4e05-a52a-bbe4d3cfc079" providerId="ADAL" clId="{D00D4296-FAA5-43B9-8C24-F741D2BAF088}" dt="2024-08-19T16:22:07.296" v="95" actId="478"/>
          <ac:spMkLst>
            <pc:docMk/>
            <pc:sldMk cId="3808903976" sldId="318"/>
            <ac:spMk id="3" creationId="{00000000-0000-0000-0000-000000000000}"/>
          </ac:spMkLst>
        </pc:spChg>
        <pc:spChg chg="add del mod">
          <ac:chgData name="Espinola-Arredondo, Ana Fabiola" userId="2389861a-9b00-4e05-a52a-bbe4d3cfc079" providerId="ADAL" clId="{D00D4296-FAA5-43B9-8C24-F741D2BAF088}" dt="2024-08-19T16:22:09.386" v="96" actId="478"/>
          <ac:spMkLst>
            <pc:docMk/>
            <pc:sldMk cId="3808903976" sldId="318"/>
            <ac:spMk id="5" creationId="{4F56F0DE-B10C-37DA-5C91-1B455F7A6557}"/>
          </ac:spMkLst>
        </pc:spChg>
        <pc:spChg chg="add mod">
          <ac:chgData name="Espinola-Arredondo, Ana Fabiola" userId="2389861a-9b00-4e05-a52a-bbe4d3cfc079" providerId="ADAL" clId="{D00D4296-FAA5-43B9-8C24-F741D2BAF088}" dt="2024-08-19T16:23:33.335" v="101" actId="14100"/>
          <ac:spMkLst>
            <pc:docMk/>
            <pc:sldMk cId="3808903976" sldId="318"/>
            <ac:spMk id="9" creationId="{B8D270CA-B05D-7588-0F6B-74095A472DC7}"/>
          </ac:spMkLst>
        </pc:spChg>
        <pc:picChg chg="add">
          <ac:chgData name="Espinola-Arredondo, Ana Fabiola" userId="2389861a-9b00-4e05-a52a-bbe4d3cfc079" providerId="ADAL" clId="{D00D4296-FAA5-43B9-8C24-F741D2BAF088}" dt="2024-08-19T16:22:12.335" v="97" actId="22"/>
          <ac:picMkLst>
            <pc:docMk/>
            <pc:sldMk cId="3808903976" sldId="318"/>
            <ac:picMk id="7" creationId="{BDEB5758-8DE2-AD93-8A26-1CC42F3E9173}"/>
          </ac:picMkLst>
        </pc:picChg>
      </pc:sldChg>
      <pc:sldChg chg="delSp modSp add mod">
        <pc:chgData name="Espinola-Arredondo, Ana Fabiola" userId="2389861a-9b00-4e05-a52a-bbe4d3cfc079" providerId="ADAL" clId="{D00D4296-FAA5-43B9-8C24-F741D2BAF088}" dt="2024-08-21T15:42:56.456" v="196" actId="478"/>
        <pc:sldMkLst>
          <pc:docMk/>
          <pc:sldMk cId="348215364" sldId="319"/>
        </pc:sldMkLst>
        <pc:spChg chg="del">
          <ac:chgData name="Espinola-Arredondo, Ana Fabiola" userId="2389861a-9b00-4e05-a52a-bbe4d3cfc079" providerId="ADAL" clId="{D00D4296-FAA5-43B9-8C24-F741D2BAF088}" dt="2024-08-21T15:39:29.330" v="184" actId="478"/>
          <ac:spMkLst>
            <pc:docMk/>
            <pc:sldMk cId="348215364" sldId="319"/>
            <ac:spMk id="6" creationId="{B7DEB75C-662D-26D3-0DFB-007595E4C21A}"/>
          </ac:spMkLst>
        </pc:spChg>
        <pc:spChg chg="del">
          <ac:chgData name="Espinola-Arredondo, Ana Fabiola" userId="2389861a-9b00-4e05-a52a-bbe4d3cfc079" providerId="ADAL" clId="{D00D4296-FAA5-43B9-8C24-F741D2BAF088}" dt="2024-08-21T15:39:25.104" v="183" actId="478"/>
          <ac:spMkLst>
            <pc:docMk/>
            <pc:sldMk cId="348215364" sldId="319"/>
            <ac:spMk id="17" creationId="{E566296F-0538-FBAB-6DCA-CCBCCA2AD2DD}"/>
          </ac:spMkLst>
        </pc:spChg>
        <pc:picChg chg="del">
          <ac:chgData name="Espinola-Arredondo, Ana Fabiola" userId="2389861a-9b00-4e05-a52a-bbe4d3cfc079" providerId="ADAL" clId="{D00D4296-FAA5-43B9-8C24-F741D2BAF088}" dt="2024-08-21T15:42:56.456" v="196" actId="478"/>
          <ac:picMkLst>
            <pc:docMk/>
            <pc:sldMk cId="348215364" sldId="319"/>
            <ac:picMk id="3" creationId="{8ED1005E-EE8D-06DA-AE77-A44885E010DA}"/>
          </ac:picMkLst>
        </pc:picChg>
        <pc:picChg chg="del">
          <ac:chgData name="Espinola-Arredondo, Ana Fabiola" userId="2389861a-9b00-4e05-a52a-bbe4d3cfc079" providerId="ADAL" clId="{D00D4296-FAA5-43B9-8C24-F741D2BAF088}" dt="2024-08-21T15:39:34.597" v="186" actId="478"/>
          <ac:picMkLst>
            <pc:docMk/>
            <pc:sldMk cId="348215364" sldId="319"/>
            <ac:picMk id="8" creationId="{BE587AB1-7F07-D394-FFF9-F5FBE24E3C76}"/>
          </ac:picMkLst>
        </pc:picChg>
        <pc:picChg chg="del">
          <ac:chgData name="Espinola-Arredondo, Ana Fabiola" userId="2389861a-9b00-4e05-a52a-bbe4d3cfc079" providerId="ADAL" clId="{D00D4296-FAA5-43B9-8C24-F741D2BAF088}" dt="2024-08-21T15:39:40.746" v="188" actId="478"/>
          <ac:picMkLst>
            <pc:docMk/>
            <pc:sldMk cId="348215364" sldId="319"/>
            <ac:picMk id="9" creationId="{C297F34C-68C1-C3FE-257E-1D45AAF34A31}"/>
          </ac:picMkLst>
        </pc:picChg>
        <pc:picChg chg="mod">
          <ac:chgData name="Espinola-Arredondo, Ana Fabiola" userId="2389861a-9b00-4e05-a52a-bbe4d3cfc079" providerId="ADAL" clId="{D00D4296-FAA5-43B9-8C24-F741D2BAF088}" dt="2024-08-21T15:39:38.007" v="187" actId="1076"/>
          <ac:picMkLst>
            <pc:docMk/>
            <pc:sldMk cId="348215364" sldId="319"/>
            <ac:picMk id="14" creationId="{00000000-0000-0000-0000-000000000000}"/>
          </ac:picMkLst>
        </pc:picChg>
        <pc:picChg chg="del">
          <ac:chgData name="Espinola-Arredondo, Ana Fabiola" userId="2389861a-9b00-4e05-a52a-bbe4d3cfc079" providerId="ADAL" clId="{D00D4296-FAA5-43B9-8C24-F741D2BAF088}" dt="2024-08-21T15:39:32.422" v="185" actId="478"/>
          <ac:picMkLst>
            <pc:docMk/>
            <pc:sldMk cId="348215364" sldId="319"/>
            <ac:picMk id="16" creationId="{9C3953BE-52F4-5131-9B64-F14029D7CA4C}"/>
          </ac:picMkLst>
        </pc:picChg>
      </pc:sldChg>
      <pc:sldChg chg="addSp delSp modSp new mod">
        <pc:chgData name="Espinola-Arredondo, Ana Fabiola" userId="2389861a-9b00-4e05-a52a-bbe4d3cfc079" providerId="ADAL" clId="{D00D4296-FAA5-43B9-8C24-F741D2BAF088}" dt="2024-08-21T16:14:30.769" v="355" actId="403"/>
        <pc:sldMkLst>
          <pc:docMk/>
          <pc:sldMk cId="334647438" sldId="320"/>
        </pc:sldMkLst>
        <pc:spChg chg="mod">
          <ac:chgData name="Espinola-Arredondo, Ana Fabiola" userId="2389861a-9b00-4e05-a52a-bbe4d3cfc079" providerId="ADAL" clId="{D00D4296-FAA5-43B9-8C24-F741D2BAF088}" dt="2024-08-21T16:14:26.797" v="353" actId="403"/>
          <ac:spMkLst>
            <pc:docMk/>
            <pc:sldMk cId="334647438" sldId="320"/>
            <ac:spMk id="2" creationId="{02DBEA15-41B3-73EC-28B6-8BB9463734D5}"/>
          </ac:spMkLst>
        </pc:spChg>
        <pc:spChg chg="del">
          <ac:chgData name="Espinola-Arredondo, Ana Fabiola" userId="2389861a-9b00-4e05-a52a-bbe4d3cfc079" providerId="ADAL" clId="{D00D4296-FAA5-43B9-8C24-F741D2BAF088}" dt="2024-08-21T16:02:25.278" v="209" actId="478"/>
          <ac:spMkLst>
            <pc:docMk/>
            <pc:sldMk cId="334647438" sldId="320"/>
            <ac:spMk id="3" creationId="{1A731DBF-FFC3-BF54-1551-9F66BC5B02EF}"/>
          </ac:spMkLst>
        </pc:spChg>
        <pc:spChg chg="add mod">
          <ac:chgData name="Espinola-Arredondo, Ana Fabiola" userId="2389861a-9b00-4e05-a52a-bbe4d3cfc079" providerId="ADAL" clId="{D00D4296-FAA5-43B9-8C24-F741D2BAF088}" dt="2024-08-21T16:14:30.769" v="355" actId="403"/>
          <ac:spMkLst>
            <pc:docMk/>
            <pc:sldMk cId="334647438" sldId="320"/>
            <ac:spMk id="5" creationId="{46B1EF56-FE31-08FC-2B78-385979A1988D}"/>
          </ac:spMkLst>
        </pc:spChg>
        <pc:picChg chg="add del mod">
          <ac:chgData name="Espinola-Arredondo, Ana Fabiola" userId="2389861a-9b00-4e05-a52a-bbe4d3cfc079" providerId="ADAL" clId="{D00D4296-FAA5-43B9-8C24-F741D2BAF088}" dt="2024-08-21T16:02:42.756" v="212" actId="478"/>
          <ac:picMkLst>
            <pc:docMk/>
            <pc:sldMk cId="334647438" sldId="320"/>
            <ac:picMk id="4" creationId="{7167F2E5-0F5E-505C-98FC-BDD999FB24D0}"/>
          </ac:picMkLst>
        </pc:picChg>
      </pc:sldChg>
      <pc:sldChg chg="addSp delSp modSp new mod">
        <pc:chgData name="Espinola-Arredondo, Ana Fabiola" userId="2389861a-9b00-4e05-a52a-bbe4d3cfc079" providerId="ADAL" clId="{D00D4296-FAA5-43B9-8C24-F741D2BAF088}" dt="2024-08-21T16:14:00.176" v="344" actId="20577"/>
        <pc:sldMkLst>
          <pc:docMk/>
          <pc:sldMk cId="3278349178" sldId="321"/>
        </pc:sldMkLst>
        <pc:spChg chg="mod">
          <ac:chgData name="Espinola-Arredondo, Ana Fabiola" userId="2389861a-9b00-4e05-a52a-bbe4d3cfc079" providerId="ADAL" clId="{D00D4296-FAA5-43B9-8C24-F741D2BAF088}" dt="2024-08-21T16:14:00.176" v="344" actId="20577"/>
          <ac:spMkLst>
            <pc:docMk/>
            <pc:sldMk cId="3278349178" sldId="321"/>
            <ac:spMk id="2" creationId="{C84B2965-FC78-FD93-C270-E46F6E1273CD}"/>
          </ac:spMkLst>
        </pc:spChg>
        <pc:spChg chg="del">
          <ac:chgData name="Espinola-Arredondo, Ana Fabiola" userId="2389861a-9b00-4e05-a52a-bbe4d3cfc079" providerId="ADAL" clId="{D00D4296-FAA5-43B9-8C24-F741D2BAF088}" dt="2024-08-21T16:13:00.652" v="315" actId="478"/>
          <ac:spMkLst>
            <pc:docMk/>
            <pc:sldMk cId="3278349178" sldId="321"/>
            <ac:spMk id="3" creationId="{200D76B8-C9CC-54D6-1CAE-464F48ED3C7B}"/>
          </ac:spMkLst>
        </pc:spChg>
        <pc:picChg chg="add mod">
          <ac:chgData name="Espinola-Arredondo, Ana Fabiola" userId="2389861a-9b00-4e05-a52a-bbe4d3cfc079" providerId="ADAL" clId="{D00D4296-FAA5-43B9-8C24-F741D2BAF088}" dt="2024-08-21T16:13:50.811" v="333" actId="14100"/>
          <ac:picMkLst>
            <pc:docMk/>
            <pc:sldMk cId="3278349178" sldId="321"/>
            <ac:picMk id="5" creationId="{3A152801-A25C-9959-B7C4-EDF6A90ADC5F}"/>
          </ac:picMkLst>
        </pc:picChg>
      </pc:sldChg>
      <pc:sldChg chg="addSp delSp modSp new mod">
        <pc:chgData name="Espinola-Arredondo, Ana Fabiola" userId="2389861a-9b00-4e05-a52a-bbe4d3cfc079" providerId="ADAL" clId="{D00D4296-FAA5-43B9-8C24-F741D2BAF088}" dt="2024-08-21T16:16:31.755" v="444" actId="1076"/>
        <pc:sldMkLst>
          <pc:docMk/>
          <pc:sldMk cId="817457038" sldId="322"/>
        </pc:sldMkLst>
        <pc:spChg chg="mod">
          <ac:chgData name="Espinola-Arredondo, Ana Fabiola" userId="2389861a-9b00-4e05-a52a-bbe4d3cfc079" providerId="ADAL" clId="{D00D4296-FAA5-43B9-8C24-F741D2BAF088}" dt="2024-08-21T16:15:26.945" v="373" actId="20577"/>
          <ac:spMkLst>
            <pc:docMk/>
            <pc:sldMk cId="817457038" sldId="322"/>
            <ac:spMk id="2" creationId="{EDCEF374-D7F4-4A55-44A9-DF7C300D7923}"/>
          </ac:spMkLst>
        </pc:spChg>
        <pc:spChg chg="del">
          <ac:chgData name="Espinola-Arredondo, Ana Fabiola" userId="2389861a-9b00-4e05-a52a-bbe4d3cfc079" providerId="ADAL" clId="{D00D4296-FAA5-43B9-8C24-F741D2BAF088}" dt="2024-08-21T16:15:29.946" v="374" actId="478"/>
          <ac:spMkLst>
            <pc:docMk/>
            <pc:sldMk cId="817457038" sldId="322"/>
            <ac:spMk id="3" creationId="{7CA55AC6-A687-9530-97FA-EAF00216651D}"/>
          </ac:spMkLst>
        </pc:spChg>
        <pc:spChg chg="add mod">
          <ac:chgData name="Espinola-Arredondo, Ana Fabiola" userId="2389861a-9b00-4e05-a52a-bbe4d3cfc079" providerId="ADAL" clId="{D00D4296-FAA5-43B9-8C24-F741D2BAF088}" dt="2024-08-21T16:16:31.755" v="444" actId="1076"/>
          <ac:spMkLst>
            <pc:docMk/>
            <pc:sldMk cId="817457038" sldId="322"/>
            <ac:spMk id="5" creationId="{95FA6C28-C09F-4582-61BA-F7B97779C2D3}"/>
          </ac:spMkLst>
        </pc:spChg>
        <pc:picChg chg="add del mod">
          <ac:chgData name="Espinola-Arredondo, Ana Fabiola" userId="2389861a-9b00-4e05-a52a-bbe4d3cfc079" providerId="ADAL" clId="{D00D4296-FAA5-43B9-8C24-F741D2BAF088}" dt="2024-08-21T16:15:44.463" v="377" actId="478"/>
          <ac:picMkLst>
            <pc:docMk/>
            <pc:sldMk cId="817457038" sldId="322"/>
            <ac:picMk id="4" creationId="{438DCD11-E948-3A38-AC5E-2B9CEAE98D3B}"/>
          </ac:picMkLst>
        </pc:picChg>
      </pc:sldChg>
      <pc:sldChg chg="addSp delSp modSp new mod modAnim">
        <pc:chgData name="Espinola-Arredondo, Ana Fabiola" userId="2389861a-9b00-4e05-a52a-bbe4d3cfc079" providerId="ADAL" clId="{D00D4296-FAA5-43B9-8C24-F741D2BAF088}" dt="2024-08-26T17:47:35.883" v="586"/>
        <pc:sldMkLst>
          <pc:docMk/>
          <pc:sldMk cId="4260373451" sldId="323"/>
        </pc:sldMkLst>
        <pc:spChg chg="mod">
          <ac:chgData name="Espinola-Arredondo, Ana Fabiola" userId="2389861a-9b00-4e05-a52a-bbe4d3cfc079" providerId="ADAL" clId="{D00D4296-FAA5-43B9-8C24-F741D2BAF088}" dt="2024-08-26T17:45:45.450" v="548" actId="1076"/>
          <ac:spMkLst>
            <pc:docMk/>
            <pc:sldMk cId="4260373451" sldId="323"/>
            <ac:spMk id="2" creationId="{3E1B14ED-4C0B-A2E6-AF18-ACC1D2DC897F}"/>
          </ac:spMkLst>
        </pc:spChg>
        <pc:spChg chg="del">
          <ac:chgData name="Espinola-Arredondo, Ana Fabiola" userId="2389861a-9b00-4e05-a52a-bbe4d3cfc079" providerId="ADAL" clId="{D00D4296-FAA5-43B9-8C24-F741D2BAF088}" dt="2024-08-26T17:39:55.711" v="465" actId="478"/>
          <ac:spMkLst>
            <pc:docMk/>
            <pc:sldMk cId="4260373451" sldId="323"/>
            <ac:spMk id="3" creationId="{61C154AA-9764-B8D1-FB0C-97F60D88FEE9}"/>
          </ac:spMkLst>
        </pc:spChg>
        <pc:spChg chg="add mod">
          <ac:chgData name="Espinola-Arredondo, Ana Fabiola" userId="2389861a-9b00-4e05-a52a-bbe4d3cfc079" providerId="ADAL" clId="{D00D4296-FAA5-43B9-8C24-F741D2BAF088}" dt="2024-08-26T17:43:00.204" v="484" actId="20577"/>
          <ac:spMkLst>
            <pc:docMk/>
            <pc:sldMk cId="4260373451" sldId="323"/>
            <ac:spMk id="5" creationId="{10535B4E-F360-B007-4AD6-988B10FDFBCA}"/>
          </ac:spMkLst>
        </pc:spChg>
        <pc:spChg chg="add mod">
          <ac:chgData name="Espinola-Arredondo, Ana Fabiola" userId="2389861a-9b00-4e05-a52a-bbe4d3cfc079" providerId="ADAL" clId="{D00D4296-FAA5-43B9-8C24-F741D2BAF088}" dt="2024-08-26T17:45:27.633" v="547" actId="313"/>
          <ac:spMkLst>
            <pc:docMk/>
            <pc:sldMk cId="4260373451" sldId="323"/>
            <ac:spMk id="6" creationId="{9879FFEB-CCD1-0AC8-E1D0-90C877A32D93}"/>
          </ac:spMkLst>
        </pc:spChg>
        <pc:spChg chg="add mod">
          <ac:chgData name="Espinola-Arredondo, Ana Fabiola" userId="2389861a-9b00-4e05-a52a-bbe4d3cfc079" providerId="ADAL" clId="{D00D4296-FAA5-43B9-8C24-F741D2BAF088}" dt="2024-08-26T17:47:12.857" v="584" actId="20577"/>
          <ac:spMkLst>
            <pc:docMk/>
            <pc:sldMk cId="4260373451" sldId="323"/>
            <ac:spMk id="7" creationId="{0CA57671-F8C3-5D6E-7B5F-6BF9BDB16862}"/>
          </ac:spMkLst>
        </pc:spChg>
        <pc:picChg chg="add del mod">
          <ac:chgData name="Espinola-Arredondo, Ana Fabiola" userId="2389861a-9b00-4e05-a52a-bbe4d3cfc079" providerId="ADAL" clId="{D00D4296-FAA5-43B9-8C24-F741D2BAF088}" dt="2024-08-26T17:42:50.593" v="480" actId="478"/>
          <ac:picMkLst>
            <pc:docMk/>
            <pc:sldMk cId="4260373451" sldId="323"/>
            <ac:picMk id="4" creationId="{6B91E712-6D5F-877E-41BD-24AF6839AF8B}"/>
          </ac:picMkLst>
        </pc:picChg>
      </pc:sldChg>
      <pc:sldChg chg="addSp delSp modSp new mod">
        <pc:chgData name="Espinola-Arredondo, Ana Fabiola" userId="2389861a-9b00-4e05-a52a-bbe4d3cfc079" providerId="ADAL" clId="{D00D4296-FAA5-43B9-8C24-F741D2BAF088}" dt="2024-08-29T17:08:01.178" v="876"/>
        <pc:sldMkLst>
          <pc:docMk/>
          <pc:sldMk cId="2123940398" sldId="327"/>
        </pc:sldMkLst>
        <pc:spChg chg="mod">
          <ac:chgData name="Espinola-Arredondo, Ana Fabiola" userId="2389861a-9b00-4e05-a52a-bbe4d3cfc079" providerId="ADAL" clId="{D00D4296-FAA5-43B9-8C24-F741D2BAF088}" dt="2024-08-29T17:08:01.178" v="876"/>
          <ac:spMkLst>
            <pc:docMk/>
            <pc:sldMk cId="2123940398" sldId="327"/>
            <ac:spMk id="2" creationId="{4D425CC9-963B-63FE-2966-7F9874733384}"/>
          </ac:spMkLst>
        </pc:spChg>
        <pc:spChg chg="del">
          <ac:chgData name="Espinola-Arredondo, Ana Fabiola" userId="2389861a-9b00-4e05-a52a-bbe4d3cfc079" providerId="ADAL" clId="{D00D4296-FAA5-43B9-8C24-F741D2BAF088}" dt="2024-08-29T17:07:25.278" v="870" actId="478"/>
          <ac:spMkLst>
            <pc:docMk/>
            <pc:sldMk cId="2123940398" sldId="327"/>
            <ac:spMk id="3" creationId="{4D0D668E-B6D4-6A7D-1015-6BB049C49271}"/>
          </ac:spMkLst>
        </pc:spChg>
        <pc:picChg chg="add mod">
          <ac:chgData name="Espinola-Arredondo, Ana Fabiola" userId="2389861a-9b00-4e05-a52a-bbe4d3cfc079" providerId="ADAL" clId="{D00D4296-FAA5-43B9-8C24-F741D2BAF088}" dt="2024-08-29T17:07:41.223" v="874" actId="14100"/>
          <ac:picMkLst>
            <pc:docMk/>
            <pc:sldMk cId="2123940398" sldId="327"/>
            <ac:picMk id="5" creationId="{525ED69C-AB55-5DD0-2F94-21F2D5C9375A}"/>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1325CC6-5103-4F2C-A30C-D35EFB7B2A3A}" type="datetimeFigureOut">
              <a:rPr lang="en-US" smtClean="0"/>
              <a:pPr/>
              <a:t>8/29/2024</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39150F1-AD90-4255-89B7-CBA487B75218}" type="slidenum">
              <a:rPr lang="en-US" smtClean="0"/>
              <a:pPr/>
              <a:t>‹#›</a:t>
            </a:fld>
            <a:endParaRPr lang="en-US" dirty="0"/>
          </a:p>
        </p:txBody>
      </p:sp>
    </p:spTree>
    <p:extLst>
      <p:ext uri="{BB962C8B-B14F-4D97-AF65-F5344CB8AC3E}">
        <p14:creationId xmlns:p14="http://schemas.microsoft.com/office/powerpoint/2010/main" val="1568343377"/>
      </p:ext>
    </p:extLst>
  </p:cSld>
  <p:clrMap bg1="lt1" tx1="dk1" bg2="lt2" tx2="dk2" accent1="accent1" accent2="accent2" accent3="accent3" accent4="accent4" accent5="accent5" accent6="accent6" hlink="hlink" folHlink="folHlink"/>
  <p:hf sldNum="0" hdr="0" ftr="0" dt="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4:42.337"/>
    </inkml:context>
    <inkml:brush xml:id="br0">
      <inkml:brushProperty name="width" value="0.05" units="cm"/>
      <inkml:brushProperty name="height" value="0.05" units="cm"/>
    </inkml:brush>
  </inkml:definitions>
  <inkml:trace contextRef="#ctx0" brushRef="#br0">1 2 24575,'7'1'0,"1"0"0,-1 1 0,1 0 0,-1 1 0,0-1 0,0 1 0,13 8 0,23 8 0,9-5 0,0-3 0,0-2 0,1-2 0,0-2 0,0-3 0,68-5 0,-97-1 0,0 0 0,0-2 0,29-10 0,-31 8 0,0 2 0,0 0 0,45-4 0,54-5 0,-78 8 0,62-1 0,-17 8-1365,-62 0-5461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4:23.162"/>
    </inkml:context>
    <inkml:brush xml:id="br0">
      <inkml:brushProperty name="width" value="0.05" units="cm"/>
      <inkml:brushProperty name="height" value="0.05" units="cm"/>
    </inkml:brush>
  </inkml:definitions>
  <inkml:trace contextRef="#ctx0" brushRef="#br0">18 424 24575,'0'0'0,"-1"0"0,0 0 0,1 0 0,-1 0 0,0 0 0,1 0 0,-1 0 0,0 0 0,1 0 0,-1 1 0,1-1 0,-1 0 0,0 0 0,1 1 0,-1-1 0,1 0 0,-1 1 0,1-1 0,-1 0 0,1 1 0,-1-1 0,1 1 0,-1-1 0,1 1 0,-1-1 0,1 1 0,0-1 0,-1 1 0,1-1 0,0 1 0,0 0 0,-1-1 0,1 2 0,5 25 0,24 23 0,-25-44 0,0-1 0,1 0 0,0 0 0,0 0 0,0 0 0,0-1 0,1 0 0,0 0 0,0-1 0,0 1 0,0-1 0,0-1 0,1 1 0,0-1 0,-1 0 0,1 0 0,0-1 0,0 0 0,-1 0 0,1-1 0,0 0 0,0 0 0,0-1 0,0 1 0,0-1 0,0-1 0,-1 0 0,9-2 0,-5 0 0,-1 0 0,1 0 0,-1-1 0,0 0 0,-1 0 0,1-1 0,-1 0 0,0-1 0,-1 0 0,0 0 0,0 0 0,0-1 0,-1 0 0,0 0 0,0-1 0,-1 0 0,0 0 0,5-15 0,-4-2 0,-1 0 0,-2 0 0,0 0 0,-2 0 0,-1 0 0,-5-41 0,1-15 0,5 77 0,-1-1 0,0 0 0,-1 0 0,1 1 0,-1-1 0,0 1 0,-1-1 0,0 1 0,1-1 0,-1 1 0,-1 0 0,1 0 0,-1 0 0,-4-5 0,4 6 0,-1 1 0,0 0 0,0 0 0,0 0 0,-1 0 0,1 1 0,-1 0 0,1 0 0,-1 0 0,0 1 0,1-1 0,-1 1 0,0 0 0,0 0 0,0 1 0,-6-1 0,-3 0 0,0 0 0,0 1 0,-1 0 0,1 1 0,0 0 0,0 1 0,-22 7 0,31-7 0,0 0 0,0 0 0,0 1 0,0 0 0,0 0 0,1 0 0,-1 1 0,1 0 0,0-1 0,0 1 0,0 1 0,0-1 0,1 1 0,0-1 0,0 1 0,0 0 0,1 0 0,-1 0 0,1 0 0,0 1 0,-2 8 0,-1 16 4,1 1-1,2 0 0,0 0 1,2 0-1,5 38 1,0 24-1390,-5-68-5440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4:23.933"/>
    </inkml:context>
    <inkml:brush xml:id="br0">
      <inkml:brushProperty name="width" value="0.05" units="cm"/>
      <inkml:brushProperty name="height" value="0.05" units="cm"/>
    </inkml:brush>
  </inkml:definitions>
  <inkml:trace contextRef="#ctx0" brushRef="#br0">0 0 24575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4:26.008"/>
    </inkml:context>
    <inkml:brush xml:id="br0">
      <inkml:brushProperty name="width" value="0.05" units="cm"/>
      <inkml:brushProperty name="height" value="0.05" units="cm"/>
    </inkml:brush>
  </inkml:definitions>
  <inkml:trace contextRef="#ctx0" brushRef="#br0">458 33 24575,'-17'-1'0,"0"-1"0,-30-7 0,-12-2 0,39 9 0,-23-2 0,-47 1 0,79 3 0,0 1 0,0 0 0,0 0 0,1 1 0,-1 1 0,1 0 0,-1 0 0,1 1 0,-18 9 0,25-10 0,-1 0 0,1 0 0,0 0 0,1 0 0,-1 0 0,0 1 0,1-1 0,0 1 0,0 0 0,0-1 0,0 1 0,0 0 0,1 0 0,0 0 0,0 1 0,0-1 0,0 0 0,0 8 0,0 10 0,1 0 0,3 32 0,0-19 0,-2 4 0,-2-29 0,0 0 0,1 1 0,1-1 0,0 0 0,0 0 0,1 1 0,0-1 0,1 0 0,0 0 0,0-1 0,1 1 0,1-1 0,9 16 0,-10-19 10,2 0 0,-1 1 0,1-2 0,0 1 0,0-1 0,0 0 0,1 0 0,0 0 0,0-1 0,0 0 0,15 5 0,-9-5-222,1-1 0,-1 0 0,1-1-1,0-1 1,-1 0 0,19-2 0,-6 0-6614</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4:30.305"/>
    </inkml:context>
    <inkml:brush xml:id="br0">
      <inkml:brushProperty name="width" value="0.05" units="cm"/>
      <inkml:brushProperty name="height" value="0.05" units="cm"/>
    </inkml:brush>
  </inkml:definitions>
  <inkml:trace contextRef="#ctx0" brushRef="#br0">307 5 24575,'-35'-1'0,"26"-1"0,1 1 0,-1 1 0,0 0 0,1 0 0,-1 0 0,1 1 0,-1 1 0,0-1 0,-13 6 0,22-7 0,-1 1 0,0 0 0,0 0 0,0 0 0,0 0 0,1 0 0,-1 0 0,0 0 0,1 0 0,-1 1 0,1-1 0,-1 0 0,1 0 0,0 0 0,0 1 0,-1-1 0,1 0 0,0 0 0,0 1 0,0-1 0,0 0 0,0 0 0,0 1 0,1-1 0,-1 0 0,0 0 0,1 0 0,0 2 0,16 37 0,-14-34 0,55 86 0,-13-23 0,-43-64 0,0-1 0,0 0 0,-1 1 0,1-1 0,-1 1 0,0-1 0,0 1 0,0 0 0,-1 0 0,1-1 0,-1 1 0,-1 0 0,1 0 0,-1-1 0,1 1 0,-1 0 0,-1-1 0,1 1 0,0-1 0,-1 1 0,0-1 0,0 0 0,-1 0 0,1 1 0,-1-2 0,0 1 0,0 0 0,0-1 0,0 1 0,-7 4 0,4-2 0,-1-1 0,1 0 0,-1 0 0,0 0 0,0-1 0,-1 0 0,1-1 0,-1 0 0,0 0 0,1 0 0,-1-1 0,-1-1 0,1 1 0,0-1 0,0 0 0,0-1 0,-10 0 0,13-1 6,0 1 0,0-1-1,0 0 1,0-1 0,1 1-1,-1-1 1,0 0 0,0 0 0,1 0-1,0-1 1,-1 0 0,1 1-1,0-2 1,0 1 0,0 0-1,1-1 1,-1 0 0,1 1 0,0-1-1,-4-7 1,3 2-155,1 0 1,0 0-1,0 0 1,1 0-1,0-1 1,1 1-1,0 0 1,0-1-1,2-18 1,0 2-6678</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4:31.371"/>
    </inkml:context>
    <inkml:brush xml:id="br0">
      <inkml:brushProperty name="width" value="0.05" units="cm"/>
      <inkml:brushProperty name="height" value="0.05" units="cm"/>
    </inkml:brush>
  </inkml:definitions>
  <inkml:trace contextRef="#ctx0" brushRef="#br0">1 1 24575,'5'0'0,"7"0"0,6 0 0,11 0 0,5 0 0,2 0 0,0 0 0,-6 0-8191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4:32.759"/>
    </inkml:context>
    <inkml:brush xml:id="br0">
      <inkml:brushProperty name="width" value="0.05" units="cm"/>
      <inkml:brushProperty name="height" value="0.05" units="cm"/>
    </inkml:brush>
  </inkml:definitions>
  <inkml:trace contextRef="#ctx0" brushRef="#br0">245 0 24575,'2'107'0,"-5"117"0,2-216 0,-1-1 0,0 1 0,0-1 0,0 0 0,-1 0 0,0 0 0,-1-1 0,1 1 0,-1-1 0,0 0 0,-1 0 0,0 0 0,0 0 0,0-1 0,-1 0 0,1 0 0,-1 0 0,0-1 0,-1 0 0,-7 4 0,10-6 0,1 0 0,-1 0 0,0-1 0,1 0 0,-1 1 0,0-1 0,0-1 0,0 1 0,0 0 0,0-1 0,0 0 0,0 0 0,0 0 0,0-1 0,0 1 0,1-1 0,-1 0 0,0 0 0,0 0 0,0 0 0,1-1 0,-1 0 0,1 0 0,-1 0 0,1 0 0,0 0 0,-1-1 0,1 1 0,0-1 0,1 0 0,-1 0 0,0 0 0,1 0 0,0 0 0,0-1 0,0 1 0,0-1 0,-2-5 0,0-2-170,1 0-1,0 0 0,1 0 1,0 0-1,1-1 0,0 1 1,1-22-1,1 6-6655</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4:33.846"/>
    </inkml:context>
    <inkml:brush xml:id="br0">
      <inkml:brushProperty name="width" value="0.05" units="cm"/>
      <inkml:brushProperty name="height" value="0.05" units="cm"/>
    </inkml:brush>
  </inkml:definitions>
  <inkml:trace contextRef="#ctx0" brushRef="#br0">14 1 24575,'-5'0'0,"-2"5"0,6 2 0,8-1 0,7 0 0,7-3 0,5 0 0,3-2 0,-3-1-8191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4:34.977"/>
    </inkml:context>
    <inkml:brush xml:id="br0">
      <inkml:brushProperty name="width" value="0.05" units="cm"/>
      <inkml:brushProperty name="height" value="0.05" units="cm"/>
    </inkml:brush>
  </inkml:definitions>
  <inkml:trace contextRef="#ctx0" brushRef="#br0">1 0 24575,'5'0'0,"7"0"0,21 0 0,11 0 0,2 0 0,-1 0 0,-8 0-8191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4:53.385"/>
    </inkml:context>
    <inkml:brush xml:id="br0">
      <inkml:brushProperty name="width" value="0.05" units="cm"/>
      <inkml:brushProperty name="height" value="0.05" units="cm"/>
    </inkml:brush>
  </inkml:definitions>
  <inkml:trace contextRef="#ctx0" brushRef="#br0">0 253 24575,'14'-16'0,"-1"-1"0,0 0 0,-1 0 0,-1-1 0,-1-1 0,-1 0 0,0-1 0,-2 1 0,0-2 0,-1 1 0,5-30 0,-13 144 0,3-33 0,-3 39 0,4 299 0,-1-378-273,1 0 0,1 0 0,1 0 0,8 25 0,0-14-6553</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4:56.061"/>
    </inkml:context>
    <inkml:brush xml:id="br0">
      <inkml:brushProperty name="width" value="0.05" units="cm"/>
      <inkml:brushProperty name="height" value="0.05" units="cm"/>
    </inkml:brush>
  </inkml:definitions>
  <inkml:trace contextRef="#ctx0" brushRef="#br0">13 1 24575,'0'0'0,"0"0"0,-1 0 0,1 0 0,-1-1 0,1 1 0,0 0 0,-1 0 0,1 0 0,-1 0 0,1 0 0,-1 0 0,1 0 0,0 0 0,-1 1 0,1-1 0,-1 0 0,1 0 0,0 0 0,-1 0 0,1 1 0,-1-1 0,1 0 0,0 0 0,-1 0 0,1 1 0,0-1 0,-1 0 0,1 1 0,0-1 0,0 0 0,-1 1 0,1-1 0,0 0 0,0 1 0,0-1 0,-1 1 0,1 0 0,10 14 0,22 9 0,-2-9 0,-20-10 0,0-1 0,0 2 0,0-1 0,-1 1 0,0 1 0,0 0 0,0 0 0,-1 0 0,0 1 0,-1 0 0,9 12 0,80 113 0,-90-123 0,-1 0 0,0 0 0,-1 0 0,0 1 0,0-1 0,-2 1 0,1 0 0,-1 0 0,0 0 0,-1 0 0,-1 0 0,0 14 0,-1-12 0,0 0 0,0-1 0,-1 1 0,-1 0 0,0-1 0,0 0 0,-1 0 0,-1 0 0,0 0 0,-9 14 0,4-12 0,0-1 0,0 0 0,-2-1 0,1 0 0,-1-1 0,-1 0 0,0-1 0,-1-1 0,0 0 0,-24 12 0,37-21 0,0 1 0,0-1 0,-1 0 0,1 0 0,0 0 0,0 1 0,-1-1 0,1 0 0,0 0 0,0-1 0,-1 1 0,1 0 0,0 0 0,0-1 0,0 1 0,-1 0 0,1-1 0,0 1 0,0-1 0,0 0 0,0 1 0,0-1 0,0 0 0,0 0 0,0 0 0,0 1 0,0-1 0,0 0 0,1 0 0,-1 0 0,0 0 0,1-1 0,-1 1 0,0 0 0,1 0 0,0 0 0,-1 0 0,1-1 0,-1-1 0,-9-53 0,9 52 0,-2-22 0,2 0 0,0 0 0,1 0 0,8-49 0,-6 65 0,0 0 0,1 1 0,0 0 0,1-1 0,0 1 0,0 1 0,1-1 0,0 1 0,1-1 0,0 2 0,0-1 0,0 1 0,1-1 0,0 2 0,1-1 0,9-6 0,7-3 30,-1-1 0,0 0 0,33-36 0,-50 47-104,-2 1-1,1-1 1,-1 0 0,0 0 0,0-1-1,0 1 1,-1-1 0,0 0 0,-1 0-1,1 0 1,-1 0 0,-1 0 0,1 0-1,-1 0 1,0-1 0,-1 1 0,0-1-1,0 1 1,-2-13 0,-5-6-6752</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4:56.510"/>
    </inkml:context>
    <inkml:brush xml:id="br0">
      <inkml:brushProperty name="width" value="0.05" units="cm"/>
      <inkml:brushProperty name="height" value="0.05" units="cm"/>
    </inkml:brush>
  </inkml:definitions>
  <inkml:trace contextRef="#ctx0" brushRef="#br0">0 1 24575,'0'0'-8191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4:59.371"/>
    </inkml:context>
    <inkml:brush xml:id="br0">
      <inkml:brushProperty name="width" value="0.05" units="cm"/>
      <inkml:brushProperty name="height" value="0.05" units="cm"/>
    </inkml:brush>
  </inkml:definitions>
  <inkml:trace contextRef="#ctx0" brushRef="#br0">333 112 24575,'-23'0'0,"0"0"0,-28 6 0,43-5 0,0 1 0,0 1 0,0-1 0,1 1 0,-1 1 0,1-1 0,0 1 0,0 1 0,-11 8 0,-115 93 0,117-98 0,15-17 0,18-23 0,5 9 0,1 1 0,1 2 0,1 0 0,37-22 0,25-19 0,-80 55 0,1 0 0,0 0 0,0 1 0,0 0 0,17-6 0,-23 10 0,0 1 0,0-1 0,0 0 0,0 1 0,0 0 0,0 0 0,0-1 0,0 1 0,0 0 0,0 1 0,0-1 0,0 0 0,0 1 0,0-1 0,0 1 0,0-1 0,0 1 0,0 0 0,0 0 0,0 0 0,0 0 0,-1 0 0,1 1 0,0-1 0,-1 0 0,1 1 0,-1-1 0,0 1 0,1-1 0,-1 1 0,0 0 0,2 3 0,7 12 0,0 0 0,-2 1 0,0 0 0,-1 0 0,7 26 0,-12-36 0,-1 0 0,0 0 0,-1 0 0,1 0 0,-2 0 0,1 0 0,-1 0 0,0 0 0,-1 0 0,1 0 0,-2 0 0,1-1 0,-1 1 0,0-1 0,-8 14 0,1-6-119,3-5-89,1 0 1,0 1-1,1 0 0,0-1 1,-6 23-1,5-5-6618</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5:04.047"/>
    </inkml:context>
    <inkml:brush xml:id="br0">
      <inkml:brushProperty name="width" value="0.05" units="cm"/>
      <inkml:brushProperty name="height" value="0.05" units="cm"/>
    </inkml:brush>
  </inkml:definitions>
  <inkml:trace contextRef="#ctx0" brushRef="#br0">209 4 24575,'34'-2'0,"-21"1"0,1 1 0,-1 0 0,1 1 0,22 3 0,-33-3 0,0 0 0,0 0 0,-1 0 0,1 0 0,0 0 0,0 1 0,0-1 0,-1 1 0,1-1 0,-1 1 0,1 0 0,-1 0 0,0 0 0,0 1 0,0-1 0,0 1 0,0-1 0,0 1 0,-1-1 0,1 1 0,-1 0 0,0 0 0,0 0 0,0-1 0,1 6 0,0 3 0,-1-1 0,0 1 0,-1 0 0,0 0 0,0 0 0,-2 0 0,1 0 0,-1-1 0,-1 1 0,1 0 0,-2-1 0,0 0 0,0 0 0,-1 0 0,0 0 0,0-1 0,-1 0 0,-1 0 0,1 0 0,-13 11 0,-8 7 0,-1-1 0,-2-2 0,0-1 0,-52 30 0,70-46 0,0-1 0,-1-1 0,-22 7 0,-5 2 0,39-14 0,1 1 0,-1-1 0,1 0 0,-1 0 0,1 1 0,-1-1 0,1 0 0,-1 1 0,1-1 0,0 0 0,-1 1 0,1-1 0,0 0 0,-1 1 0,1-1 0,0 1 0,0-1 0,-1 1 0,1-1 0,0 1 0,0-1 0,0 1 0,-1-1 0,1 1 0,0-1 0,0 1 0,0-1 0,0 1 0,0-1 0,0 1 0,0-1 0,0 1 0,0-1 0,1 1 0,-1-1 0,0 1 0,0-1 0,0 1 0,1-1 0,-1 1 0,0-1 0,0 1 0,1-1 0,-1 1 0,0-1 0,1 0 0,-1 1 0,1-1 0,-1 0 0,0 1 0,1-1 0,-1 0 0,1 1 0,24 17 0,-7-13 0,0 0 0,0-1 0,0 0 0,1-2 0,-1 0 0,25-1 0,40 5 0,99 28 0,-180-34-47,0 1 0,0-1 0,0 1 0,0-1 0,1 0 0,-1 0 0,0 0 0,0 0 0,0-1-1,0 1 1,0-1 0,0 1 0,0-1 0,0 1 0,0-1 0,0 0 0,0 0 0,-1 0 0,1 0 0,0 0 0,-1-1 0,1 1-1,0 0 1,-1-1 0,0 1 0,1-1 0,-1 0 0,2-3 0,4-12-6779</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5:05.467"/>
    </inkml:context>
    <inkml:brush xml:id="br0">
      <inkml:brushProperty name="width" value="0.05" units="cm"/>
      <inkml:brushProperty name="height" value="0.05" units="cm"/>
    </inkml:brush>
  </inkml:definitions>
  <inkml:trace contextRef="#ctx0" brushRef="#br0">30 1 24575,'0'5'0,"0"12"0,0 13 0,-5 6 0,-2 8 0,1 1 0,1-2 0,1 2 0,2-1 0,11-9 0,9-10 0,6-9 0,11-8 0,2-4 0,7-4 0,0-1 0,-2-1 0,-8 0-8191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5:06.554"/>
    </inkml:context>
    <inkml:brush xml:id="br0">
      <inkml:brushProperty name="width" value="0.05" units="cm"/>
      <inkml:brushProperty name="height" value="0.05" units="cm"/>
    </inkml:brush>
  </inkml:definitions>
  <inkml:trace contextRef="#ctx0" brushRef="#br0">152 0 24575,'-5'16'0,"-1"14"0,-6 19 0,-5 5 0,-5 3 0,2 8 0,3-2 0,6-7 0,-1-2 0,1-7 0,3-4 0,3-6 0,2-3 0,1-3 0,2-2 0,0 0 0,1-5-8191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5:07.573"/>
    </inkml:context>
    <inkml:brush xml:id="br0">
      <inkml:brushProperty name="width" value="0.05" units="cm"/>
      <inkml:brushProperty name="height" value="0.05" units="cm"/>
    </inkml:brush>
  </inkml:definitions>
  <inkml:trace contextRef="#ctx0" brushRef="#br0">1 0 24575,'5'0'0,"7"0"0,6 0 0,6 0 0,3 0 0,2 0 0,2 0 0,0 0 0,0 0 0,0 0 0,0 0 0,-6 0-8191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5:08.661"/>
    </inkml:context>
    <inkml:brush xml:id="br0">
      <inkml:brushProperty name="width" value="0.05" units="cm"/>
      <inkml:brushProperty name="height" value="0.05" units="cm"/>
    </inkml:brush>
  </inkml:definitions>
  <inkml:trace contextRef="#ctx0" brushRef="#br0">1 1 24575,'5'0'0,"7"0"0,6 0 0,5 0 0,-1 0-8191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5:11.037"/>
    </inkml:context>
    <inkml:brush xml:id="br0">
      <inkml:brushProperty name="width" value="0.05" units="cm"/>
      <inkml:brushProperty name="height" value="0.05" units="cm"/>
    </inkml:brush>
  </inkml:definitions>
  <inkml:trace contextRef="#ctx0" brushRef="#br0">210 0 24575,'2'1'0,"1"-1"0,-1 1 0,1 0 0,-1-1 0,0 1 0,1 0 0,-1 1 0,0-1 0,0 0 0,0 1 0,0-1 0,0 1 0,0-1 0,0 1 0,-1 0 0,1 0 0,-1 0 0,1 0 0,-1 0 0,1 0 0,-1 0 0,0 1 0,0-1 0,0 0 0,-1 1 0,2 2 0,1 4 0,-1 1 0,0-1 0,0 0 0,-1 1 0,1 14 0,-4-18 0,1 0 0,-1 0 0,0 0 0,0 0 0,0 0 0,-1-1 0,0 1 0,0-1 0,0 1 0,-1-1 0,0 0 0,0 0 0,0-1 0,-1 1 0,-8 6 0,-3 3 0,-1-1 0,-1-1 0,-26 14 0,37-22 0,-1-1 0,0 1 0,0-1 0,-17 3 0,23-6 0,-1 1 0,0-1 0,0 1 0,0-1 0,0 0 0,0 0 0,1-1 0,-1 1 0,0 0 0,0-1 0,0 0 0,1 0 0,-1 0 0,0 0 0,1 0 0,-1 0 0,-4-3 0,6 2 0,1 1 0,-1 0 0,0-1 0,0 1 0,1 0 0,-1-1 0,1 1 0,-1-1 0,1 1 0,-1-1 0,1 1 0,0-1 0,0 0 0,0 1 0,0-1 0,0 1 0,0-1 0,0 1 0,1-1 0,-1 1 0,0-1 0,1 1 0,0-1 0,-1 1 0,1-1 0,0 1 0,-1 0 0,1-1 0,0 1 0,0 0 0,0 0 0,0 0 0,0-1 0,2 0 0,4-5 0,-1 0 0,1 0 0,0 0 0,11-7 0,-13 11 0,0-1 0,0 1 0,0 0 0,0 1 0,0-1 0,1 1 0,0 0 0,-1 1 0,1-1 0,0 1 0,-1 0 0,1 1 0,0-1 0,0 1 0,0 0 0,0 0 0,0 1 0,0 0 0,-1 0 0,10 3 0,-8-1 0,-1 1 0,1 0 0,-1 0 0,1 0 0,-1 0 0,-1 1 0,1 0 0,-1 1 0,0-1 0,0 1 0,0 0 0,-1 0 0,0 0 0,0 1 0,5 11 0,-7-14 0,-1 1 0,1 0 0,-1 0 0,0 0 0,0 0 0,0 1 0,-1-1 0,0 0 0,0 0 0,0 0 0,0 0 0,-1 0 0,0 0 0,0 0 0,-1 0 0,1 0 0,-1 0 0,0 0 0,0 0 0,-1-1 0,1 1 0,-7 7 0,-3 3 0,0-1 0,0-1 0,-1 1 0,-1-2 0,-17 12 0,27-21-68,1 0 0,-1 0-1,0-1 1,0 1 0,0-1 0,-1 0-1,1 0 1,0-1 0,-1 1 0,1-1-1,-1 0 1,1-1 0,-1 1 0,0-1-1,1 1 1,-1-1 0,0-1 0,1 1-1,-8-2 1,-7-4-6758</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5:12.456"/>
    </inkml:context>
    <inkml:brush xml:id="br0">
      <inkml:brushProperty name="width" value="0.05" units="cm"/>
      <inkml:brushProperty name="height" value="0.05" units="cm"/>
    </inkml:brush>
  </inkml:definitions>
  <inkml:trace contextRef="#ctx0" brushRef="#br0">1 1 24575,'5'0'0,"7"0"0,6 0 0,6 0 0,3 0 0,2 0 0,-3 0-8191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5:14.161"/>
    </inkml:context>
    <inkml:brush xml:id="br0">
      <inkml:brushProperty name="width" value="0.05" units="cm"/>
      <inkml:brushProperty name="height" value="0.05" units="cm"/>
    </inkml:brush>
  </inkml:definitions>
  <inkml:trace contextRef="#ctx0" brushRef="#br0">1 19 24575,'5'0'0,"6"0"0,8 0 0,4 0 0,10 0 0,3 0 0,1 0 0,-1 0 0,-1 0 0,-2 0 0,-1 0 0,-6-5 0,-3-2 0,-4 0-8191</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5:15.519"/>
    </inkml:context>
    <inkml:brush xml:id="br0">
      <inkml:brushProperty name="width" value="0.05" units="cm"/>
      <inkml:brushProperty name="height" value="0.05" units="cm"/>
    </inkml:brush>
  </inkml:definitions>
  <inkml:trace contextRef="#ctx0" brushRef="#br0">133 0 24575,'0'11'0,"0"7"0,-6 17 0,-5 13 0,-8 12 0,-4 2 0,1-4 0,-1-8 0,4-7 0,10-10 0,17-12 0,17-8 0,9-8 0,9-3 0,8-3 0,0-1 0,-4-1 0,-9 2-8191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5:17.224"/>
    </inkml:context>
    <inkml:brush xml:id="br0">
      <inkml:brushProperty name="width" value="0.05" units="cm"/>
      <inkml:brushProperty name="height" value="0.05" units="cm"/>
    </inkml:brush>
  </inkml:definitions>
  <inkml:trace contextRef="#ctx0" brushRef="#br0">169 1 24575,'-1'1'0,"0"0"0,0-1 0,0 1 0,0 0 0,0 0 0,0-1 0,0 1 0,-1 0 0,1-1 0,0 0 0,0 1 0,0-1 0,-1 1 0,1-1 0,0 0 0,0 0 0,-2 0 0,-11 4 0,8 0 0,1 0 0,-1 1 0,1 0 0,0 0 0,0 0 0,0 0 0,0 1 0,1 0 0,0 0 0,0 0 0,-4 10 0,-2 5 0,1 1 0,-7 27 0,7-6 0,2 1 0,2 0 0,2 0 0,2 0 0,6 67 0,-1 11 0,-4-91-114,1-13-94,-1-1-1,0 1 1,-2 0-1,0 0 0,-7 28 1,2-27-6618</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5:20.601"/>
    </inkml:context>
    <inkml:brush xml:id="br0">
      <inkml:brushProperty name="width" value="0.05" units="cm"/>
      <inkml:brushProperty name="height" value="0.05" units="cm"/>
    </inkml:brush>
  </inkml:definitions>
  <inkml:trace contextRef="#ctx0" brushRef="#br0">34 1 24575,'-2'44'0,"-12"67"0,7-65 0,-2 63 0,9-90 0,-1-1 0,1 0 0,0-1 0,2 1 0,0-1 0,8 31 0,-8-44 0,-1 1 0,2 0 0,-1-1 0,0 0 0,1 0 0,0 1 0,0-1 0,0-1 0,0 1 0,1 0 0,0-1 0,-1 0 0,1 0 0,0 0 0,1 0 0,-1-1 0,0 0 0,1 1 0,-1-2 0,1 1 0,0 0 0,0-1 0,0 0 0,-1 0 0,8 0 0,19 2-1365,-3-3-5461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5:21.835"/>
    </inkml:context>
    <inkml:brush xml:id="br0">
      <inkml:brushProperty name="width" value="0.05" units="cm"/>
      <inkml:brushProperty name="height" value="0.05" units="cm"/>
    </inkml:brush>
  </inkml:definitions>
  <inkml:trace contextRef="#ctx0" brushRef="#br0">0 1 24575,'5'0'0,"7"0"0,6 0 0,16 0 0,7 0 0,1 0 0,4 0 0,-6 0-8191</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5:23.484"/>
    </inkml:context>
    <inkml:brush xml:id="br0">
      <inkml:brushProperty name="width" value="0.05" units="cm"/>
      <inkml:brushProperty name="height" value="0.05" units="cm"/>
    </inkml:brush>
  </inkml:definitions>
  <inkml:trace contextRef="#ctx0" brushRef="#br0">332 0 24575,'7'10'0,"-1"1"0,0-1 0,-1 1 0,0 1 0,-1-1 0,0 1 0,-1-1 0,3 14 0,-6-22 0,7 29 0,-2 1 0,-2 0 0,-1 0 0,-1 0 0,-6 48 0,4-75 0,0-1 0,0 1 0,0 0 0,-1-1 0,0 1 0,0-1 0,0 0 0,-1 0 0,1 0 0,-1 0 0,-1 0 0,1 0 0,-1-1 0,1 1 0,-1-1 0,-1 0 0,1 0 0,-9 5 0,-4 2 0,-2-1 0,1-1 0,-40 13 0,3-1 0,51-19 0,0 0 0,0 0 0,1 0 0,-1-1 0,-1 0 0,1 0 0,0 0 0,0 0 0,0-1 0,0 1 0,-1-1 0,1 0 0,0-1 0,0 1 0,0-1 0,-1 1 0,1-1 0,0-1 0,0 1 0,0 0 0,0-1 0,1 0 0,-1 0 0,0 0 0,1 0 0,-1-1 0,1 1 0,0-1 0,0 0 0,0 0 0,0 0 0,0-1 0,1 1 0,-1 0 0,1-1 0,0 0 0,0 1 0,0-1 0,-1-6 0,-1-1-227,0-1-1,1 1 1,0-1-1,0 0 1,0-16-1,1 2-6598</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5:30.337"/>
    </inkml:context>
    <inkml:brush xml:id="br0">
      <inkml:brushProperty name="width" value="0.05" units="cm"/>
      <inkml:brushProperty name="height" value="0.05" units="cm"/>
    </inkml:brush>
  </inkml:definitions>
  <inkml:trace contextRef="#ctx0" brushRef="#br0">62 172 24575,'-1'8'0,"0"-1"0,0 1 0,-1-1 0,-1 1 0,1-1 0,-1 0 0,0 0 0,-6 9 0,-11 33 0,15-32 0,2 0 0,-1 0 0,2 0 0,1 0 0,0 1 0,3 31 0,-2-44 0,1 1 0,0-1 0,1 1 0,-1-1 0,1 1 0,0-1 0,0 0 0,1 0 0,-1 0 0,1 0 0,0-1 0,1 1 0,-1-1 0,1 0 0,0 0 0,0 0 0,0 0 0,0 0 0,1-1 0,0 0 0,-1 0 0,1 0 0,0-1 0,9 4 0,72 31 0,-69-28 0,0-1 0,1 0 0,0-1 0,0-1 0,1-1 0,30 4 0,32-3 0,155-9 0,-230 2 0,0 1 0,0-1 0,0 0 0,0-1 0,0 1 0,0-1 0,0 0 0,-1 0 0,1-1 0,-1 0 0,1 0 0,-1 0 0,0-1 0,0 0 0,-1 0 0,1 0 0,6-8 0,-7 6 0,0-1 0,0 0 0,-1 1 0,0-1 0,0 0 0,-1 0 0,0 0 0,0-1 0,-1 1 0,0 0 0,0-1 0,-1 1 0,0-1 0,0-7 0,-5-17 0,-1 1 0,-1 0 0,-1 0 0,-2 1 0,-21-46 0,20 49 0,0 4 0,-1 1 0,-1 0 0,-1 1 0,-1 0 0,-1 1 0,-1 1 0,0 1 0,-22-18 0,36 33 0,-1 1 0,1-1 0,-1 1 0,0 0 0,0 0 0,0 0 0,0 0 0,0 0 0,0 1 0,-1 0 0,1 0 0,0 0 0,-1 1 0,1-1 0,-8 1 0,4 1 0,0 0 0,0 1 0,1-1 0,-1 2 0,1-1 0,0 1 0,0 0 0,-10 5 0,-7 8 0,0 1 0,0 1 0,-34 36 0,46-43 0,-30 22-66,-23 20 237,63-51-252,-1 1-1,0 0 0,1 0 0,0 0 1,0 0-1,0 0 0,0 0 1,0 0-1,1 1 0,-1-1 1,1 1-1,0-1 0,0 1 1,0-1-1,0 1 0,1 0 1,-1 4-1,4 8-6744</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5:31.077"/>
    </inkml:context>
    <inkml:brush xml:id="br0">
      <inkml:brushProperty name="width" value="0.05" units="cm"/>
      <inkml:brushProperty name="height" value="0.05" units="cm"/>
    </inkml:brush>
  </inkml:definitions>
  <inkml:trace contextRef="#ctx0" brushRef="#br0">0 1 24575,'0'0'-8191</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5:32.298"/>
    </inkml:context>
    <inkml:brush xml:id="br0">
      <inkml:brushProperty name="width" value="0.05" units="cm"/>
      <inkml:brushProperty name="height" value="0.05" units="cm"/>
    </inkml:brush>
  </inkml:definitions>
  <inkml:trace contextRef="#ctx0" brushRef="#br0">159 0 24575,'-6'2'0,"-1"0"0,1 0 0,0 0 0,0 0 0,1 1 0,-1 0 0,-9 7 0,-5 1 0,14-7 0,1-1 0,0 0 0,0 1 0,0 0 0,0 0 0,0 1 0,1 0 0,0-1 0,0 1 0,0 0 0,1 1 0,-1-1 0,1 1 0,0 0 0,1-1 0,0 1 0,0 0 0,0 1 0,0-1 0,0 11 0,-1 11 0,1 1 0,2-1 0,5 43 0,-1-2 0,-4-61 0,0-1 0,0 1 0,0-1 0,1 0 0,0 1 0,1-1 0,0 0 0,0 0 0,0 0 0,1 0 0,0 0 0,0-1 0,1 1 0,-1-1 0,1 0 0,1 0 0,0 0 0,-1-1 0,2 1 0,-1-1 0,0 0 0,1-1 0,0 1 0,0-1 0,1 0 0,-1-1 0,1 0 0,-1 0 0,1 0 0,0-1 0,0 0 0,1 0 0,7 1 0,25 2-24,0-1 0,1-2 0,60-4 0,-31 0-1245,-38 2-5557</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5:33.515"/>
    </inkml:context>
    <inkml:brush xml:id="br0">
      <inkml:brushProperty name="width" value="0.05" units="cm"/>
      <inkml:brushProperty name="height" value="0.05" units="cm"/>
    </inkml:brush>
  </inkml:definitions>
  <inkml:trace contextRef="#ctx0" brushRef="#br0">1 7 24575,'0'-5'0,"0"4"0,0 16 0,0 12 0,0 5 0,0 4 0,0-1 0,0 5 0,5-5 0,7-8 0,6-9 0,6-7 0,3-6 0,18-3 0,16-3 0,8 0 0,-8-1-8191</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5:34.471"/>
    </inkml:context>
    <inkml:brush xml:id="br0">
      <inkml:brushProperty name="width" value="0.05" units="cm"/>
      <inkml:brushProperty name="height" value="0.05" units="cm"/>
    </inkml:brush>
  </inkml:definitions>
  <inkml:trace contextRef="#ctx0" brushRef="#br0">0 0 24575,'5'0'0,"7"0"0,7 0 0,-1 0-8191</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5:36.192"/>
    </inkml:context>
    <inkml:brush xml:id="br0">
      <inkml:brushProperty name="width" value="0.05" units="cm"/>
      <inkml:brushProperty name="height" value="0.05" units="cm"/>
    </inkml:brush>
  </inkml:definitions>
  <inkml:trace contextRef="#ctx0" brushRef="#br0">185 0 24575,'0'15'0,"0"11"0,0 10 0,0 5 0,0 0 0,-5-2 0,-7-8 0,-6-8 0,-6-9 0,-3-6 0,-2-10 0,3-10 0,7-8 0,6-5 0,5-9 0,5-3 0,2-2 0,2 7-8191</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5:37.959"/>
    </inkml:context>
    <inkml:brush xml:id="br0">
      <inkml:brushProperty name="width" value="0.05" units="cm"/>
      <inkml:brushProperty name="height" value="0.05" units="cm"/>
    </inkml:brush>
  </inkml:definitions>
  <inkml:trace contextRef="#ctx0" brushRef="#br0">0 1 24575,'5'0'0,"7"0"0,6 0 0,6 0 0,3 0 0,2 0 0,2 0 0,0 0 0,-5 0-8191</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5:39.147"/>
    </inkml:context>
    <inkml:brush xml:id="br0">
      <inkml:brushProperty name="width" value="0.05" units="cm"/>
      <inkml:brushProperty name="height" value="0.05" units="cm"/>
    </inkml:brush>
  </inkml:definitions>
  <inkml:trace contextRef="#ctx0" brushRef="#br0">0 1 24575,'6'0'0,"5"0"0,18 0 0,13 0 0,5 0 0,-1 0 0,-3 0 0,-3 0 0,-4 0 0,2 0 0,-5 0-8191</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6:03.401"/>
    </inkml:context>
    <inkml:brush xml:id="br0">
      <inkml:brushProperty name="width" value="0.05" units="cm"/>
      <inkml:brushProperty name="height" value="0.05" units="cm"/>
    </inkml:brush>
  </inkml:definitions>
  <inkml:trace contextRef="#ctx0" brushRef="#br0">26 0 24575,'0'2'0,"1"-1"0,-1 0 0,1 1 0,-1-1 0,1 0 0,0 0 0,0 1 0,0-1 0,0 0 0,0 0 0,0 0 0,0 0 0,0 0 0,0-1 0,0 1 0,0 0 0,1 0 0,-1-1 0,0 1 0,0-1 0,1 1 0,-1-1 0,1 1 0,-1-1 0,0 0 0,1 0 0,1 0 0,47 6 0,-45-6 0,30 1 0,-25-2 0,0 1 0,1 1 0,-1-1 0,0 2 0,14 2 0,-22-3 0,1 0 0,-1 0 0,1 1 0,-1-1 0,1 0 0,-1 1 0,1 0 0,-1-1 0,0 1 0,0 0 0,0 0 0,0 0 0,0 0 0,-1 1 0,1-1 0,-1 0 0,1 1 0,-1-1 0,0 1 0,0-1 0,0 1 0,0 0 0,0 0 0,0 3 0,3 25 0,-2 1 0,-1 0 0,-5 60 0,0-9 0,5-25 0,1-39 0,-1-1 0,-1 1 0,-1 0 0,-1-1 0,-7 34 0,8-49 0,-1 0 0,1 0 0,-1 0 0,0 0 0,0-1 0,0 1 0,-1-1 0,1 1 0,0-1 0,-1 0 0,0 0 0,0 0 0,1 0 0,-1 0 0,0-1 0,0 1 0,0-1 0,-1 0 0,1 0 0,-4 1 0,-11 2 0,0-1 0,-27 2 0,25-3 0,14-2 0,-1 1 0,1-1 0,0 0 0,0-1 0,0 0 0,-1 0 0,1 0 0,0-1 0,0 0 0,-9-4 0,13 5 0,1 1 0,-1-1 0,1 0 0,-1 0 0,1-1 0,0 1 0,-1 0 0,1 0 0,0-1 0,0 1 0,0 0 0,0-1 0,0 1 0,0-1 0,0 1 0,1-1 0,-1 0 0,0 1 0,1-1 0,0 0 0,-1 0 0,1 1 0,0-1 0,0 0 0,0 0 0,0 1 0,0-1 0,0 0 0,0 0 0,1 1 0,-1-1 0,1 0 0,-1 1 0,1-1 0,0 0 0,-1 1 0,1-1 0,0 1 0,0-1 0,0 1 0,0 0 0,3-3 0,-3 2 0,0 0 0,0 1 0,1-1 0,-1 0 0,1 1 0,-1-1 0,1 1 0,-1-1 0,1 1 0,0 0 0,0 0 0,0-1 0,0 1 0,0 1 0,0-1 0,0 0 0,0 0 0,0 1 0,0-1 0,0 1 0,5-1 0,-3 2 0,-1-1 0,1 1 0,0 0 0,0 0 0,0 0 0,0 1 0,-1-1 0,1 1 0,0 0 0,-1 0 0,4 3 0,8 6 0,-1 1 0,0 1 0,22 27 0,-34-38 0,77 101-1365,-66-86-5461</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6:04.559"/>
    </inkml:context>
    <inkml:brush xml:id="br0">
      <inkml:brushProperty name="width" value="0.05" units="cm"/>
      <inkml:brushProperty name="height" value="0.05" units="cm"/>
    </inkml:brush>
  </inkml:definitions>
  <inkml:trace contextRef="#ctx0" brushRef="#br0">3 1 24575,'-2'124'0,"4"138"0,-1-259 0,-1 0 0,1 1 0,0-1 0,-1 0 0,1 0 0,1 0 0,-1 0 0,0 0 0,1 0 0,0 0 0,-1-1 0,1 1 0,0 0 0,0-1 0,1 0 0,-1 1 0,0-1 0,1 0 0,0 0 0,-1 0 0,1-1 0,0 1 0,0 0 0,0-1 0,0 0 0,0 0 0,0 0 0,0 0 0,0 0 0,7 0 0,10 1 0,0-1 0,0 0 0,1-2 0,19-2 0,-3 0 0,48 1-1365,-51 1-5461</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6:05.562"/>
    </inkml:context>
    <inkml:brush xml:id="br0">
      <inkml:brushProperty name="width" value="0.05" units="cm"/>
      <inkml:brushProperty name="height" value="0.05" units="cm"/>
    </inkml:brush>
  </inkml:definitions>
  <inkml:trace contextRef="#ctx0" brushRef="#br0">0 1 24575,'1'0'0,"0"1"0,0-1 0,0 1 0,0-1 0,0 1 0,0 0 0,0-1 0,0 1 0,-1 0 0,1 0 0,0-1 0,0 1 0,-1 0 0,1 0 0,0 0 0,-1 0 0,1 0 0,-1 0 0,0 0 0,1 0 0,0 2 0,9 30 0,-8-24 0,9 33 0,-3 1 0,-1 0 0,3 66 0,-12 138 0,-1-113 0,3-31-1365,0-77-5461</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6:06.565"/>
    </inkml:context>
    <inkml:brush xml:id="br0">
      <inkml:brushProperty name="width" value="0.05" units="cm"/>
      <inkml:brushProperty name="height" value="0.05" units="cm"/>
    </inkml:brush>
  </inkml:definitions>
  <inkml:trace contextRef="#ctx0" brushRef="#br0">1 213 24575,'399'-30'0,"-186"9"0,-108 13 0,260-26 0,-279 21 0,0-3 0,98-33 0,-151 38-455,0 1 0,53-8 0,-60 16-6371</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6:07.568"/>
    </inkml:context>
    <inkml:brush xml:id="br0">
      <inkml:brushProperty name="width" value="0.05" units="cm"/>
      <inkml:brushProperty name="height" value="0.05" units="cm"/>
    </inkml:brush>
  </inkml:definitions>
  <inkml:trace contextRef="#ctx0" brushRef="#br0">0 0 24575,'0'5'0,"0"7"0,0 6 0,0 11 0,0 10 0,0 8 0,0 3 0,0 1 0,0-2 0,0 1 0,0-3 0,0-10-8191</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6:09.489"/>
    </inkml:context>
    <inkml:brush xml:id="br0">
      <inkml:brushProperty name="width" value="0.05" units="cm"/>
      <inkml:brushProperty name="height" value="0.05" units="cm"/>
    </inkml:brush>
  </inkml:definitions>
  <inkml:trace contextRef="#ctx0" brushRef="#br0">78 92 24575,'-4'1'0,"1"-1"0,-1 1 0,0 0 0,1 0 0,-1 0 0,1 1 0,-1-1 0,1 1 0,0 0 0,-1 0 0,1 0 0,0 0 0,0 1 0,0-1 0,1 1 0,-1 0 0,1-1 0,-1 1 0,1 1 0,0-1 0,0 0 0,-3 6 0,5-7 0,-1 0 0,0-1 0,0 1 0,1 0 0,-1 0 0,1 0 0,-1 0 0,1 0 0,0 0 0,0-1 0,0 1 0,0 0 0,0 0 0,0 0 0,1 0 0,-1 0 0,1 0 0,-1 0 0,1 0 0,0-1 0,-1 1 0,1 0 0,0-1 0,0 1 0,0 0 0,0-1 0,1 1 0,-1-1 0,0 1 0,1-1 0,-1 0 0,1 0 0,-1 0 0,1 0 0,0 0 0,-1 0 0,1 0 0,0 0 0,0 0 0,0-1 0,-1 1 0,1-1 0,0 0 0,0 1 0,3-1 0,11 3 0,0 0 0,0-2 0,0 0 0,0 0 0,0-2 0,1 0 0,-1 0 0,31-9 0,-43 8 0,-1 0 0,0-1 0,0 0 0,1 0 0,-2 0 0,1 0 0,0 0 0,-1-1 0,1 1 0,-1-1 0,0 1 0,0-1 0,0 0 0,-1 0 0,1 0 0,-1 0 0,0 0 0,0 0 0,0 0 0,-1 0 0,0-1 0,0 1 0,0-5 0,1 4 0,-1 0 0,0 0 0,0 0 0,-1 1 0,0-1 0,1 0 0,-1 0 0,-1 0 0,1 1 0,-1-1 0,0 1 0,0-1 0,0 1 0,-1-1 0,1 1 0,-1 0 0,0 0 0,0 1 0,-7-7 0,5 7-37,-1 0 0,0 0 1,0 1-1,0 0 0,0 0 0,0 0 0,0 1 0,0 0 0,0 0 0,-1 1 0,1-1 0,0 1 1,0 1-1,-1-1 0,1 1 0,0 0 0,0 1 0,0-1 0,0 1 0,0 0 0,0 1 0,0 0 1,1-1-1,-1 2 0,1-1 0,0 1 0,0 0 0,0 0 0,0 0 0,1 0 0,0 1 0,0 0 1,0 0-1,0 0 0,1 0 0,-5 10 0,-1 11-6789</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6:11.626"/>
    </inkml:context>
    <inkml:brush xml:id="br0">
      <inkml:brushProperty name="width" value="0.05" units="cm"/>
      <inkml:brushProperty name="height" value="0.05" units="cm"/>
    </inkml:brush>
  </inkml:definitions>
  <inkml:trace contextRef="#ctx0" brushRef="#br0">304 173 24575,'-65'54'0,"48"-42"0,1 1 0,0 1 0,-22 25 0,34-35 0,0 1 0,1 0 0,-1 1 0,1-1 0,1 0 0,-1 1 0,1-1 0,0 1 0,0 0 0,1 0 0,-1 0 0,1 0 0,1 0 0,-1 0 0,1 0 0,1 11 0,0-7 0,0 0 0,2 0 0,-1-1 0,1 1 0,0-1 0,1 0 0,0 0 0,0 0 0,1 0 0,0-1 0,1 1 0,0-2 0,0 1 0,13 12 0,-14-16 0,1 1 0,0-1 0,0 0 0,0-1 0,0 1 0,0-1 0,1-1 0,-1 1 0,1-1 0,0 0 0,-1-1 0,1 1 0,0-1 0,0-1 0,0 1 0,0-1 0,0-1 0,0 1 0,0-1 0,0 0 0,11-4 0,-13 4 0,-1-1 0,1 0 0,-1 0 0,1 0 0,-1-1 0,0 0 0,0 1 0,0-1 0,0-1 0,0 1 0,-1-1 0,0 1 0,1-1 0,-1 0 0,-1 0 0,1 0 0,-1-1 0,1 1 0,-1-1 0,0 1 0,-1-1 0,1 0 0,-1 0 0,1-9 0,1-10 0,-1 0 0,-1-1 0,-4-46 0,0 26 0,3-53 0,-3-55 0,3 151 0,0-1 0,0 1 0,-1 0 0,1 0 0,-1 0 0,1-1 0,-1 1 0,0 0 0,0 0 0,0 0 0,0 0 0,0 0 0,0 0 0,0 0 0,-1 1 0,1-1 0,-1 0 0,1 1 0,-1-1 0,0 1 0,0-1 0,0 1 0,1 0 0,-1 0 0,0 0 0,-1 0 0,1 0 0,0 0 0,0 0 0,0 1 0,0-1 0,-5 1 0,-5-1 0,-1 1 0,1 1 0,-1 0 0,1 0 0,-13 4 0,-10 1 0,11-4-170,-1 1-1,1 0 0,0 2 1,0 1-1,1 1 0,0 1 1,-42 21-1,45-16-6655</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6:12.413"/>
    </inkml:context>
    <inkml:brush xml:id="br0">
      <inkml:brushProperty name="width" value="0.05" units="cm"/>
      <inkml:brushProperty name="height" value="0.05" units="cm"/>
    </inkml:brush>
  </inkml:definitions>
  <inkml:trace contextRef="#ctx0" brushRef="#br0">0 1 24575,'6'0'0,"5"0"0,8 0 0,4 0 0,4 0 0,3 0 0,1 0 0,0 0 0,-5 0-8191</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6:13.301"/>
    </inkml:context>
    <inkml:brush xml:id="br0">
      <inkml:brushProperty name="width" value="0.05" units="cm"/>
      <inkml:brushProperty name="height" value="0.05" units="cm"/>
    </inkml:brush>
  </inkml:definitions>
  <inkml:trace contextRef="#ctx0" brushRef="#br0">1 12 24575,'10'0'0,"8"0"0,7-5 0,-2-2-8191</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6:14.805"/>
    </inkml:context>
    <inkml:brush xml:id="br0">
      <inkml:brushProperty name="width" value="0.05" units="cm"/>
      <inkml:brushProperty name="height" value="0.05" units="cm"/>
    </inkml:brush>
  </inkml:definitions>
  <inkml:trace contextRef="#ctx0" brushRef="#br0">2 1 24575,'-1'83'0,"3"202"0,-2-281 0,0 0 0,0 0 0,0 0 0,1 0 0,0-1 0,0 1 0,0 0 0,0-1 0,0 1 0,1 0 0,-1-1 0,1 0 0,0 1 0,0-1 0,1 0 0,-1 0 0,1 0 0,-1 0 0,6 4 0,-3-5 0,1 1 0,-1-1 0,0 0 0,1 0 0,0 0 0,-1-1 0,1 0 0,0 0 0,0-1 0,-1 1 0,1-1 0,8-1 0,47-3-1365,-34 2-5461</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6:15.592"/>
    </inkml:context>
    <inkml:brush xml:id="br0">
      <inkml:brushProperty name="width" value="0.05" units="cm"/>
      <inkml:brushProperty name="height" value="0.05" units="cm"/>
    </inkml:brush>
  </inkml:definitions>
  <inkml:trace contextRef="#ctx0" brushRef="#br0">32 0 24575,'-16'212'0,"0"-3"0,17 478-1365,-1-662-5461</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6:16.595"/>
    </inkml:context>
    <inkml:brush xml:id="br0">
      <inkml:brushProperty name="width" value="0.05" units="cm"/>
      <inkml:brushProperty name="height" value="0.05" units="cm"/>
    </inkml:brush>
  </inkml:definitions>
  <inkml:trace contextRef="#ctx0" brushRef="#br0">1 31 24575,'189'-15'0,"-27"1"0,179 13 57,-181 2-1479,-129-1-5404</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6:18.601"/>
    </inkml:context>
    <inkml:brush xml:id="br0">
      <inkml:brushProperty name="width" value="0.05" units="cm"/>
      <inkml:brushProperty name="height" value="0.05" units="cm"/>
    </inkml:brush>
  </inkml:definitions>
  <inkml:trace contextRef="#ctx0" brushRef="#br0">525 1 24575,'65'-1'0,"76"3"0,-136-1 0,-1 0 0,1 0 0,-1 0 0,0 0 0,1 1 0,-1-1 0,0 1 0,0 0 0,0 1 0,0-1 0,-1 1 0,1-1 0,0 1 0,-1 0 0,0 1 0,0-1 0,0 0 0,0 1 0,-1 0 0,1 0 0,-1 0 0,0 0 0,0 0 0,0 0 0,-1 0 0,1 0 0,-1 1 0,0-1 0,0 1 0,-1-1 0,1 1 0,-1-1 0,0 1 0,0-1 0,-1 1 0,1-1 0,-1 1 0,0-1 0,0 1 0,-1-1 0,1 0 0,-1 0 0,0 0 0,0 0 0,0 0 0,0 0 0,-6 6 0,-3 5 0,-2-1 0,1 0 0,-2 0 0,0-2 0,0 0 0,-1 0 0,-1-1 0,0-1 0,0-1 0,-1 0 0,-20 7 0,36-16 0,0 1 0,0-1 0,0 1 0,0-1 0,-1 0 0,1 1 0,0-1 0,0 0 0,0 0 0,0 0 0,0 0 0,0 0 0,0 0 0,-1 0 0,1 0 0,0-1 0,0 1 0,0 0 0,0 0 0,0-1 0,0 1 0,0-1 0,0 1 0,0-1 0,0 0 0,0 1 0,0-1 0,0 0 0,0 0 0,1 1 0,-1-1 0,0 0 0,1 0 0,-1 0 0,0 0 0,1 0 0,-1 0 0,1 0 0,-1-1 0,1 0 0,0 0 0,0 0 0,0 0 0,0 0 0,0 0 0,1 0 0,-1 1 0,1-1 0,-1 0 0,1 0 0,-1 0 0,1 1 0,0-1 0,0 0 0,0 1 0,0-1 0,0 1 0,1-1 0,-1 1 0,0 0 0,1-1 0,-1 1 0,3-1 0,-2-1 0,1 1 0,0 0 0,0 0 0,0 0 0,1 0 0,-1 1 0,0 0 0,1-1 0,-1 1 0,1 0 0,-1 0 0,1 1 0,0-1 0,-1 1 0,1 0 0,0 0 0,-1 0 0,5 1 0,-5 0 0,1 0 0,-1 1 0,0-1 0,0 1 0,0-1 0,0 1 0,0 0 0,-1 0 0,1 1 0,-1-1 0,1 1 0,-1-1 0,0 1 0,0 0 0,3 5 0,1 3 0,0 1 0,-1-1 0,-1 1 0,0 1 0,-1-1 0,0 0 0,-1 1 0,0 0 0,-1 14 0,-1-21 0,1 10 0,-1 1 0,0-1 0,-6 29 0,5-40 0,-1 0 0,0 1 0,0-1 0,0 0 0,0 0 0,-1 0 0,0 0 0,0 0 0,0-1 0,-1 1 0,0-1 0,0 0 0,0 0 0,-7 5 0,10-8 0,-264 188 0,255-184 0,0-1 0,0 0 0,0 0 0,-1-1 0,1 0 0,-1-1 0,0 0 0,-20 0 0,-88-5 0,105 2 0,8 1 0,-1-1 0,1 1 0,0-1 0,0-1 0,-1 1 0,1-1 0,0-1 0,0 1 0,1-1 0,-1 0 0,0 0 0,1 0 0,0-1 0,0 0 0,-9-8 0,8 4 0,0 0 0,0 0 0,1-1 0,0 0 0,1 0 0,-1 0 0,2 0 0,0-1 0,-3-11 0,-3-6-1365,1 6-5461</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6:21.456"/>
    </inkml:context>
    <inkml:brush xml:id="br0">
      <inkml:brushProperty name="width" value="0.05" units="cm"/>
      <inkml:brushProperty name="height" value="0.05" units="cm"/>
    </inkml:brush>
  </inkml:definitions>
  <inkml:trace contextRef="#ctx0" brushRef="#br0">486 1 24575,'-12'1'0,"0"0"0,0 2 0,1-1 0,-1 1 0,1 1 0,0 0 0,0 0 0,0 1 0,1 1 0,0 0 0,0 0 0,-18 15 0,19-12 0,1 0 0,-1 1 0,1 0 0,1 1 0,0-1 0,0 1 0,1 1 0,1-1 0,-5 14 0,8-21 0,1 1 0,0-1 0,0 1 0,0-1 0,1 1 0,0 0 0,-1-1 0,2 1 0,-1-1 0,0 1 0,1 0 0,2 5 0,-2-7 0,0 0 0,1 0 0,-1 0 0,1 0 0,0-1 0,0 1 0,0-1 0,0 1 0,0-1 0,1 0 0,-1 0 0,1 0 0,-1 0 0,1 0 0,0 0 0,0-1 0,0 0 0,0 1 0,5 0 0,46 14 0,-38-13 0,0 2 0,0 0 0,-1 0 0,15 9 0,-25-11 0,0 0 0,0 0 0,-1 0 0,1 1 0,-1 0 0,0 0 0,0 0 0,-1 0 0,1 1 0,-1-1 0,0 1 0,0 0 0,-1 0 0,1 0 0,3 10 0,-4-7 0,0 0 0,0 0 0,0 0 0,-1 0 0,0 0 0,-1 0 0,0 0 0,0 0 0,0 0 0,-1 0 0,-1 0 0,1 0 0,-1 0 0,-1 0 0,1 0 0,-1-1 0,-1 1 0,1-1 0,-1 0 0,-8 11 0,3-7 0,-1 0 0,-1 0 0,0-1 0,0-1 0,-1 1 0,0-2 0,-1 0 0,0 0 0,0-1 0,-21 7 0,-14 8 0,29-12 0,-1-1 0,1-1 0,-1-1 0,-1-1 0,-29 5 0,46-10 0,-1-1 0,1 1 0,-1-1 0,0-1 0,1 1 0,-1-1 0,1 1 0,-1-1 0,1-1 0,-1 1 0,1-1 0,0 1 0,0-1 0,0-1 0,0 1 0,0 0 0,0-1 0,0 0 0,1 0 0,-1 0 0,1 0 0,0-1 0,0 1 0,0-1 0,1 0 0,-1 1 0,1-1 0,0 0 0,0-1 0,-2-5 0,1 1-273,-1-1 0,2 0 0,-1 0 0,-1-16 0,2-3-6553</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6:22.412"/>
    </inkml:context>
    <inkml:brush xml:id="br0">
      <inkml:brushProperty name="width" value="0.05" units="cm"/>
      <inkml:brushProperty name="height" value="0.05" units="cm"/>
    </inkml:brush>
  </inkml:definitions>
  <inkml:trace contextRef="#ctx0" brushRef="#br0">1 0 24575,'5'0'0,"6"0"0,8 0 0,9 5 0,6 2 0,2 0 0,0 3 0,-1 0 0,-1-1 0,3-3 0,1-1 0,-1-3 0,-2-1 0,-2-6 0,-6-2-8191</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6:23.747"/>
    </inkml:context>
    <inkml:brush xml:id="br0">
      <inkml:brushProperty name="width" value="0.05" units="cm"/>
      <inkml:brushProperty name="height" value="0.05" units="cm"/>
    </inkml:brush>
  </inkml:definitions>
  <inkml:trace contextRef="#ctx0" brushRef="#br0">452 0 24575,'-2'1'0,"1"0"0,-1 0 0,0 0 0,0 0 0,1 1 0,-1-1 0,0 0 0,1 1 0,-1-1 0,1 1 0,0 0 0,0-1 0,-1 1 0,1 0 0,0 0 0,0 0 0,1 0 0,-1 0 0,0 0 0,1 0 0,-1 3 0,0-2 0,-15 41 0,3 1 0,2 1 0,1-1 0,-3 54 0,7-57 0,-20 76 0,3-28 0,20-74 0,-1 1 0,0-1 0,-2 0 0,-10 23 0,11-31 0,1 0 0,-1-1 0,-1 0 0,1 0 0,-1 0 0,-1-1 0,1 0 0,-1 0 0,0-1 0,-10 7 0,7-5 0,-1-1 0,0 0 0,0 0 0,0-1 0,-1 0 0,0-1 0,-13 3 0,22-7 0,0 1 0,0-1 0,0 0 0,0 0 0,0-1 0,0 1 0,0 0 0,0-1 0,0 0 0,0 0 0,0 0 0,0 0 0,0 0 0,0 0 0,1-1 0,-1 1 0,0-1 0,1 0 0,-1 0 0,1 0 0,0 0 0,0 0 0,0-1 0,0 1 0,0-1 0,0 1 0,1-1 0,-1 0 0,1 1 0,0-1 0,0 0 0,0 0 0,-2-6 0,0-3-174,0-1-1,1 1 1,1-1-1,0 0 1,0-12-1,1 21-143,0-28-6508</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6:46.784"/>
    </inkml:context>
    <inkml:brush xml:id="br0">
      <inkml:brushProperty name="width" value="0.05" units="cm"/>
      <inkml:brushProperty name="height" value="0.05" units="cm"/>
    </inkml:brush>
  </inkml:definitions>
  <inkml:trace contextRef="#ctx0" brushRef="#br0">1 124 24575,'87'-6'0,"0"-2"0,0-5 0,89-25 0,29-5 0,-118 33-21,1 4 1,130 7-1,-82 2-1282,-112-3-5523</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6:56.475"/>
    </inkml:context>
    <inkml:brush xml:id="br0">
      <inkml:brushProperty name="width" value="0.05" units="cm"/>
      <inkml:brushProperty name="height" value="0.05" units="cm"/>
    </inkml:brush>
  </inkml:definitions>
  <inkml:trace contextRef="#ctx0" brushRef="#br0">115 0 24575,'-5'0'0,"0"0"0,0 1 0,0-1 0,0 1 0,1 0 0,-1 0 0,0 1 0,0-1 0,1 1 0,-1 0 0,1 0 0,-1 1 0,1-1 0,0 1 0,0 0 0,0 0 0,1 1 0,-1-1 0,1 1 0,-1 0 0,1-1 0,0 1 0,1 1 0,-5 6 0,6-7 0,-1 1 0,1-1 0,0 0 0,0 0 0,0 0 0,1 1 0,0-1 0,-1 0 0,1 1 0,1-1 0,-1 0 0,1 1 0,0-1 0,0 0 0,0 0 0,0 0 0,1 0 0,-1 0 0,1 0 0,0 0 0,1 0 0,-1-1 0,0 1 0,1-1 0,0 1 0,0-1 0,0 0 0,5 4 0,15 8 0,0 0 0,1-1 0,1-1 0,0-2 0,1 0 0,52 13 0,-70-22 0,-1 0 0,0 0 0,1-1 0,-1 0 0,1 0 0,-1-1 0,1 0 0,9-1 0,-14 1 0,-1-1 0,1 0 0,-1 0 0,0 0 0,1 0 0,-1 0 0,0 0 0,0 0 0,0-1 0,0 1 0,0-1 0,0 0 0,0 1 0,-1-1 0,1 0 0,0 0 0,-1 0 0,0 0 0,1-1 0,-1 1 0,0 0 0,0-1 0,0 1 0,-1 0 0,1-1 0,0 1 0,-1-1 0,1-2 0,1-21-13,0 1 0,-2-1 1,-3-32-1,1 11-1301,1 21-5512</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7:00.440"/>
    </inkml:context>
    <inkml:brush xml:id="br0">
      <inkml:brushProperty name="width" value="0.05" units="cm"/>
      <inkml:brushProperty name="height" value="0.05" units="cm"/>
    </inkml:brush>
  </inkml:definitions>
  <inkml:trace contextRef="#ctx0" brushRef="#br0">126 46 24575,'-4'-5'0,"-1"1"0,0 0 0,0 0 0,0 0 0,0 1 0,0 0 0,-1 0 0,0 0 0,1 0 0,-1 1 0,0 0 0,0 1 0,-1-1 0,1 1 0,0 0 0,0 1 0,-1-1 0,1 1 0,-8 1 0,90 10 0,-13-10 0,-37-2 0,-1 1 0,0 2 0,39 6 0,-61-7 0,1 0 0,-1 1 0,1-1 0,-1 1 0,0 0 0,0 0 0,1 0 0,-1 0 0,-1 0 0,1 1 0,0-1 0,-1 1 0,1 0 0,-1-1 0,0 1 0,0 0 0,0 1 0,0-1 0,0 0 0,-1 1 0,1-1 0,-1 1 0,0-1 0,0 1 0,0-1 0,-1 1 0,1 6 0,0 8 0,-1 0 0,0 1 0,-2-1 0,-3 21 0,4-32 0,-1-1 0,1 1 0,-1 0 0,-1-1 0,1 0 0,-1 1 0,0-1 0,0 0 0,-1-1 0,0 1 0,0-1 0,0 1 0,-1-1 0,-10 9 0,-1-2 0,-1 0 0,0-2 0,-30 15 0,-33 20 0,54-27 0,17-13 0,1 1 0,-1 0 0,1 1 0,-13 14 0,18-17 0,0 0 0,0 1 0,1-1 0,0 1 0,-1 0 0,2 0 0,-1-1 0,0 1 0,1 1 0,0-1 0,0 0 0,0 10 0,1-11 0,-1 8 0,0 1 0,1 0 0,1-1 0,0 1 0,3 13 0,-3-22 0,0-1 0,0 1 0,1-1 0,-1 0 0,1 0 0,0 0 0,0 0 0,0 0 0,0 0 0,0 0 0,0-1 0,1 1 0,0-1 0,-1 1 0,1-1 0,0 0 0,0 0 0,0-1 0,0 1 0,1 0 0,-1-1 0,6 2 0,80 34 0,-73-28 0,2-1 0,-1-1 0,1-1 0,0 0 0,0-1 0,25 3 0,-33-7 0,3 0 0,-1 0 0,1 0 0,0-1 0,-1-1 0,15-2 0,-24 3 0,-1-1 0,1 0 0,0 0 0,0 0 0,0 0 0,-1 0 0,1-1 0,-1 1 0,1-1 0,-1 0 0,1 0 0,-1 1 0,0-2 0,0 1 0,0 0 0,0 0 0,0-1 0,-1 1 0,1-1 0,-1 1 0,1-1 0,-1 1 0,0-1 0,0 0 0,0 0 0,-1 0 0,1-3 0,3-14 0,-2 0 0,0 0 0,-2 0 0,0 0 0,-1 0 0,-1 0 0,-1 0 0,-1 0 0,0 1 0,-2-1 0,0 1 0,-1 0 0,-1 1 0,-12-21 0,8 19 0,0 1 0,-2 0 0,0 1 0,-21-21 0,28 33 0,0 0 0,0 1 0,0 0 0,-1 0 0,1 1 0,-1 0 0,0 0 0,-1 1 0,1 0 0,-1 0 0,1 1 0,-1 0 0,1 1 0,-13-1 0,7 1-195,-1 0 0,1 1 0,0 1 0,-1 0 0,1 1 0,-15 3 0,9 3-6631</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7:41.847"/>
    </inkml:context>
    <inkml:brush xml:id="br0">
      <inkml:brushProperty name="width" value="0.05" units="cm"/>
      <inkml:brushProperty name="height" value="0.05" units="cm"/>
    </inkml:brush>
  </inkml:definitions>
  <inkml:trace contextRef="#ctx0" brushRef="#br0">3527 1146 24575,'-50'-4'0,"0"-1"0,0-3 0,1-2 0,0-2 0,-74-29 0,60 20 0,-496-191 0,526 196 0,-43-29 0,43 24 0,-37-17 0,-247-86 0,164 67 0,-987-282 0,911 291 0,118 27 0,-191-62 0,293 80-273,1-1 0,0 1 0,0-2 0,-13-8 0,6 0-6553</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7:43.414"/>
    </inkml:context>
    <inkml:brush xml:id="br0">
      <inkml:brushProperty name="width" value="0.05" units="cm"/>
      <inkml:brushProperty name="height" value="0.05" units="cm"/>
    </inkml:brush>
  </inkml:definitions>
  <inkml:trace contextRef="#ctx0" brushRef="#br0">188 0 24575,'-5'0'0,"-12"5"0,-8 2 0,-5 5 0,-2 5 0,-1-1 0,5 3 0,12 3 0,15-2 0,11 0 0,11-2 0,5-6 0,4-3 0,2-4 0,-4 2 0,-3 0 0,-4-1-8191</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7:07.809"/>
    </inkml:context>
    <inkml:brush xml:id="br0">
      <inkml:brushProperty name="width" value="0.05" units="cm"/>
      <inkml:brushProperty name="height" value="0.05" units="cm"/>
    </inkml:brush>
  </inkml:definitions>
  <inkml:trace contextRef="#ctx0" brushRef="#br0">184 81 24575,'9'-2'0,"0"0"0,-1 0 0,0 0 0,1-1 0,-1-1 0,0 1 0,0-1 0,11-8 0,5-1 0,-13 7 0,0 1 0,0 1 0,0 0 0,1 0 0,-1 1 0,1 0 0,0 1 0,0 1 0,14-1 0,-22 3 0,0-1 0,0 0 0,-1 1 0,1 0 0,0 0 0,0 0 0,0 0 0,-1 1 0,1-1 0,-1 1 0,1 0 0,-1 0 0,0 1 0,0-1 0,1 0 0,-2 1 0,1 0 0,0 0 0,-1 0 0,1 0 0,-1 0 0,0 0 0,0 1 0,0-1 0,0 1 0,-1-1 0,1 1 0,-1 0 0,0 0 0,0 0 0,0 6 0,1 0 0,-1-1 0,0 1 0,-1 0 0,0 0 0,0-1 0,-1 1 0,-1 0 0,0-1 0,0 1 0,0-1 0,-2 1 0,1-1 0,-1 0 0,0-1 0,-1 1 0,-9 13 0,-6 5 0,-2-1 0,-1-1 0,-37 31 0,32-29 0,-4 1 0,-1 0 0,-1-2 0,-1-2 0,-1-1 0,-51 24 0,85-47 0,0 1 0,0 0 0,1-1 0,-1 1 0,0-1 0,0 0 0,0 0 0,0 1 0,0-1 0,0 0 0,1-1 0,-1 1 0,0 0 0,0 0 0,0-1 0,0 1 0,1-1 0,-1 0 0,0 1 0,0-1 0,1 0 0,-1 0 0,1 0 0,-1 0 0,1 0 0,-1-1 0,1 1 0,0 0 0,-1-1 0,1 1 0,0-1 0,0 1 0,0-1 0,0 0 0,0 1 0,0-1 0,1 0 0,-1 1 0,1-1 0,-1 0 0,1 0 0,0 0 0,-1 0 0,1 0 0,0 1 0,0-1 0,0 0 0,1 0 0,-1 0 0,0 0 0,1 0 0,-1 1 0,1-1 0,-1 0 0,1 0 0,0 1 0,0-1 0,0 0 0,0 1 0,0-1 0,0 1 0,0-1 0,1 1 0,-1 0 0,3-2 0,-2 1 0,-1 1 0,1 0 0,0 1 0,-1-1 0,1 0 0,0 0 0,0 1 0,0-1 0,-1 1 0,1-1 0,0 1 0,0 0 0,0 0 0,0 0 0,0 0 0,0 0 0,0 0 0,0 1 0,0-1 0,-1 1 0,1-1 0,0 1 0,0 0 0,0-1 0,-1 1 0,1 0 0,0 0 0,-1 0 0,1 1 0,1 1 0,8 5 0,0 1 0,-1 0 0,10 14 0,-11-14 0,21 24-93,-24-24-13,1 0 0,0-1 0,0 0 0,1-1 0,0 0 0,1 0 0,-1-1 0,1 1 0,0-2 0,1 0 0,16 7 0,-4-7-6720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7:09.050"/>
    </inkml:context>
    <inkml:brush xml:id="br0">
      <inkml:brushProperty name="width" value="0.05" units="cm"/>
      <inkml:brushProperty name="height" value="0.05" units="cm"/>
    </inkml:brush>
  </inkml:definitions>
  <inkml:trace contextRef="#ctx0" brushRef="#br0">1 0 24575,'0'5'0,"0"7"0,0 6 0,0 6 0,0 3 0,0 2 0,0 2 0,0 5 0,0 2 0,5-6 0,7-8 0,6-8 0,6-7 0,3-5 0,3-3 0,0-2 0,1 0 0,-5-1-8191</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7:09.984"/>
    </inkml:context>
    <inkml:brush xml:id="br0">
      <inkml:brushProperty name="width" value="0.05" units="cm"/>
      <inkml:brushProperty name="height" value="0.05" units="cm"/>
    </inkml:brush>
  </inkml:definitions>
  <inkml:trace contextRef="#ctx0" brushRef="#br0">0 1 24575,'0'958'-1365,"0"-918"-5461</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7:11.404"/>
    </inkml:context>
    <inkml:brush xml:id="br0">
      <inkml:brushProperty name="width" value="0.05" units="cm"/>
      <inkml:brushProperty name="height" value="0.05" units="cm"/>
    </inkml:brush>
  </inkml:definitions>
  <inkml:trace contextRef="#ctx0" brushRef="#br0">0 0 24575,'5'0'0,"7"0"0,6 0 0,5 0 0,4 0 0,3 0 0,1 0 0,0 0 0,0 0 0,0 0 0,0 0 0,-6 0-8191</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7:12.577"/>
    </inkml:context>
    <inkml:brush xml:id="br0">
      <inkml:brushProperty name="width" value="0.05" units="cm"/>
      <inkml:brushProperty name="height" value="0.05" units="cm"/>
    </inkml:brush>
  </inkml:definitions>
  <inkml:trace contextRef="#ctx0" brushRef="#br0">1 1 24575,'5'0'0,"6"0"0,8 0 0,4 0 0,14 0 0,6 0 0,1 0 0,-2 0 0,-4 0 0,-7 0-8191</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7:18.710"/>
    </inkml:context>
    <inkml:brush xml:id="br0">
      <inkml:brushProperty name="width" value="0.05" units="cm"/>
      <inkml:brushProperty name="height" value="0.05" units="cm"/>
    </inkml:brush>
  </inkml:definitions>
  <inkml:trace contextRef="#ctx0" brushRef="#br0">1 142 24575,'6'-16'0,"1"0"0,7-31 0,4-9 0,-18 56 0,0 0 0,0 0 0,0-1 0,0 1 0,0 0 0,0 0 0,0-1 0,0 1 0,0 0 0,0 0 0,0-1 0,0 1 0,0 0 0,0 0 0,0 0 0,1-1 0,-1 1 0,0 0 0,0 0 0,0 0 0,0 0 0,0-1 0,1 1 0,-1 0 0,0 0 0,0 0 0,0 0 0,1 0 0,-1-1 0,0 1 0,0 0 0,0 0 0,1 0 0,-1 0 0,0 0 0,0 0 0,1 0 0,-1 0 0,0 0 0,0 0 0,0 0 0,1 0 0,-1 0 0,0 0 0,1 0 0,3 13 0,0 20 0,-3 304 87,-3-159-1539,2-153-5374</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7:19.597"/>
    </inkml:context>
    <inkml:brush xml:id="br0">
      <inkml:brushProperty name="width" value="0.05" units="cm"/>
      <inkml:brushProperty name="height" value="0.05" units="cm"/>
    </inkml:brush>
  </inkml:definitions>
  <inkml:trace contextRef="#ctx0" brushRef="#br0">1 1 24575,'750'0'-1365,"-724"0"-5461</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7:21.803"/>
    </inkml:context>
    <inkml:brush xml:id="br0">
      <inkml:brushProperty name="width" value="0.05" units="cm"/>
      <inkml:brushProperty name="height" value="0.05" units="cm"/>
    </inkml:brush>
  </inkml:definitions>
  <inkml:trace contextRef="#ctx0" brushRef="#br0">187 3 24575,'35'-1'0,"-16"0"0,-1 1 0,1 0 0,0 2 0,28 5 0,-43-6 0,0 0 0,0 0 0,0 0 0,0 1 0,-1 0 0,1-1 0,0 2 0,-1-1 0,1 0 0,-1 1 0,0-1 0,0 1 0,0 0 0,0 0 0,-1 0 0,1 0 0,-1 1 0,0-1 0,1 1 0,-2-1 0,1 1 0,0 0 0,-1 0 0,0-1 0,1 1 0,-1 5 0,0 0 0,0 0 0,-1 0 0,0 0 0,0 0 0,-1 0 0,-1 0 0,1 0 0,-1 0 0,-1 0 0,0-1 0,0 1 0,0-1 0,-1 0 0,-1 0 0,1 0 0,-1 0 0,-1-1 0,1 0 0,-1 0 0,0-1 0,-1 1 0,0-1 0,0-1 0,0 1 0,0-1 0,-1 0 0,0-1 0,0 0 0,0 0 0,-1-1 0,-15 5 0,69-22 0,34-9 0,-74 22 0,-1 0 0,1 1 0,0-1 0,0 1 0,0 0 0,0 0 0,0 1 0,0 0 0,0 0 0,0 0 0,-1 0 0,1 1 0,7 3 0,-9-3 0,0 1 0,0 0 0,0 0 0,0 1 0,-1-1 0,1 0 0,-1 1 0,0 0 0,0-1 0,0 1 0,-1 0 0,1 0 0,-1 0 0,0 0 0,0 1 0,0-1 0,-1 0 0,1 0 0,-1 1 0,-1 6 0,1 4 0,0 0 0,-2 0 0,0 0 0,-6 23 0,6-32 0,0-1 0,-1 0 0,0 0 0,0 0 0,0 0 0,0 0 0,-1-1 0,0 1 0,0-1 0,0 0 0,0 0 0,-1-1 0,1 1 0,-1-1 0,0 0 0,0 0 0,0 0 0,-1-1 0,1 0 0,0 0 0,-1 0 0,-10 1 0,-12 2 0,0-1 0,0-1 0,-39-2 0,45 0 0,-6-1-273,0-1 0,0-2 0,0 0 0,-42-11 0,48 8-6553</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7:24.195"/>
    </inkml:context>
    <inkml:brush xml:id="br0">
      <inkml:brushProperty name="width" value="0.05" units="cm"/>
      <inkml:brushProperty name="height" value="0.05" units="cm"/>
    </inkml:brush>
  </inkml:definitions>
  <inkml:trace contextRef="#ctx0" brushRef="#br0">848 301 24575,'-1'-6'0,"0"1"0,0 0 0,-1-1 0,0 1 0,1 0 0,-2 0 0,1 0 0,-5-7 0,-4-11 0,5 9 0,0 0 0,-1 0 0,0 0 0,-1 1 0,-1 0 0,0 0 0,-1 1 0,0 1 0,-1-1 0,0 2 0,-1-1 0,0 2 0,-1 0 0,-26-15 0,26 18 0,1 1 0,-1 1 0,0 0 0,0 0 0,-1 1 0,1 1 0,-1 1 0,1 0 0,-1 0 0,0 1 0,1 1 0,-1 1 0,1 0 0,-1 0 0,1 1 0,0 1 0,-19 7 0,-6 8 0,1 2 0,0 1 0,2 2 0,1 1 0,-54 52 0,58-51 0,22-20 0,1 1 0,-1 0 0,2 0 0,-1 1 0,1 0 0,0 0 0,0 0 0,1 1 0,0-1 0,1 1 0,0 1 0,0-1 0,1 0 0,1 1 0,-1 0 0,1 0 0,1 0 0,0 0 0,0 0 0,1 0 0,0 0 0,2 11 0,1 3 0,0 0 0,1-1 0,1 1 0,2-1 0,0 0 0,2-1 0,0 0 0,1 0 0,24 36 0,-16-31 0,2-2 0,1 0 0,1-1 0,0-1 0,2-1 0,47 33 0,-50-40 0,3 2 0,49 26 0,-63-38 0,1 0 0,1-1 0,-1-1 0,0 0 0,1 0 0,0-1 0,23 0 0,-14-1 0,0-2 0,0 0 0,-1-2 0,1 0 0,0-1 0,-1-1 0,0-1 0,0-1 0,0-1 0,22-12 0,-33 15 0,-1 0 0,-1 0 0,1-1 0,-1 0 0,0 0 0,0 0 0,-1-1 0,0 0 0,0-1 0,0 1 0,-1-1 0,0 0 0,-1 0 0,0-1 0,0 1 0,-1-1 0,0 0 0,0 0 0,-1 0 0,0 0 0,-1-1 0,0 1 0,0 0 0,-1-1 0,-2-14 0,-2 1 0,-2 1 0,0 0 0,-2 0 0,0 0 0,-2 1 0,0 1 0,-1 0 0,-17-24 0,-25-48 0,-30-66-1365,74 139-5461</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7:25.213"/>
    </inkml:context>
    <inkml:brush xml:id="br0">
      <inkml:brushProperty name="width" value="0.05" units="cm"/>
      <inkml:brushProperty name="height" value="0.05" units="cm"/>
    </inkml:brush>
  </inkml:definitions>
  <inkml:trace contextRef="#ctx0" brushRef="#br0">0 0 24575,'5'1'0,"0"-1"0,0 1 0,0 0 0,0 1 0,0-1 0,-1 1 0,1 0 0,0 0 0,-1 0 0,1 1 0,-1-1 0,0 1 0,0 0 0,0 1 0,0-1 0,-1 1 0,1-1 0,5 9 0,5 8 0,-1 1 0,19 38 0,-9-16 0,-15-26 0,0-1 0,-1 1 0,-1 0 0,-1 0 0,4 21 0,11 91 0,-18-120 0,2 48-1365,-3-32-5461</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7:25.878"/>
    </inkml:context>
    <inkml:brush xml:id="br0">
      <inkml:brushProperty name="width" value="0.05" units="cm"/>
      <inkml:brushProperty name="height" value="0.05" units="cm"/>
    </inkml:brush>
  </inkml:definitions>
  <inkml:trace contextRef="#ctx0" brushRef="#br0">1 6 24575,'0'-5'0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7:27.621"/>
    </inkml:context>
    <inkml:brush xml:id="br0">
      <inkml:brushProperty name="width" value="0.05" units="cm"/>
      <inkml:brushProperty name="height" value="0.05" units="cm"/>
    </inkml:brush>
  </inkml:definitions>
  <inkml:trace contextRef="#ctx0" brushRef="#br0">366 2 24575,'-43'-1'0,"15"0"0,-45 4 0,65-2 0,0 1 0,0-1 0,-1 2 0,1-1 0,0 1 0,1 0 0,-1 0 0,0 1 0,-11 8 0,6-3 0,0 1 0,0 1 0,1 0 0,0 0 0,-16 22 0,23-25 0,0 0 0,1 0 0,0 0 0,1 0 0,0 0 0,0 1 0,1 0 0,0-1 0,0 1 0,1 0 0,-1 18 0,1 14 0,-1-9 0,1 1 0,2-1 0,2 0 0,5 33 0,-3-51 0,0 0 0,0-1 0,2 0 0,-1 0 0,2 0 0,0-1 0,0 0 0,18 19 0,-8-12 0,0-1 0,2 0 0,0-2 0,23 15 0,-36-27-50,0-1-1,0 0 1,0-1-1,0 1 0,1-1 1,-1-1-1,1 1 1,0-1-1,-1-1 1,1 0-1,-1 0 0,1 0 1,0-1-1,-1 0 1,1 0-1,-1-1 1,1 0-1,-1 0 0,0-1 1,0 0-1,0 0 1,0-1-1,0 1 1,-1-2-1,0 1 1,11-10-1,6-6-6775</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7:29.272"/>
    </inkml:context>
    <inkml:brush xml:id="br0">
      <inkml:brushProperty name="width" value="0.05" units="cm"/>
      <inkml:brushProperty name="height" value="0.05" units="cm"/>
    </inkml:brush>
  </inkml:definitions>
  <inkml:trace contextRef="#ctx0" brushRef="#br0">2 0 24575,'-2'144'0,"5"157"0,-1-296 0,-1 1 0,1-1 0,0 1 0,0-1 0,0 0 0,1 0 0,0 0 0,0 0 0,0 0 0,1 0 0,0-1 0,-1 0 0,2 0 0,-1 0 0,0 0 0,1 0 0,0-1 0,-1 0 0,1 0 0,11 4 0,5 3 0,0-1 0,0-1 0,44 10 0,-18-10-1365,-5-3-5461</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7:30.075"/>
    </inkml:context>
    <inkml:brush xml:id="br0">
      <inkml:brushProperty name="width" value="0.05" units="cm"/>
      <inkml:brushProperty name="height" value="0.05" units="cm"/>
    </inkml:brush>
  </inkml:definitions>
  <inkml:trace contextRef="#ctx0" brushRef="#br0">1 69 24575,'5'0'0,"7"0"0,22 0 0,19 0 0,18 0 0,5-5 0,1-2 0,-3-4 0,-4-1 0,-8 2 0,-15-2 0,-16 0-8191</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7:31.263"/>
    </inkml:context>
    <inkml:brush xml:id="br0">
      <inkml:brushProperty name="width" value="0.05" units="cm"/>
      <inkml:brushProperty name="height" value="0.05" units="cm"/>
    </inkml:brush>
  </inkml:definitions>
  <inkml:trace contextRef="#ctx0" brushRef="#br0">224 1 24575,'7'7'0,"0"1"0,-1 0 0,-1 1 0,1 0 0,-2 0 0,1 0 0,-1 0 0,0 1 0,-1 0 0,0-1 0,-1 1 0,0 0 0,1 12 0,0 18 0,-1 1 0,-5 41 0,1-23 0,2-53 0,0 0 0,0 0 0,-1 0 0,0 0 0,0 0 0,-1 0 0,1 0 0,-1-1 0,0 1 0,-1-1 0,0 1 0,0-1 0,0 0 0,-4 5 0,5-8 0,0 1 0,-1-1 0,0 0 0,1-1 0,-1 1 0,0 0 0,0-1 0,0 1 0,0-1 0,0 0 0,0 0 0,0 0 0,-1-1 0,1 1 0,0-1 0,0 1 0,-1-1 0,1 0 0,0-1 0,0 1 0,-1 0 0,1-1 0,0 0 0,0 0 0,0 0 0,0 0 0,-4-2 0,-21-7-341,1-1 0,0-1-1,-39-24 1,46 21-6485</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7:31.996"/>
    </inkml:context>
    <inkml:brush xml:id="br0">
      <inkml:brushProperty name="width" value="0.05" units="cm"/>
      <inkml:brushProperty name="height" value="0.05" units="cm"/>
    </inkml:brush>
  </inkml:definitions>
  <inkml:trace contextRef="#ctx0" brushRef="#br0">1 0 24575,'5'0'0,"7"0"0,6 0 0,6 0 0,3 5 0,3 2 0,16 0 0,5-2 0,-1-1 0,-3-2 0,-5 0 0,-10-2-8191</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7:32.983"/>
    </inkml:context>
    <inkml:brush xml:id="br0">
      <inkml:brushProperty name="width" value="0.05" units="cm"/>
      <inkml:brushProperty name="height" value="0.05" units="cm"/>
    </inkml:brush>
  </inkml:definitions>
  <inkml:trace contextRef="#ctx0" brushRef="#br0">1 28 24575,'5'0'0,"6"0"0,8 0 0,4 0 0,9 0 0,10 0 0,2 0 0,-2 0 0,-2 0 0,-3 0 0,-8-5 0,-3-2 0,-2 0 0,1 2 0,-5 1-8191</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7:46.693"/>
    </inkml:context>
    <inkml:brush xml:id="br0">
      <inkml:brushProperty name="width" value="0.05" units="cm"/>
      <inkml:brushProperty name="height" value="0.05" units="cm"/>
    </inkml:brush>
  </inkml:definitions>
  <inkml:trace contextRef="#ctx0" brushRef="#br0">294 2 24575,'14'0'0,"0"-1"0,0 1 0,0 1 0,0 0 0,0 1 0,20 5 0,-30-6 0,0 1 0,-1-1 0,1 1 0,-1 0 0,1 0 0,-1 1 0,0-1 0,1 1 0,-1-1 0,-1 1 0,1 0 0,0 0 0,-1 0 0,1 1 0,-1-1 0,0 1 0,0-1 0,0 1 0,-1 0 0,1-1 0,-1 1 0,0 0 0,1 7 0,-1 0 0,0 1 0,-1 0 0,0-1 0,-1 1 0,0-1 0,-1 1 0,0-1 0,-1 1 0,0-1 0,-1 0 0,0 0 0,-1-1 0,0 1 0,-1-1 0,0 0 0,0-1 0,-1 1 0,-12 12 0,7-9 0,0 1 0,-2-1 0,1-1 0,-2-1 0,1 0 0,-2-1 0,1 0 0,-1-1 0,-1-1 0,1 0 0,-21 5 0,4-3 0,10-3 0,0-1 0,-1 0 0,-32 2 0,55-8 0,-1 1 0,0-1 0,0 0 0,1 0 0,-1 0 0,0 0 0,1-1 0,-1 1 0,0 0 0,1-1 0,-1 1 0,0-1 0,1 1 0,-1-1 0,1 0 0,-1 0 0,1 0 0,0 0 0,-1 0 0,1 0 0,0 0 0,-1 0 0,1 0 0,0-1 0,0 1 0,0 0 0,0-1 0,0 1 0,1-1 0,-1 1 0,0-1 0,1 1 0,-1-1 0,1 0 0,-1 1 0,1-1 0,0 0 0,0 1 0,0-1 0,0 0 0,0 1 0,0-1 0,0 0 0,0 1 0,1-1 0,-1 0 0,1 1 0,-1-1 0,1 0 0,0 1 0,-1-1 0,1 1 0,0-1 0,0 1 0,0 0 0,0-1 0,0 1 0,0 0 0,1 0 0,-1 0 0,0 0 0,1 0 0,-1 0 0,1 0 0,-1 0 0,4-1 0,3-1 0,0 1 0,0 0 0,0 0 0,0 1 0,1 0 0,-1 0 0,1 1 0,-1 0 0,0 0 0,1 1 0,-1 0 0,0 1 0,1 0 0,-1 0 0,0 1 0,0 0 0,-1 0 0,1 1 0,9 6 0,-3-2 0,-1 0 0,0 1 0,-1 1 0,0 0 0,0 1 0,-1 0 0,0 0 0,-1 2 0,13 19 0,28 53-1365,-37-67-5461</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7:47.780"/>
    </inkml:context>
    <inkml:brush xml:id="br0">
      <inkml:brushProperty name="width" value="0.05" units="cm"/>
      <inkml:brushProperty name="height" value="0.05" units="cm"/>
    </inkml:brush>
  </inkml:definitions>
  <inkml:trace contextRef="#ctx0" brushRef="#br0">0 0 24575,'2'20'0,"-1"-1"0,2 1 0,1-1 0,0 0 0,10 26 0,4 13 0,-6 27 0,-6-29 0,-5-52 5,0 0-1,0 0 0,1 0 0,-1 0 1,1-1-1,0 1 0,0-1 1,0 1-1,0-1 0,1 1 0,0-1 1,-1 0-1,1 0 0,0-1 0,1 1 1,-1 0-1,0-1 0,1 0 1,-1 0-1,1 0 0,0 0 0,-1-1 1,1 1-1,0-1 0,8 1 1,8 2-310,-1-1 1,1-1-1,39 0 1,-52-2 45,33-1-6567</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7:48.529"/>
    </inkml:context>
    <inkml:brush xml:id="br0">
      <inkml:brushProperty name="width" value="0.05" units="cm"/>
      <inkml:brushProperty name="height" value="0.05" units="cm"/>
    </inkml:brush>
  </inkml:definitions>
  <inkml:trace contextRef="#ctx0" brushRef="#br0">1 1 24575,'5'0'0,"1"10"0,1 9 0,-2 6 0,-2 8 0,0 10 0,-2 17 0,-1 14 0,0 5 0,0-2 0,0 2 0,-1-7 0,1-6 0,0-10 0,0-8 0,0-8 0,0-10-8191</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7:49.247"/>
    </inkml:context>
    <inkml:brush xml:id="br0">
      <inkml:brushProperty name="width" value="0.05" units="cm"/>
      <inkml:brushProperty name="height" value="0.05" units="cm"/>
    </inkml:brush>
  </inkml:definitions>
  <inkml:trace contextRef="#ctx0" brushRef="#br0">1 63 24575,'20'0'0,"27"0"0,21 0 0,19 0 0,21 0 0,11 0 0,7-5 0,-9-2 0,-3-4 0,-2-1 0,-8 1 0,-18 4 0,-18 2 0,-16 2 0,-16 2-8191</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7:51.839"/>
    </inkml:context>
    <inkml:brush xml:id="br0">
      <inkml:brushProperty name="width" value="0.05" units="cm"/>
      <inkml:brushProperty name="height" value="0.05" units="cm"/>
    </inkml:brush>
  </inkml:definitions>
  <inkml:trace contextRef="#ctx0" brushRef="#br0">304 0 24575,'-7'1'0,"-1"0"0,1 0 0,0 1 0,0 0 0,0 0 0,0 0 0,0 1 0,0 0 0,1 1 0,-1 0 0,1 0 0,0 0 0,-10 9 0,12-10 0,1 0 0,-1 1 0,1-1 0,0 0 0,0 1 0,0 0 0,1 0 0,-1 0 0,1 0 0,0 0 0,0 0 0,0 1 0,1-1 0,-1 0 0,1 1 0,0-1 0,1 1 0,-1 0 0,1-1 0,0 1 0,0 0 0,1 7 0,0-9 0,1 1 0,0 0 0,-1-1 0,1 1 0,1-1 0,-1 0 0,0 0 0,1 0 0,0 0 0,0 0 0,0-1 0,0 1 0,0-1 0,0 0 0,0 1 0,1-2 0,-1 1 0,1 0 0,0-1 0,4 2 0,13 4 0,0-1 0,32 4 0,-23-4 0,-26-6 0,13 4 0,-1-1 0,1 2 0,-1 0 0,23 11 0,-35-14 0,0 1 0,0-1 0,0 1 0,0 0 0,-1 0 0,1 0 0,-1 1 0,0-1 0,0 1 0,0 0 0,0 0 0,0 0 0,-1 0 0,0 0 0,0 0 0,0 1 0,0-1 0,-1 1 0,0-1 0,2 8 0,-2 1 0,-1 1 0,0-1 0,-1 0 0,0 0 0,-1 0 0,0 0 0,-1 0 0,0 0 0,-2-1 0,1 1 0,-1-1 0,-1 0 0,0-1 0,-1 1 0,0-1 0,-1 0 0,0-1 0,0 0 0,-1 0 0,-19 15 0,15-14 0,0 0 0,0-1 0,-1-1 0,-1 0 0,0-1 0,0 0 0,0-1 0,-1-1 0,0-1 0,-1 0 0,1-1 0,-1-1 0,1 0 0,-1-1 0,-33-1 0,45-2 0,0 0 0,0-1 0,0 0 0,1 0 0,-1 0 0,1 0 0,-1-1 0,1 1 0,0-1 0,0 0 0,0-1 0,0 1 0,0-1 0,1 0 0,0 1 0,0-2 0,0 1 0,0 0 0,0 0 0,1-1 0,0 0 0,0 1 0,-2-7 0,-2-7 0,0 0 0,1-1 0,0 0 0,-3-35 0,6 29 0,1 1 0,0-1 0,2 0 0,1 0 0,9-41 0,-9 56 0,2-1 0,-1 1 0,1 1 0,1-1 0,-1 1 0,2 0 0,-1 0 0,1 0 0,1 0 0,0 1 0,0 1 0,0-1 0,1 1 0,0 0 0,17-11 0,-10 10 0,0 0 0,0 1 0,1 1 0,0 1 0,0 0 0,0 1 0,1 0 0,-1 1 0,26 0 0,-27 1-170,-1-1-1,1 0 0,-1 0 1,0-2-1,0 1 0,0-2 1,23-12-1,-14 2-6655</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7:52.827"/>
    </inkml:context>
    <inkml:brush xml:id="br0">
      <inkml:brushProperty name="width" value="0.05" units="cm"/>
      <inkml:brushProperty name="height" value="0.05" units="cm"/>
    </inkml:brush>
  </inkml:definitions>
  <inkml:trace contextRef="#ctx0" brushRef="#br0">0 23 24575,'5'0'0,"7"0"0,7 0 0,4 0 0,20 0 0,11 0 0,3 0 0,-4-5 0,-5-2 0,-7 1 0,-9 1-8191</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7:53.513"/>
    </inkml:context>
    <inkml:brush xml:id="br0">
      <inkml:brushProperty name="width" value="0.05" units="cm"/>
      <inkml:brushProperty name="height" value="0.05" units="cm"/>
    </inkml:brush>
  </inkml:definitions>
  <inkml:trace contextRef="#ctx0" brushRef="#br0">1 0 24575,'5'0'0,"7"0"0,26 0 0,18 0 0,14 0 0,15 0 0,9 0 0,3 0 0,-9 0 0,-15 0 0,-19 0-8191</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7:55.018"/>
    </inkml:context>
    <inkml:brush xml:id="br0">
      <inkml:brushProperty name="width" value="0.05" units="cm"/>
      <inkml:brushProperty name="height" value="0.05" units="cm"/>
    </inkml:brush>
  </inkml:definitions>
  <inkml:trace contextRef="#ctx0" brushRef="#br0">385 47 24575,'12'-1'0,"1"-1"0,0 0 0,-1-1 0,1 0 0,19-9 0,26-6 0,-51 16 0,0 1 0,0 0 0,-1 0 0,1 1 0,0-1 0,0 1 0,0 1 0,0 0 0,13 2 0,-16-1 0,0-1 0,-1 1 0,1 0 0,-1 0 0,0 0 0,0 1 0,1-1 0,-2 1 0,1-1 0,0 1 0,0 0 0,-1 0 0,0 0 0,1 1 0,-1-1 0,0 1 0,-1-1 0,1 1 0,1 3 0,2 8 0,-1 0 0,0 0 0,-1 0 0,-1 1 0,0-1 0,-1 1 0,-1-1 0,-2 30 0,1-36 0,0 0 0,-1-1 0,0 1 0,0-1 0,-1 0 0,0 1 0,0-1 0,-1 0 0,0-1 0,0 1 0,-1-1 0,0 0 0,0 0 0,-1 0 0,1 0 0,-2-1 0,-8 7 0,-7 0 0,-2 0 0,0-2 0,0-1 0,-29 9 0,-34 14 0,86-33 0,0 1 0,0-1 0,0 0 0,0 1 0,0-1 0,0 0 0,0 1 0,0 0 0,0-1 0,1 1 0,-1-1 0,0 1 0,1 0 0,-1 0 0,0-1 0,1 1 0,-1 0 0,1 0 0,-2 1 0,14 6 0,44 0 0,-39-6 0,-8-1 0,0 1 0,-1 0 0,1 1 0,-1 0 0,0 0 0,0 1 0,0 0 0,0 1 0,0-1 0,-1 2 0,0-1 0,0 1 0,11 12 0,-9-7 0,0 1 0,-1-1 0,-1 2 0,0-1 0,0 1 0,-2 0 0,0 0 0,5 16 0,-7-21 0,-1-1 0,0 1 0,0-1 0,-1 1 0,1 0 0,-2 0 0,1 0 0,-1 0 0,0-1 0,-1 1 0,0 0 0,0 0 0,-1 0 0,1-1 0,-2 1 0,1-1 0,-1 1 0,0-1 0,-1 0 0,-6 9 0,-11 12 0,-1 0 0,-1-2 0,-2 0 0,-1-2 0,0-1 0,-2-1 0,-1-1 0,0-1 0,-2-2 0,-40 18 0,62-32 0,-1-1 0,1 0 0,-1 0 0,0-1 0,1 0 0,-1-1 0,0 0 0,0-1 0,-18-1 0,24 0 0,-1 0 0,0-1 0,0 1 0,0-1 0,1 0 0,-1 0 0,1 0 0,0 0 0,-1-1 0,1 0 0,0 0 0,0 0 0,1-1 0,-1 1 0,1-1 0,0 0 0,0 1 0,0-2 0,0 1 0,1 0 0,-4-8 0,-60-139-1365,44 110-5461</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7:57.324"/>
    </inkml:context>
    <inkml:brush xml:id="br0">
      <inkml:brushProperty name="width" value="0.05" units="cm"/>
      <inkml:brushProperty name="height" value="0.05" units="cm"/>
    </inkml:brush>
  </inkml:definitions>
  <inkml:trace contextRef="#ctx0" brushRef="#br0">83 1 24575,'0'41'0,"-6"316"0,0-253 0,-29 144 0,22-188 0,7-40 0,1 1 0,0 0 0,2-1 0,1 2 0,1-1 0,1 24 0,0-43 0,0 0 0,0-1 0,0 1 0,1 0 0,-1 0 0,1 0 0,-1 0 0,1 0 0,0-1 0,0 1 0,0 0 0,0-1 0,0 1 0,0 0 0,0-1 0,0 0 0,1 1 0,-1-1 0,0 0 0,1 1 0,-1-1 0,1 0 0,0 0 0,2 1 0,-1-1 0,1-1 0,-1 1 0,0-1 0,0 0 0,0 0 0,1 0 0,-1 0 0,0-1 0,0 1 0,0-1 0,0 0 0,0 0 0,5-2 0,4-2 0,0-1 0,0-1 0,0 0 0,-1-1 0,19-15 0,5-8-29,-23 22-238,0-1 0,-1 0-1,0-1 1,14-20 0,-13 11-6559</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7:58.196"/>
    </inkml:context>
    <inkml:brush xml:id="br0">
      <inkml:brushProperty name="width" value="0.05" units="cm"/>
      <inkml:brushProperty name="height" value="0.05" units="cm"/>
    </inkml:brush>
  </inkml:definitions>
  <inkml:trace contextRef="#ctx0" brushRef="#br0">0 18 24575,'5'0'0,"7"0"0,7 0 0,4 0 0,4 0 0,3 0 0,0 0 0,2 0 0,24-5 0,14-1 0,-5-1-8191</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7:59.415"/>
    </inkml:context>
    <inkml:brush xml:id="br0">
      <inkml:brushProperty name="width" value="0.05" units="cm"/>
      <inkml:brushProperty name="height" value="0.05" units="cm"/>
    </inkml:brush>
  </inkml:definitions>
  <inkml:trace contextRef="#ctx0" brushRef="#br0">272 0 24575,'10'37'0,"-1"-8"0,6 66 0,40 187 0,-45-242 0,-2 0 0,-1 1 0,-2 0 0,-2 0 0,-4 58 0,1-95 0,0 0 0,-1 0 0,1 1 0,-1-1 0,0 0 0,-1 0 0,1 0 0,-1 0 0,1 0 0,-1 0 0,0-1 0,0 1 0,-1 0 0,1-1 0,-1 0 0,0 1 0,0-1 0,-6 4 0,5-4 0,-1 0 0,0-1 0,0 0 0,0 0 0,0 0 0,0-1 0,-1 0 0,1 1 0,0-2 0,-1 1 0,1-1 0,-11 0 0,-1-2 0,-1-1 0,1 0 0,0-1 0,0-1 0,0-1 0,1 0 0,-30-16 0,-47-37-1365,74 51-5461</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8:02.371"/>
    </inkml:context>
    <inkml:brush xml:id="br0">
      <inkml:brushProperty name="width" value="0.05" units="cm"/>
      <inkml:brushProperty name="height" value="0.05" units="cm"/>
    </inkml:brush>
  </inkml:definitions>
  <inkml:trace contextRef="#ctx0" brushRef="#br0">88 1 24575,'0'10'0,"-2"0"0,1 1 0,-1-1 0,-5 13 0,-4 23 0,-32 288 0,40-318 0,-5 34 0,-2 54 0,10-100 0,0-1 0,0 1 0,1-1 0,-1 0 0,1 1 0,0-1 0,0 0 0,0 1 0,0-1 0,0 0 0,1 0 0,0 0 0,-1 0 0,1 0 0,0-1 0,0 1 0,1 0 0,-1-1 0,1 0 0,-1 1 0,1-1 0,0 0 0,-1 0 0,1-1 0,0 1 0,0-1 0,0 1 0,1-1 0,-1 0 0,0 0 0,0 0 0,1 0 0,5 0 0,13 1 0,0 0 0,0-1 0,0-1 0,25-4 0,-19 2 0,155-6-1365,-157 8-5461</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8:05.433"/>
    </inkml:context>
    <inkml:brush xml:id="br0">
      <inkml:brushProperty name="width" value="0.05" units="cm"/>
      <inkml:brushProperty name="height" value="0.05" units="cm"/>
    </inkml:brush>
  </inkml:definitions>
  <inkml:trace contextRef="#ctx0" brushRef="#br0">1097 368 24575,'0'-5'0,"-1"1"0,0-1 0,0 0 0,0 0 0,0 1 0,-1-1 0,0 1 0,0-1 0,-1 1 0,-3-7 0,-35-41 0,31 39 0,-31-33 0,-1 1 0,-80-63 0,114 102 0,-1 1 0,1 0 0,-1 0 0,0 1 0,0 0 0,0 1 0,0-1 0,-1 2 0,0 0 0,1 0 0,-13-1 0,-13 2 0,-65 4 0,33 0 0,-22-3 0,-88 4 0,152-2 0,0 1 0,0 1 0,1 1 0,-46 16 0,67-20 0,-1 0 0,1 0 0,0 1 0,0-1 0,-1 1 0,1-1 0,0 1 0,0 0 0,1 0 0,-1 0 0,0 1 0,1-1 0,-1 1 0,1-1 0,0 1 0,0 0 0,0 0 0,0 0 0,0 0 0,1 0 0,-1 0 0,1 1 0,0-1 0,0 0 0,0 1 0,0-1 0,1 1 0,-1-1 0,1 1 0,0-1 0,0 1 0,1-1 0,-1 1 0,0-1 0,1 1 0,0-1 0,0 0 0,0 1 0,3 4 0,5 12 0,2-1 0,0-1 0,1 0 0,1 0 0,19 19 0,-17-18 0,7 7 0,25 32 0,98 95 0,-132-143 0,-1-1 0,2-1 0,-1 0 0,1-1 0,0 0 0,0-1 0,1-1 0,0 0 0,0-1 0,26 4 0,-40-8 0,22 6 0,0 1 0,0 1 0,-1 1 0,39 20 0,-49-22 0,0 1 0,0 0 0,-1 1 0,0 0 0,0 0 0,-1 1 0,-1 1 0,0 0 0,13 19 0,-21-28 0,1-1 0,-1 1 0,-1 0 0,1-1 0,0 1 0,0 0 0,-1-1 0,1 1 0,-1 0 0,1 0 0,-1 0 0,0-1 0,0 1 0,1 0 0,-1 0 0,-1 0 0,1 0 0,0-1 0,0 1 0,-1 0 0,1 0 0,-1 0 0,1-1 0,-1 1 0,0 0 0,0-1 0,0 1 0,0-1 0,0 1 0,0-1 0,0 1 0,0-1 0,-1 1 0,1-1 0,0 0 0,-1 0 0,1 0 0,-1 0 0,0 0 0,1 0 0,-1 0 0,0-1 0,1 1 0,-1 0 0,0-1 0,-2 1 0,-11 3 0,0 0 0,0-2 0,0 1 0,-19-1 0,33-2 0,-97 5 0,-174-13 0,268 8-49,1-1 1,-1 1-1,0-1 0,1 1 0,-1-1 1,0 0-1,1 0 0,-1 0 0,1-1 1,0 1-1,-1-1 0,1 0 0,0 0 1,0 0-1,0 0 0,0-1 0,1 1 1,-1-1-1,1 0 0,-1 0 0,1 0 1,0 0-1,0 0 0,0 0 0,0 0 0,1-1 1,-3-6-1,0-11-6777</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8:06.166"/>
    </inkml:context>
    <inkml:brush xml:id="br0">
      <inkml:brushProperty name="width" value="0.05" units="cm"/>
      <inkml:brushProperty name="height" value="0.05" units="cm"/>
    </inkml:brush>
  </inkml:definitions>
  <inkml:trace contextRef="#ctx0" brushRef="#br0">0 0 24575,'5'0'0,"7"0"0,6 0 0,6 0 0,3 0 0,3 0 0,0 0 0,2 0 0,4 0 0,2 0 0,-12 0 0,-9 0-8191</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8:07.485"/>
    </inkml:context>
    <inkml:brush xml:id="br0">
      <inkml:brushProperty name="width" value="0.05" units="cm"/>
      <inkml:brushProperty name="height" value="0.05" units="cm"/>
    </inkml:brush>
  </inkml:definitions>
  <inkml:trace contextRef="#ctx0" brushRef="#br0">555 1 24575,'0'533'0,"-1"-522"0,1-1 0,-2 1 0,0-1 0,0 0 0,-1 0 0,0 0 0,0 0 0,-1 0 0,-1 0 0,1-1 0,-2 0 0,1 0 0,-1-1 0,-1 1 0,1-1 0,-1 0 0,-1-1 0,1 0 0,-2 0 0,1-1 0,0 0 0,-1 0 0,0-1 0,-1 0 0,1 0 0,-1-1 0,-12 3 0,-5 0 0,-1-1 0,1-1 0,-1-1 0,0-2 0,1-1 0,-1-1 0,0-1 0,-29-5 0,53 5 8,0 0-1,1-1 0,-1 1 1,0-1-1,1 1 0,-1-1 1,1 0-1,0 0 0,0-1 1,0 1-1,0-1 0,0 1 1,0-1-1,1 0 0,-5-5 1,-25-54-1427,32 61 1355,-13-31-6762</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8:14.074"/>
    </inkml:context>
    <inkml:brush xml:id="br0">
      <inkml:brushProperty name="width" value="0.05" units="cm"/>
      <inkml:brushProperty name="height" value="0.05" units="cm"/>
    </inkml:brush>
  </inkml:definitions>
  <inkml:trace contextRef="#ctx0" brushRef="#br0">428 2 24575,'104'-2'0,"108"4"0,-180 0 0,0 2 0,-1 1 0,0 1 0,48 17 0,34 15 0,76 32 0,-43-7 0,-127-55 0,-1-1 0,2-1 0,-1 0 0,0-2 0,31 4 0,28 7 0,-77-15 0,-1 0 0,1 0 0,0 0 0,-1 0 0,1 0 0,-1 0 0,1 0 0,-1 1 0,1-1 0,-1 0 0,1 0 0,0 1 0,-1-1 0,1 0 0,-1 1 0,0-1 0,1 0 0,-1 1 0,1-1 0,-1 1 0,0-1 0,1 1 0,-1-1 0,0 1 0,1-1 0,-1 1 0,0-1 0,0 1 0,1-1 0,-1 1 0,0 1 0,-12 13 0,-33 10 0,-22-1 0,-2-2 0,-1-3 0,-106 15 0,-226 5 0,271-29 0,-148 5 0,270-13 0,1 0 0,0 0 0,1 1 0,-1 0 0,0 1 0,1 0 0,0 0 0,-11 8 0,-24 12 0,-199 74-1365,221-89-5461</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8:19.019"/>
    </inkml:context>
    <inkml:brush xml:id="br0">
      <inkml:brushProperty name="width" value="0.05" units="cm"/>
      <inkml:brushProperty name="height" value="0.05" units="cm"/>
    </inkml:brush>
  </inkml:definitions>
  <inkml:trace contextRef="#ctx0" brushRef="#br0">1419 0 24575,'-23'3'0,"0"0"0,1 1 0,-1 2 0,1 0 0,0 1 0,0 2 0,-23 12 0,-7 1 0,-238 93 0,49-10 0,-105 43 0,291-116 0,0 2 0,-76 65 0,125-95 0,1 0 0,-1 0 0,1 1 0,1 0 0,-1 0 0,-6 10 0,10-14 0,1 0 0,-1 1 0,1-1 0,-1 1 0,1-1 0,-1 1 0,1-1 0,0 1 0,0-1 0,0 1 0,0-1 0,0 1 0,0-1 0,0 1 0,0 0 0,1-1 0,-1 1 0,0-1 0,1 1 0,-1-1 0,1 0 0,0 1 0,0-1 0,-1 0 0,1 1 0,0-1 0,0 0 0,0 0 0,0 0 0,0 0 0,1 0 0,-1 0 0,0 0 0,3 1 0,25 17 0,1-1 0,1-2 0,1-1 0,58 18 0,7 5 0,-57-20 0,363 153 0,-348-153 0,0-2 0,1-2 0,0-3 0,1-3 0,74 2 0,2 10-1365,-101-16-5461</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8:25.909"/>
    </inkml:context>
    <inkml:brush xml:id="br0">
      <inkml:brushProperty name="width" value="0.05" units="cm"/>
      <inkml:brushProperty name="height" value="0.05" units="cm"/>
    </inkml:brush>
  </inkml:definitions>
  <inkml:trace contextRef="#ctx0" brushRef="#br0">32 1 24575,'1'0'0,"0"0"0,0 0 0,0 0 0,0 0 0,0 1 0,0-1 0,0 0 0,-1 1 0,1-1 0,0 1 0,0-1 0,0 1 0,0-1 0,-1 1 0,1-1 0,0 1 0,-1 0 0,1-1 0,-1 1 0,1 0 0,0 0 0,-1-1 0,0 1 0,1 0 0,-1 0 0,1 0 0,-1 0 0,0 0 0,0 0 0,1 0 0,-1-1 0,0 1 0,0 0 0,0 0 0,0 0 0,0 0 0,0 0 0,0 0 0,-1 0 0,1 0 0,0 0 0,0 0 0,-1 0 0,1-1 0,-1 2 0,-17 49 0,14-43 0,-2 7 0,1 1 0,1-1 0,0 1 0,1 0 0,0 0 0,1 0 0,1 1 0,1-1 0,2 18 0,-2-26 0,2 0 0,-1 0 0,1 0 0,0 0 0,1 0 0,0-1 0,0 1 0,1-1 0,-1 0 0,2 0 0,-1 0 0,1 0 0,0-1 0,0 0 0,1 0 0,0 0 0,0 0 0,0-1 0,12 7 0,-10-7 0,-1-1 0,1 0 0,0-1 0,1 0 0,-1 0 0,0 0 0,1-1 0,15 1 0,-21-2 0,-1-1 0,1 0 0,0 0 0,-1-1 0,1 1 0,-1 0 0,0-1 0,1 0 0,-1 1 0,1-1 0,-1 0 0,0 0 0,1-1 0,-1 1 0,0 0 0,0-1 0,0 1 0,0-1 0,0 0 0,-1 1 0,1-1 0,0 0 0,-1 0 0,1 0 0,-1 0 0,0-1 0,1 1 0,-1 0 0,0 0 0,-1-1 0,1 1 0,0-1 0,-1 1 0,1-4 0,13-84 0,-13 66 0,2 1 0,1-1 0,1 1 0,1 0 0,1 1 0,19-42 0,-8 33-1365,-2 8-5461</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6:31.955"/>
    </inkml:context>
    <inkml:brush xml:id="br0">
      <inkml:brushProperty name="width" value="0.05" units="cm"/>
      <inkml:brushProperty name="height" value="0.05" units="cm"/>
    </inkml:brush>
  </inkml:definitions>
  <inkml:trace contextRef="#ctx0" brushRef="#br0">424 130 24575,'-3'-2'0,"-1"0"0,1 0 0,0 0 0,-1 0 0,1 0 0,-1 1 0,0-1 0,1 1 0,-1 0 0,0 0 0,0 1 0,0-1 0,0 1 0,0 0 0,0 0 0,0 0 0,0 0 0,0 1 0,1 0 0,-1-1 0,0 2 0,0-1 0,0 0 0,1 1 0,-1-1 0,-5 4 0,-11 6 0,-1 1 0,2 0 0,-21 18 0,37-28 0,-14 11 0,0 1 0,1 1 0,0 0 0,1 1 0,1 1 0,0 0 0,2 1 0,0 0 0,1 1 0,1 0 0,0 1 0,2 0 0,0 1 0,1-1 0,1 2 0,1-1 0,-3 39 0,3-17 0,2 0 0,3 0 0,1 1 0,1-1 0,12 53 0,-12-88 0,1 1 0,1-1 0,0 0 0,0-1 0,0 1 0,1-1 0,0 0 0,0 0 0,1 0 0,-1-1 0,2 0 0,-1 0 0,1 0 0,0-1 0,0 0 0,0-1 0,1 1 0,10 4 0,-4-3 0,0-1 0,0 0 0,1 0 0,-1-1 0,1-1 0,0-1 0,0 0 0,0-1 0,28-1 0,-38-1 0,0 0 0,0 0 0,0-1 0,-1 0 0,1 0 0,0 0 0,-1 0 0,1-1 0,-1 1 0,0-1 0,0 0 0,0 0 0,0-1 0,0 1 0,-1-1 0,0 0 0,0 0 0,0 0 0,0 0 0,0-1 0,3-7 0,5-12 0,-1-1 0,-1-1 0,6-26 0,-1 1 0,20-44 0,-6 21 0,18-84 0,-41 135 0,0 0 0,-2 0 0,-1 0 0,-1-1 0,-1 1 0,-1 0 0,0-1 0,-7-27 0,6 42 7,-1 1 1,0-1-1,0 1 0,-1 0 0,0 0 0,-1 0 0,0 0 0,0 1 0,0 0 1,-1 0-1,0 0 0,0 0 0,-1 1 0,-12-9 0,-5-1-283,-1 1-1,-1 2 1,-31-13-1,43 20-89,-27-12-6460</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6:32.619"/>
    </inkml:context>
    <inkml:brush xml:id="br0">
      <inkml:brushProperty name="width" value="0.05" units="cm"/>
      <inkml:brushProperty name="height" value="0.05" units="cm"/>
    </inkml:brush>
  </inkml:definitions>
  <inkml:trace contextRef="#ctx0" brushRef="#br0">1 0 24575,'0'0'-8191</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6:34.462"/>
    </inkml:context>
    <inkml:brush xml:id="br0">
      <inkml:brushProperty name="width" value="0.05" units="cm"/>
      <inkml:brushProperty name="height" value="0.05" units="cm"/>
    </inkml:brush>
  </inkml:definitions>
  <inkml:trace contextRef="#ctx0" brushRef="#br0">218 1 24575,'-5'0'0,"1"1"0,-1 0 0,1 0 0,-1 1 0,1-1 0,-1 1 0,1 0 0,0 0 0,0 0 0,-7 6 0,-39 31 0,41-31 0,-1 1 0,1 0 0,1 1 0,0 0 0,0 0 0,1 1 0,0 0 0,1 0 0,0 1 0,1-1 0,0 1 0,1 0 0,0 1 0,1-1 0,-3 26 0,1 11 0,3 1 0,6 79 0,0-29 0,-3-83 0,0 0 0,1 0 0,1-1 0,0 1 0,2-1 0,-1 1 0,2-1 0,0-1 0,1 1 0,1-1 0,0 0 0,1-1 0,18 21 0,-11-15 0,2-2 0,1 0 0,0-1 0,1 0 0,1-2 0,0 0 0,1-2 0,31 14 0,-49-24 0,1-1 0,-1 0 0,1 0 0,0 0 0,0-1 0,0 0 0,0 0 0,0 0 0,0 0 0,0-1 0,0 0 0,0 0 0,0 0 0,1-1 0,-1 1 0,0-1 0,8-3 0,-8 1 0,-1 0 0,1 0 0,0 0 0,-1 0 0,0-1 0,0 0 0,0 0 0,0 0 0,-1 0 0,1-1 0,-1 1 0,0-1 0,-1 0 0,1 0 0,-1 0 0,2-7 0,3-10-101,-2 0-1,-1 0 1,0 0-1,-2-1 0,0 0 1,-2 1-1,-3-33 1,2 38-452,1 4-6273</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6:35.713"/>
    </inkml:context>
    <inkml:brush xml:id="br0">
      <inkml:brushProperty name="width" value="0.05" units="cm"/>
      <inkml:brushProperty name="height" value="0.05" units="cm"/>
    </inkml:brush>
  </inkml:definitions>
  <inkml:trace contextRef="#ctx0" brushRef="#br0">1 0 24575,'5'0'0,"6"0"0,3 5 0,2 2 0,5 4 0,3 1 0,-2 4 0,5 13 0,3 3 0,-3 0 0,-7 1 0,-6-1 0,-6-1 0,-4 0 0,-3-1 0,-2-5-8191</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6:38.775"/>
    </inkml:context>
    <inkml:brush xml:id="br0">
      <inkml:brushProperty name="width" value="0.05" units="cm"/>
      <inkml:brushProperty name="height" value="0.05" units="cm"/>
    </inkml:brush>
  </inkml:definitions>
  <inkml:trace contextRef="#ctx0" brushRef="#br0">376 113 24575,'-4'-2'0,"-1"1"0,1-1 0,0-1 0,0 1 0,0-1 0,0 1 0,0-1 0,0 0 0,1 0 0,-4-5 0,-5-2 0,1 1 0,0 1 0,-1 0 0,0 1 0,0 0 0,-1 1 0,1 0 0,-1 1 0,-27-6 0,36 10 0,-1 0 0,1 0 0,-1 1 0,1 0 0,-1 0 0,0 0 0,1 1 0,-1-1 0,1 1 0,-1 0 0,1 1 0,0-1 0,-1 1 0,1-1 0,0 1 0,0 1 0,0-1 0,0 0 0,0 1 0,1 0 0,-1 0 0,1 0 0,0 0 0,0 1 0,0-1 0,0 1 0,1 0 0,-1 0 0,1 0 0,0 0 0,-2 5 0,-1 6 0,1 1 0,0 0 0,1 0 0,0 0 0,2 1 0,0-1 0,1 1 0,0-1 0,6 31 0,-6-43 0,1-1 0,0 0 0,0 1 0,0-1 0,1 0 0,-1 0 0,1 0 0,0 0 0,-1 0 0,1 0 0,1-1 0,-1 1 0,0 0 0,1-1 0,-1 0 0,1 0 0,0 1 0,-1-2 0,1 1 0,0 0 0,0 0 0,1-1 0,-1 0 0,0 0 0,0 0 0,1 0 0,-1 0 0,0 0 0,6-1 0,13 2 0,-1-1 0,1-1 0,38-4 0,-17 1 0,-38 2 0,1 1 0,0 0 0,0 1 0,0-1 0,0 1 0,0 0 0,-1 1 0,1-1 0,0 1 0,-1 0 0,1 1 0,-1-1 0,0 1 0,7 5 0,-9-5 0,0-1 0,-1 1 0,1 0 0,-1 1 0,0-1 0,1 0 0,-1 1 0,-1-1 0,1 1 0,-1 0 0,1-1 0,-1 1 0,0 0 0,0 0 0,-1 0 0,1 0 0,-1 0 0,0 0 0,0 0 0,0 0 0,-1 0 0,0 5 0,-1-1 0,0-1 0,0 0 0,0 0 0,-1 0 0,0 0 0,0 0 0,-1 0 0,0-1 0,0 0 0,-1 1 0,1-2 0,-1 1 0,-1 0 0,1-1 0,-1 0 0,0-1 0,0 1 0,0-1 0,0 0 0,-1 0 0,0-1 0,0 0 0,0 0 0,-10 2 0,-3 1 0,0-2 0,0 1 0,-1-2 0,0-1 0,1-1 0,-1 0 0,-38-5 0,56 4 3,1-1-1,-1 1 0,1-1 1,-1 1-1,1-1 0,-1 0 0,1 0 1,-1 0-1,1 0 0,0 0 1,0 0-1,0-1 0,0 1 1,0-1-1,0 0 0,0 1 1,0-1-1,0 0 0,1 0 1,-3-4-1,1-1-47,0 1 0,1-1 0,0 1-1,0-1 1,-1-14 0,-3-7-1098,0 8-5683</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6:39.540"/>
    </inkml:context>
    <inkml:brush xml:id="br0">
      <inkml:brushProperty name="width" value="0.05" units="cm"/>
      <inkml:brushProperty name="height" value="0.05" units="cm"/>
    </inkml:brush>
  </inkml:definitions>
  <inkml:trace contextRef="#ctx0" brushRef="#br0">0 1 24575,'5'0'0,"7"0"0,6 0 0,6 0 0,3 0 0,2 0 0,2 0 0,0 0 0,1 0 0,-1 0 0,-1 0 0,-4 0-8191</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6:40.627"/>
    </inkml:context>
    <inkml:brush xml:id="br0">
      <inkml:brushProperty name="width" value="0.05" units="cm"/>
      <inkml:brushProperty name="height" value="0.05" units="cm"/>
    </inkml:brush>
  </inkml:definitions>
  <inkml:trace contextRef="#ctx0" brushRef="#br0">306 0 24575,'3'139'0,"-7"147"0,3-278 0,-1 1 0,0-1 0,0 0 0,-1 0 0,0 0 0,0 0 0,-1 0 0,0-1 0,-1 0 0,1 1 0,-1-2 0,-1 1 0,1-1 0,-1 1 0,-1-1 0,1-1 0,-14 10 0,13-10 0,0-1 0,0 1 0,-1-2 0,1 1 0,-1-1 0,0 0 0,1 0 0,-1-1 0,-1 0 0,1-1 0,0 0 0,0 0 0,-1 0 0,1-1 0,0-1 0,0 1 0,-1-1 0,-10-3 0,16 2 3,-1 1 1,1-1-1,0 0 0,0 0 0,0 0 1,0 0-1,1-1 0,-1 1 0,1-1 1,-1 0-1,1 0 0,0 0 0,0 0 0,0 0 1,0 0-1,1 0 0,-1 0 0,1-1 1,0 1-1,0-1 0,0 1 0,0-1 1,0-4-1,-1-13-199,0 1 0,2-40 0,0 37-659,1-32-5971</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6:41.314"/>
    </inkml:context>
    <inkml:brush xml:id="br0">
      <inkml:brushProperty name="width" value="0.05" units="cm"/>
      <inkml:brushProperty name="height" value="0.05" units="cm"/>
    </inkml:brush>
  </inkml:definitions>
  <inkml:trace contextRef="#ctx0" brushRef="#br0">0 0 24575,'0'6'0,"0"6"0,5 6 0,7 0 0,6-2 0,6-5 0,3-4 0,8-2 0,2-4 0,1 0 0,-2-2 0,-1 0 0,-7 0-8191</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6:42.232"/>
    </inkml:context>
    <inkml:brush xml:id="br0">
      <inkml:brushProperty name="width" value="0.05" units="cm"/>
      <inkml:brushProperty name="height" value="0.05" units="cm"/>
    </inkml:brush>
  </inkml:definitions>
  <inkml:trace contextRef="#ctx0" brushRef="#br0">1 1 24575,'5'0'0,"12"0"0,8 0 0,5 0 0,2 0 0,1 0 0,0 0 0,-1 0 0,-5 0-8191</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8:27.460"/>
    </inkml:context>
    <inkml:brush xml:id="br0">
      <inkml:brushProperty name="width" value="0.05" units="cm"/>
      <inkml:brushProperty name="height" value="0.05" units="cm"/>
    </inkml:brush>
  </inkml:definitions>
  <inkml:trace contextRef="#ctx0" brushRef="#br0">1 0 24575,'0'10'0,"0"9"0,0 11 0,0 5 0,0 3 0,0-1 0,0 3 0,0 1 0,0-2 0,0 2 0,0 0 0,0 3 0,0-1 0,0-3 0,0-8-8191</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8:29.488"/>
    </inkml:context>
    <inkml:brush xml:id="br0">
      <inkml:brushProperty name="width" value="0.05" units="cm"/>
      <inkml:brushProperty name="height" value="0.05" units="cm"/>
    </inkml:brush>
  </inkml:definitions>
  <inkml:trace contextRef="#ctx0" brushRef="#br0">0 270 24575,'48'-50'0,"-29"29"0,1 0 0,1 2 0,0 0 0,42-27 0,-27 23 0,-18 11 0,0 1 0,0 0 0,1 1 0,30-10 0,-44 18 0,0 1 0,0 0 0,0 0 0,0 0 0,0 1 0,1-1 0,-1 1 0,0 0 0,0 1 0,0-1 0,0 1 0,1 0 0,-1 0 0,0 1 0,-1 0 0,1 0 0,0 0 0,0 0 0,-1 1 0,1-1 0,-1 1 0,0 0 0,6 6 0,-5-5 0,-1 1 0,0 0 0,0 0 0,-1 0 0,1 1 0,-1-1 0,0 1 0,0 0 0,-1 0 0,0-1 0,0 2 0,0-1 0,-1 0 0,0 0 0,0 0 0,0 1 0,-1-1 0,0 1 0,0-1 0,-1 0 0,0 1 0,0-1 0,0 0 0,-1 0 0,0 0 0,0 0 0,-1 0 0,-2 6 0,-1-1 0,1-1 0,-2 1 0,1-1 0,-1 0 0,-1-1 0,0 0 0,0 0 0,-1 0 0,0-1 0,0-1 0,-1 1 0,0-2 0,-20 11 0,17-12 0,0 0 0,0-1 0,-24 4 0,72-10 0,-18 1 0,0 0 0,0 1 0,0 1 0,32 5 0,-46-5 0,1 0 0,0 0 0,-1 0 0,1 1 0,0-1 0,-1 1 0,0 0 0,1 0 0,-1 0 0,0 1 0,0-1 0,0 1 0,-1-1 0,1 1 0,-1 0 0,1 0 0,-1 0 0,0 0 0,0 1 0,0-1 0,0 1 0,-1-1 0,0 1 0,1-1 0,-1 1 0,-1 0 0,2 4 0,0 4 0,-1 1 0,0-1 0,-1 1 0,0-1 0,-1 0 0,0 1 0,-1-1 0,0 0 0,-6 18 0,6-25 0,0 1 0,-1-1 0,0 0 0,0 0 0,0 0 0,0 0 0,-1 0 0,0-1 0,0 0 0,0 1 0,0-1 0,-1-1 0,1 1 0,-1-1 0,0 0 0,0 0 0,0 0 0,-1-1 0,1 1 0,-1-1 0,-10 2 0,4-2-124,-1-1 0,0 0 0,0-1 0,0 0 0,0-1 0,0-1-1,0 0 1,0 0 0,1-1 0,-20-8 0,2 0-6702</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8:47.161"/>
    </inkml:context>
    <inkml:brush xml:id="br0">
      <inkml:brushProperty name="width" value="0.05" units="cm"/>
      <inkml:brushProperty name="height" value="0.05" units="cm"/>
    </inkml:brush>
  </inkml:definitions>
  <inkml:trace contextRef="#ctx0" brushRef="#br0">5567 390 24575,'-88'0'0,"-422"-8"0,371-1 0,-227-44 0,-1107-208 0,1411 253 0,-534-43 0,-52 51 0,298 2 0,256-1 0,1 5 0,-131 25 0,161-18 0,0 3 0,1 3 0,1 2 0,-78 40 0,101-41 0,2 1 0,0 2 0,1 2 0,2 1 0,0 2 0,2 1 0,1 1 0,2 2 0,1 1 0,1 1 0,2 1 0,2 1 0,1 1 0,1 1 0,3 1 0,-17 51 0,21-42 0,3-1 0,1 2 0,3-1 0,1 1 0,3 0 0,4 50 0,0-88 0,-1 0 0,2 1 0,0-1 0,0 0 0,1 0 0,0-1 0,0 1 0,2-1 0,-1 0 0,1 0 0,9 10 0,10 12 0,53 52 0,130 92 0,-126-110 0,34 26 0,4-5 0,3-6 0,149 73 0,-204-124 0,0-3 0,2-3 0,1-4 0,1-2 0,0-3 0,84 5 0,447-2 0,-506-19 0,134 2 0,267-6 0,-312-8 0,299-59 0,171-91 0,-207 43 0,-417 109 0,0-1 0,0-2 0,-1-1 0,50-34 0,109-91 0,-123 87 0,62-55 0,22-16 0,-131 110 0,-1-1 0,-1-1 0,-1-1 0,0 0 0,-2-1 0,1-1 0,-2 0 0,20-37 0,-29 45 0,0 1 0,0-1 0,-2 0 0,1 0 0,-1-1 0,-1 1 0,0-1 0,0 1 0,-1-1 0,-1 1 0,0-1 0,-1 0 0,0 1 0,0-1 0,-1 1 0,-1-1 0,0 1 0,-1 0 0,0 0 0,-5-11 0,-4 2 0,0 0 0,0 1 0,-2 1 0,-31-31 0,-18-22 0,41 44 0,-2 2 0,-1 0 0,-34-24 0,4 3 0,3 5 0,-3 2 0,-90-47 0,87 52 0,46 27-124,0 1 0,-1 0 0,1 1 0,-1 1 0,-1 0 0,1 0-1,0 2 1,-1 0 0,0 0 0,-22 2 0,11 0-6702</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8:47.847"/>
    </inkml:context>
    <inkml:brush xml:id="br0">
      <inkml:brushProperty name="width" value="0.05" units="cm"/>
      <inkml:brushProperty name="height" value="0.05" units="cm"/>
    </inkml:brush>
  </inkml:definitions>
  <inkml:trace contextRef="#ctx0" brushRef="#br0">487 0 24575,'-11'239'0,"-50"283"0,38-362 0,-221 1248-781,194-1149 726,47-242 57,-73 430 589,65-346-1012,3 1 1,10 148 0,0-220-6267</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8:48.797"/>
    </inkml:context>
    <inkml:brush xml:id="br0">
      <inkml:brushProperty name="width" value="0.05" units="cm"/>
      <inkml:brushProperty name="height" value="0.05" units="cm"/>
    </inkml:brush>
  </inkml:definitions>
  <inkml:trace contextRef="#ctx0" brushRef="#br0">1 245 24575,'2'32'0,"2"0"0,1-1 0,18 61 0,0 1 0,-15-52 0,37 172 0,-45-211 0,0-1 0,1 1 0,-1 0 0,0 0 0,1 0 0,-1-1 0,1 1 0,0 0 0,-1-1 0,1 1 0,0-1 0,0 1 0,0-1 0,0 1 0,1-1 0,-1 1 0,0-1 0,0 0 0,1 0 0,-1 0 0,1 1 0,-1-2 0,1 1 0,-1 0 0,1 0 0,0 0 0,-1-1 0,4 2 0,-2-3 0,0 0 0,-1 0 0,1 0 0,0 0 0,-1 0 0,1 0 0,-1-1 0,1 1 0,-1-1 0,1 0 0,-1 0 0,0 0 0,0 0 0,0 0 0,0 0 0,0 0 0,2-4 0,10-17 0,0-1 0,-1 0 0,-1-1 0,15-45 0,18-40 0,201-334 0,-222 407-1365,-4 7-5461</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8:57.723"/>
    </inkml:context>
    <inkml:brush xml:id="br0">
      <inkml:brushProperty name="width" value="0.05" units="cm"/>
      <inkml:brushProperty name="height" value="0.05" units="cm"/>
    </inkml:brush>
  </inkml:definitions>
  <inkml:trace contextRef="#ctx0" brushRef="#br0">2701 758 24575,'-1'-3'0,"0"-1"0,-1 0 0,1 1 0,-1 0 0,0-1 0,0 1 0,0 0 0,0 0 0,-1 0 0,1 0 0,-1 0 0,1 1 0,-1-1 0,-6-3 0,-3-5 0,-128-111 0,-5 7 0,-210-129 0,282 198 0,-124-60 0,169 94 0,0 2 0,0 0 0,-1 2 0,0 1 0,-1 1 0,1 1 0,-1 2 0,-41 1 0,-4 9 0,0 3 0,0 3 0,2 4 0,0 2 0,0 4 0,2 3 0,-74 39 0,76-30 0,1 3 0,2 3 0,3 3 0,-104 91 0,129-94 0,1 2 0,2 1 0,2 2 0,-34 62 0,-3 4 0,60-96 0,1 1 0,1 0 0,0 1 0,2 0 0,0 0 0,1 0 0,0 1 0,2-1 0,-3 39 0,5-33 0,1 0 0,2 0 0,0 0 0,1 0 0,1 0 0,2 0 0,12 34 0,-7-32 0,2 0 0,1-1 0,1 0 0,1-1 0,22 25 0,103 103 0,-128-139 0,15 14 0,2 0 0,0-2 0,2-1 0,1-2 0,1-1 0,0-1 0,2-3 0,0 0 0,57 17 0,84 26 0,302 85 0,257-11 0,-728-133 0,317 31 0,-287-31 0,-1-2 0,1-1 0,-1-2 0,0-2 0,0-1 0,57-19 0,-55 11 0,0-2 0,-1-1 0,0-2 0,-2-2 0,-1-1 0,0-2 0,33-32 0,-49 39 0,-1 0 0,-2-1 0,1-1 0,-2 0 0,-1-1 0,-1-1 0,0 0 0,-2 0 0,0-2 0,-2 1 0,-1-1 0,0-1 0,4-28 0,5-68 0,-5-2 0,-5 1 0,-16-208 0,4 295 0,-2 0 0,0 0 0,-3 1 0,-1 0 0,-1 1 0,-2 0 0,-24-41 0,5 18 0,-3 1 0,-2 2 0,-48-50 0,57 71 0,-1 2 0,-1 1 0,-2 1 0,-1 2 0,-1 1 0,-1 2 0,-1 1 0,-1 2 0,0 2 0,-2 1 0,0 3 0,-1 0 0,0 3 0,-1 2 0,-76-8 0,-357 13 0,257 7 0,-285-2-1365,473-2-5461</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8:58.579"/>
    </inkml:context>
    <inkml:brush xml:id="br0">
      <inkml:brushProperty name="width" value="0.05" units="cm"/>
      <inkml:brushProperty name="height" value="0.05" units="cm"/>
    </inkml:brush>
  </inkml:definitions>
  <inkml:trace contextRef="#ctx0" brushRef="#br0">1 1 24575,'2'44'0,"2"-1"0,1 1 0,3-1 0,14 47 0,64 165 0,-71-213 0,329 744 0,-232-601 92,-49-86-1549,-48-74-5369</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8:59.628"/>
    </inkml:context>
    <inkml:brush xml:id="br0">
      <inkml:brushProperty name="width" value="0.05" units="cm"/>
      <inkml:brushProperty name="height" value="0.05" units="cm"/>
    </inkml:brush>
  </inkml:definitions>
  <inkml:trace contextRef="#ctx0" brushRef="#br0">1 546 24575,'24'15'0,"-1"1"0,-1 1 0,-1 1 0,0 1 0,30 35 0,-10-11 0,322 331 0,-298-313 0,122 89 0,-181-145 0,1 0 0,0 0 0,1-1 0,-1 0 0,1 0 0,0-1 0,14 5 0,-19-8 0,0 1 0,0-1 0,-1 0 0,1 0 0,0-1 0,0 1 0,-1 0 0,1-1 0,0 0 0,-1 0 0,1 1 0,0-2 0,-1 1 0,1 0 0,-1 0 0,0-1 0,1 1 0,-1-1 0,0 0 0,0 0 0,0 0 0,0 0 0,0 0 0,-1 0 0,1 0 0,-1-1 0,3-2 0,24-46 0,-2 0 0,30-85 0,-17 41 0,379-768 0,-371 774-1365,-35 59-5461</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27T19:39:01.086"/>
    </inkml:context>
    <inkml:brush xml:id="br0">
      <inkml:brushProperty name="width" value="0.05" units="cm"/>
      <inkml:brushProperty name="height" value="0.05" units="cm"/>
    </inkml:brush>
  </inkml:definitions>
  <inkml:trace contextRef="#ctx0" brushRef="#br0">1617 0 24575,'-500'30'0,"336"-2"0,67-9 0,-107 22 0,89-16 0,93-18 0,0 1 0,1 1 0,0 0 0,0 2 0,1 0 0,1 2 0,0 0 0,-27 24 0,-35 22 0,-49 14 125,44-27-1615,58-30-5336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509411" marR="0" lvl="1" indent="-1411" algn="l" rtl="0">
              <a:spcBef>
                <a:spcPts val="0"/>
              </a:spcBef>
              <a:buNone/>
              <a:defRPr sz="2000" b="0" i="0" u="none" strike="noStrike" cap="none">
                <a:solidFill>
                  <a:schemeClr val="dk1"/>
                </a:solidFill>
                <a:latin typeface="Calibri"/>
                <a:ea typeface="Calibri"/>
                <a:cs typeface="Calibri"/>
                <a:sym typeface="Calibri"/>
              </a:defRPr>
            </a:lvl2pPr>
            <a:lvl3pPr marL="1018823" marR="0" lvl="2" indent="-2823" algn="l" rtl="0">
              <a:spcBef>
                <a:spcPts val="0"/>
              </a:spcBef>
              <a:buNone/>
              <a:defRPr sz="2000" b="0" i="0" u="none" strike="noStrike" cap="none">
                <a:solidFill>
                  <a:schemeClr val="dk1"/>
                </a:solidFill>
                <a:latin typeface="Calibri"/>
                <a:ea typeface="Calibri"/>
                <a:cs typeface="Calibri"/>
                <a:sym typeface="Calibri"/>
              </a:defRPr>
            </a:lvl3pPr>
            <a:lvl4pPr marL="1528237" marR="0" lvl="3" indent="-4237" algn="l" rtl="0">
              <a:spcBef>
                <a:spcPts val="0"/>
              </a:spcBef>
              <a:buNone/>
              <a:defRPr sz="2000" b="0" i="0" u="none" strike="noStrike" cap="none">
                <a:solidFill>
                  <a:schemeClr val="dk1"/>
                </a:solidFill>
                <a:latin typeface="Calibri"/>
                <a:ea typeface="Calibri"/>
                <a:cs typeface="Calibri"/>
                <a:sym typeface="Calibri"/>
              </a:defRPr>
            </a:lvl4pPr>
            <a:lvl5pPr marL="2037649" marR="0" lvl="4" indent="-5649" algn="l" rtl="0">
              <a:spcBef>
                <a:spcPts val="0"/>
              </a:spcBef>
              <a:buNone/>
              <a:defRPr sz="2000" b="0" i="0" u="none" strike="noStrike" cap="none">
                <a:solidFill>
                  <a:schemeClr val="dk1"/>
                </a:solidFill>
                <a:latin typeface="Calibri"/>
                <a:ea typeface="Calibri"/>
                <a:cs typeface="Calibri"/>
                <a:sym typeface="Calibri"/>
              </a:defRPr>
            </a:lvl5pPr>
            <a:lvl6pPr marL="2547061" marR="0" lvl="5" indent="-7061" algn="l" rtl="0">
              <a:spcBef>
                <a:spcPts val="0"/>
              </a:spcBef>
              <a:buNone/>
              <a:defRPr sz="2000" b="0" i="0" u="none" strike="noStrike" cap="none">
                <a:solidFill>
                  <a:schemeClr val="dk1"/>
                </a:solidFill>
                <a:latin typeface="Calibri"/>
                <a:ea typeface="Calibri"/>
                <a:cs typeface="Calibri"/>
                <a:sym typeface="Calibri"/>
              </a:defRPr>
            </a:lvl6pPr>
            <a:lvl7pPr marL="3056473" marR="0" lvl="6" indent="-8472" algn="l" rtl="0">
              <a:spcBef>
                <a:spcPts val="0"/>
              </a:spcBef>
              <a:buNone/>
              <a:defRPr sz="2000" b="0" i="0" u="none" strike="noStrike" cap="none">
                <a:solidFill>
                  <a:schemeClr val="dk1"/>
                </a:solidFill>
                <a:latin typeface="Calibri"/>
                <a:ea typeface="Calibri"/>
                <a:cs typeface="Calibri"/>
                <a:sym typeface="Calibri"/>
              </a:defRPr>
            </a:lvl7pPr>
            <a:lvl8pPr marL="3565885" marR="0" lvl="7" indent="-9885" algn="l" rtl="0">
              <a:spcBef>
                <a:spcPts val="0"/>
              </a:spcBef>
              <a:buNone/>
              <a:defRPr sz="2000" b="0" i="0" u="none" strike="noStrike" cap="none">
                <a:solidFill>
                  <a:schemeClr val="dk1"/>
                </a:solidFill>
                <a:latin typeface="Calibri"/>
                <a:ea typeface="Calibri"/>
                <a:cs typeface="Calibri"/>
                <a:sym typeface="Calibri"/>
              </a:defRPr>
            </a:lvl8pPr>
            <a:lvl9pPr marL="4075298" marR="0" lvl="8" indent="-11298" algn="l" rtl="0">
              <a:spcBef>
                <a:spcPts val="0"/>
              </a:spcBef>
              <a:buNone/>
              <a:defRPr sz="2000" b="0" i="0" u="none" strike="noStrike" cap="none">
                <a:solidFill>
                  <a:schemeClr val="dk1"/>
                </a:solidFill>
                <a:latin typeface="Calibri"/>
                <a:ea typeface="Calibri"/>
                <a:cs typeface="Calibri"/>
                <a:sym typeface="Calibri"/>
              </a:defRPr>
            </a:lvl9pPr>
          </a:lstStyle>
          <a:p>
            <a:endParaRPr dirty="0"/>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509411" marR="0" lvl="1" indent="-1411" algn="l" rtl="0">
              <a:spcBef>
                <a:spcPts val="0"/>
              </a:spcBef>
              <a:buNone/>
              <a:defRPr sz="2000" b="0" i="0" u="none" strike="noStrike" cap="none">
                <a:solidFill>
                  <a:schemeClr val="dk1"/>
                </a:solidFill>
                <a:latin typeface="Calibri"/>
                <a:ea typeface="Calibri"/>
                <a:cs typeface="Calibri"/>
                <a:sym typeface="Calibri"/>
              </a:defRPr>
            </a:lvl2pPr>
            <a:lvl3pPr marL="1018823" marR="0" lvl="2" indent="-2823" algn="l" rtl="0">
              <a:spcBef>
                <a:spcPts val="0"/>
              </a:spcBef>
              <a:buNone/>
              <a:defRPr sz="2000" b="0" i="0" u="none" strike="noStrike" cap="none">
                <a:solidFill>
                  <a:schemeClr val="dk1"/>
                </a:solidFill>
                <a:latin typeface="Calibri"/>
                <a:ea typeface="Calibri"/>
                <a:cs typeface="Calibri"/>
                <a:sym typeface="Calibri"/>
              </a:defRPr>
            </a:lvl3pPr>
            <a:lvl4pPr marL="1528237" marR="0" lvl="3" indent="-4237" algn="l" rtl="0">
              <a:spcBef>
                <a:spcPts val="0"/>
              </a:spcBef>
              <a:buNone/>
              <a:defRPr sz="2000" b="0" i="0" u="none" strike="noStrike" cap="none">
                <a:solidFill>
                  <a:schemeClr val="dk1"/>
                </a:solidFill>
                <a:latin typeface="Calibri"/>
                <a:ea typeface="Calibri"/>
                <a:cs typeface="Calibri"/>
                <a:sym typeface="Calibri"/>
              </a:defRPr>
            </a:lvl4pPr>
            <a:lvl5pPr marL="2037649" marR="0" lvl="4" indent="-5649" algn="l" rtl="0">
              <a:spcBef>
                <a:spcPts val="0"/>
              </a:spcBef>
              <a:buNone/>
              <a:defRPr sz="2000" b="0" i="0" u="none" strike="noStrike" cap="none">
                <a:solidFill>
                  <a:schemeClr val="dk1"/>
                </a:solidFill>
                <a:latin typeface="Calibri"/>
                <a:ea typeface="Calibri"/>
                <a:cs typeface="Calibri"/>
                <a:sym typeface="Calibri"/>
              </a:defRPr>
            </a:lvl5pPr>
            <a:lvl6pPr marL="2547061" marR="0" lvl="5" indent="-7061" algn="l" rtl="0">
              <a:spcBef>
                <a:spcPts val="0"/>
              </a:spcBef>
              <a:buNone/>
              <a:defRPr sz="2000" b="0" i="0" u="none" strike="noStrike" cap="none">
                <a:solidFill>
                  <a:schemeClr val="dk1"/>
                </a:solidFill>
                <a:latin typeface="Calibri"/>
                <a:ea typeface="Calibri"/>
                <a:cs typeface="Calibri"/>
                <a:sym typeface="Calibri"/>
              </a:defRPr>
            </a:lvl6pPr>
            <a:lvl7pPr marL="3056473" marR="0" lvl="6" indent="-8472" algn="l" rtl="0">
              <a:spcBef>
                <a:spcPts val="0"/>
              </a:spcBef>
              <a:buNone/>
              <a:defRPr sz="2000" b="0" i="0" u="none" strike="noStrike" cap="none">
                <a:solidFill>
                  <a:schemeClr val="dk1"/>
                </a:solidFill>
                <a:latin typeface="Calibri"/>
                <a:ea typeface="Calibri"/>
                <a:cs typeface="Calibri"/>
                <a:sym typeface="Calibri"/>
              </a:defRPr>
            </a:lvl7pPr>
            <a:lvl8pPr marL="3565885" marR="0" lvl="7" indent="-9885" algn="l" rtl="0">
              <a:spcBef>
                <a:spcPts val="0"/>
              </a:spcBef>
              <a:buNone/>
              <a:defRPr sz="2000" b="0" i="0" u="none" strike="noStrike" cap="none">
                <a:solidFill>
                  <a:schemeClr val="dk1"/>
                </a:solidFill>
                <a:latin typeface="Calibri"/>
                <a:ea typeface="Calibri"/>
                <a:cs typeface="Calibri"/>
                <a:sym typeface="Calibri"/>
              </a:defRPr>
            </a:lvl8pPr>
            <a:lvl9pPr marL="4075298" marR="0" lvl="8" indent="-11298" algn="l" rtl="0">
              <a:spcBef>
                <a:spcPts val="0"/>
              </a:spcBef>
              <a:buNone/>
              <a:defRPr sz="2000" b="0" i="0" u="none" strike="noStrike" cap="none">
                <a:solidFill>
                  <a:schemeClr val="dk1"/>
                </a:solidFill>
                <a:latin typeface="Calibri"/>
                <a:ea typeface="Calibri"/>
                <a:cs typeface="Calibri"/>
                <a:sym typeface="Calibri"/>
              </a:defRPr>
            </a:lvl9pPr>
          </a:lstStyle>
          <a:p>
            <a:endParaRPr dirty="0"/>
          </a:p>
        </p:txBody>
      </p:sp>
      <p:sp>
        <p:nvSpPr>
          <p:cNvPr id="5" name="Shape 5"/>
          <p:cNvSpPr>
            <a:spLocks noGrp="1" noRot="1" noChangeAspect="1"/>
          </p:cNvSpPr>
          <p:nvPr>
            <p:ph type="sldImg" idx="3"/>
          </p:nvPr>
        </p:nvSpPr>
        <p:spPr>
          <a:xfrm>
            <a:off x="1209675" y="685800"/>
            <a:ext cx="443865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300" b="0" i="0" u="none" strike="noStrike" cap="none">
                <a:solidFill>
                  <a:schemeClr val="dk1"/>
                </a:solidFill>
                <a:latin typeface="Calibri"/>
                <a:ea typeface="Calibri"/>
                <a:cs typeface="Calibri"/>
                <a:sym typeface="Calibri"/>
              </a:defRPr>
            </a:lvl1pPr>
            <a:lvl2pPr marL="509411" marR="0" lvl="1" indent="-1411" algn="l" rtl="0">
              <a:spcBef>
                <a:spcPts val="0"/>
              </a:spcBef>
              <a:buNone/>
              <a:defRPr sz="1300" b="0" i="0" u="none" strike="noStrike" cap="none">
                <a:solidFill>
                  <a:schemeClr val="dk1"/>
                </a:solidFill>
                <a:latin typeface="Calibri"/>
                <a:ea typeface="Calibri"/>
                <a:cs typeface="Calibri"/>
                <a:sym typeface="Calibri"/>
              </a:defRPr>
            </a:lvl2pPr>
            <a:lvl3pPr marL="1018823" marR="0" lvl="2" indent="-2823" algn="l" rtl="0">
              <a:spcBef>
                <a:spcPts val="0"/>
              </a:spcBef>
              <a:buNone/>
              <a:defRPr sz="1300" b="0" i="0" u="none" strike="noStrike" cap="none">
                <a:solidFill>
                  <a:schemeClr val="dk1"/>
                </a:solidFill>
                <a:latin typeface="Calibri"/>
                <a:ea typeface="Calibri"/>
                <a:cs typeface="Calibri"/>
                <a:sym typeface="Calibri"/>
              </a:defRPr>
            </a:lvl3pPr>
            <a:lvl4pPr marL="1528237" marR="0" lvl="3" indent="-4237" algn="l" rtl="0">
              <a:spcBef>
                <a:spcPts val="0"/>
              </a:spcBef>
              <a:buNone/>
              <a:defRPr sz="1300" b="0" i="0" u="none" strike="noStrike" cap="none">
                <a:solidFill>
                  <a:schemeClr val="dk1"/>
                </a:solidFill>
                <a:latin typeface="Calibri"/>
                <a:ea typeface="Calibri"/>
                <a:cs typeface="Calibri"/>
                <a:sym typeface="Calibri"/>
              </a:defRPr>
            </a:lvl4pPr>
            <a:lvl5pPr marL="2037649" marR="0" lvl="4" indent="-5649" algn="l" rtl="0">
              <a:spcBef>
                <a:spcPts val="0"/>
              </a:spcBef>
              <a:buNone/>
              <a:defRPr sz="1300" b="0" i="0" u="none" strike="noStrike" cap="none">
                <a:solidFill>
                  <a:schemeClr val="dk1"/>
                </a:solidFill>
                <a:latin typeface="Calibri"/>
                <a:ea typeface="Calibri"/>
                <a:cs typeface="Calibri"/>
                <a:sym typeface="Calibri"/>
              </a:defRPr>
            </a:lvl5pPr>
            <a:lvl6pPr marL="2547061" marR="0" lvl="5" indent="-7061" algn="l" rtl="0">
              <a:spcBef>
                <a:spcPts val="0"/>
              </a:spcBef>
              <a:buNone/>
              <a:defRPr sz="1300" b="0" i="0" u="none" strike="noStrike" cap="none">
                <a:solidFill>
                  <a:schemeClr val="dk1"/>
                </a:solidFill>
                <a:latin typeface="Calibri"/>
                <a:ea typeface="Calibri"/>
                <a:cs typeface="Calibri"/>
                <a:sym typeface="Calibri"/>
              </a:defRPr>
            </a:lvl6pPr>
            <a:lvl7pPr marL="3056473" marR="0" lvl="6" indent="-8472" algn="l" rtl="0">
              <a:spcBef>
                <a:spcPts val="0"/>
              </a:spcBef>
              <a:buNone/>
              <a:defRPr sz="1300" b="0" i="0" u="none" strike="noStrike" cap="none">
                <a:solidFill>
                  <a:schemeClr val="dk1"/>
                </a:solidFill>
                <a:latin typeface="Calibri"/>
                <a:ea typeface="Calibri"/>
                <a:cs typeface="Calibri"/>
                <a:sym typeface="Calibri"/>
              </a:defRPr>
            </a:lvl7pPr>
            <a:lvl8pPr marL="3565885" marR="0" lvl="7" indent="-9885" algn="l" rtl="0">
              <a:spcBef>
                <a:spcPts val="0"/>
              </a:spcBef>
              <a:buNone/>
              <a:defRPr sz="1300" b="0" i="0" u="none" strike="noStrike" cap="none">
                <a:solidFill>
                  <a:schemeClr val="dk1"/>
                </a:solidFill>
                <a:latin typeface="Calibri"/>
                <a:ea typeface="Calibri"/>
                <a:cs typeface="Calibri"/>
                <a:sym typeface="Calibri"/>
              </a:defRPr>
            </a:lvl8pPr>
            <a:lvl9pPr marL="4075298" marR="0" lvl="8" indent="-11298" algn="l" rtl="0">
              <a:spcBef>
                <a:spcPts val="0"/>
              </a:spcBef>
              <a:buNone/>
              <a:defRPr sz="13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509411" marR="0" lvl="1" indent="-1411" algn="l" rtl="0">
              <a:spcBef>
                <a:spcPts val="0"/>
              </a:spcBef>
              <a:buNone/>
              <a:defRPr sz="2000" b="0" i="0" u="none" strike="noStrike" cap="none">
                <a:solidFill>
                  <a:schemeClr val="dk1"/>
                </a:solidFill>
                <a:latin typeface="Calibri"/>
                <a:ea typeface="Calibri"/>
                <a:cs typeface="Calibri"/>
                <a:sym typeface="Calibri"/>
              </a:defRPr>
            </a:lvl2pPr>
            <a:lvl3pPr marL="1018823" marR="0" lvl="2" indent="-2823" algn="l" rtl="0">
              <a:spcBef>
                <a:spcPts val="0"/>
              </a:spcBef>
              <a:buNone/>
              <a:defRPr sz="2000" b="0" i="0" u="none" strike="noStrike" cap="none">
                <a:solidFill>
                  <a:schemeClr val="dk1"/>
                </a:solidFill>
                <a:latin typeface="Calibri"/>
                <a:ea typeface="Calibri"/>
                <a:cs typeface="Calibri"/>
                <a:sym typeface="Calibri"/>
              </a:defRPr>
            </a:lvl3pPr>
            <a:lvl4pPr marL="1528237" marR="0" lvl="3" indent="-4237" algn="l" rtl="0">
              <a:spcBef>
                <a:spcPts val="0"/>
              </a:spcBef>
              <a:buNone/>
              <a:defRPr sz="2000" b="0" i="0" u="none" strike="noStrike" cap="none">
                <a:solidFill>
                  <a:schemeClr val="dk1"/>
                </a:solidFill>
                <a:latin typeface="Calibri"/>
                <a:ea typeface="Calibri"/>
                <a:cs typeface="Calibri"/>
                <a:sym typeface="Calibri"/>
              </a:defRPr>
            </a:lvl4pPr>
            <a:lvl5pPr marL="2037649" marR="0" lvl="4" indent="-5649" algn="l" rtl="0">
              <a:spcBef>
                <a:spcPts val="0"/>
              </a:spcBef>
              <a:buNone/>
              <a:defRPr sz="2000" b="0" i="0" u="none" strike="noStrike" cap="none">
                <a:solidFill>
                  <a:schemeClr val="dk1"/>
                </a:solidFill>
                <a:latin typeface="Calibri"/>
                <a:ea typeface="Calibri"/>
                <a:cs typeface="Calibri"/>
                <a:sym typeface="Calibri"/>
              </a:defRPr>
            </a:lvl5pPr>
            <a:lvl6pPr marL="2547061" marR="0" lvl="5" indent="-7061" algn="l" rtl="0">
              <a:spcBef>
                <a:spcPts val="0"/>
              </a:spcBef>
              <a:buNone/>
              <a:defRPr sz="2000" b="0" i="0" u="none" strike="noStrike" cap="none">
                <a:solidFill>
                  <a:schemeClr val="dk1"/>
                </a:solidFill>
                <a:latin typeface="Calibri"/>
                <a:ea typeface="Calibri"/>
                <a:cs typeface="Calibri"/>
                <a:sym typeface="Calibri"/>
              </a:defRPr>
            </a:lvl6pPr>
            <a:lvl7pPr marL="3056473" marR="0" lvl="6" indent="-8472" algn="l" rtl="0">
              <a:spcBef>
                <a:spcPts val="0"/>
              </a:spcBef>
              <a:buNone/>
              <a:defRPr sz="2000" b="0" i="0" u="none" strike="noStrike" cap="none">
                <a:solidFill>
                  <a:schemeClr val="dk1"/>
                </a:solidFill>
                <a:latin typeface="Calibri"/>
                <a:ea typeface="Calibri"/>
                <a:cs typeface="Calibri"/>
                <a:sym typeface="Calibri"/>
              </a:defRPr>
            </a:lvl7pPr>
            <a:lvl8pPr marL="3565885" marR="0" lvl="7" indent="-9885" algn="l" rtl="0">
              <a:spcBef>
                <a:spcPts val="0"/>
              </a:spcBef>
              <a:buNone/>
              <a:defRPr sz="2000" b="0" i="0" u="none" strike="noStrike" cap="none">
                <a:solidFill>
                  <a:schemeClr val="dk1"/>
                </a:solidFill>
                <a:latin typeface="Calibri"/>
                <a:ea typeface="Calibri"/>
                <a:cs typeface="Calibri"/>
                <a:sym typeface="Calibri"/>
              </a:defRPr>
            </a:lvl8pPr>
            <a:lvl9pPr marL="4075298" marR="0" lvl="8" indent="-11298" algn="l" rtl="0">
              <a:spcBef>
                <a:spcPts val="0"/>
              </a:spcBef>
              <a:buNone/>
              <a:defRPr sz="2000" b="0" i="0" u="none" strike="noStrike" cap="none">
                <a:solidFill>
                  <a:schemeClr val="dk1"/>
                </a:solidFill>
                <a:latin typeface="Calibri"/>
                <a:ea typeface="Calibri"/>
                <a:cs typeface="Calibri"/>
                <a:sym typeface="Calibri"/>
              </a:defRPr>
            </a:lvl9pPr>
          </a:lstStyle>
          <a:p>
            <a:endParaRPr dirty="0"/>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pPr marL="0" marR="0" lvl="0" indent="0" algn="r" rtl="0">
                <a:spcBef>
                  <a:spcPts val="0"/>
                </a:spcBef>
                <a:buSzPct val="25000"/>
                <a:buNone/>
              </a:pPr>
              <a:t>‹#›</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46174678"/>
      </p:ext>
    </p:extLst>
  </p:cSld>
  <p:clrMap bg1="lt1" tx1="dk1" bg2="dk2" tx2="lt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Shape 318"/>
          <p:cNvSpPr>
            <a:spLocks noGrp="1" noRot="1" noChangeAspect="1"/>
          </p:cNvSpPr>
          <p:nvPr>
            <p:ph type="sldImg" idx="2"/>
          </p:nvPr>
        </p:nvSpPr>
        <p:spPr>
          <a:xfrm>
            <a:off x="1209675" y="685800"/>
            <a:ext cx="443865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19" name="Shape 31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lang="en-US" b="0" i="0" dirty="0">
                <a:solidFill>
                  <a:srgbClr val="242424"/>
                </a:solidFill>
                <a:effectLst/>
                <a:latin typeface="Segoe UI" panose="020F0502020204030204" pitchFamily="34" charset="0"/>
              </a:rPr>
              <a:t>Cover Credits: Currency Exchange Stock Chart: </a:t>
            </a:r>
            <a:r>
              <a:rPr lang="en-US" b="0" i="0" dirty="0" err="1">
                <a:solidFill>
                  <a:srgbClr val="242424"/>
                </a:solidFill>
                <a:effectLst/>
                <a:latin typeface="Segoe UI" panose="020F0502020204030204" pitchFamily="34" charset="0"/>
              </a:rPr>
              <a:t>cemagraphics</a:t>
            </a:r>
            <a:r>
              <a:rPr lang="en-US" b="0" i="0" dirty="0">
                <a:solidFill>
                  <a:srgbClr val="242424"/>
                </a:solidFill>
                <a:effectLst/>
                <a:latin typeface="Segoe UI" panose="020F0502020204030204" pitchFamily="34" charset="0"/>
              </a:rPr>
              <a:t>/Getty Images, Social Media Montage: SEAN GLADWELL/Getty Images, Circuit Pattern: </a:t>
            </a:r>
            <a:r>
              <a:rPr lang="en-US" b="0" i="0" dirty="0" err="1">
                <a:solidFill>
                  <a:srgbClr val="242424"/>
                </a:solidFill>
                <a:effectLst/>
                <a:latin typeface="Segoe UI" panose="020F0502020204030204" pitchFamily="34" charset="0"/>
              </a:rPr>
              <a:t>somsak</a:t>
            </a:r>
            <a:r>
              <a:rPr lang="en-US" b="0" i="0" dirty="0">
                <a:solidFill>
                  <a:srgbClr val="242424"/>
                </a:solidFill>
                <a:effectLst/>
                <a:latin typeface="Segoe UI" panose="020F0502020204030204" pitchFamily="34" charset="0"/>
              </a:rPr>
              <a:t> </a:t>
            </a:r>
            <a:r>
              <a:rPr lang="en-US" b="0" i="0" dirty="0" err="1">
                <a:solidFill>
                  <a:srgbClr val="242424"/>
                </a:solidFill>
                <a:effectLst/>
                <a:latin typeface="Segoe UI" panose="020F0502020204030204" pitchFamily="34" charset="0"/>
              </a:rPr>
              <a:t>Tangdamrongsub</a:t>
            </a:r>
            <a:r>
              <a:rPr lang="en-US" b="0" i="0" dirty="0">
                <a:solidFill>
                  <a:srgbClr val="242424"/>
                </a:solidFill>
                <a:effectLst/>
                <a:latin typeface="Segoe UI" panose="020F0502020204030204" pitchFamily="34" charset="0"/>
              </a:rPr>
              <a:t>/Getty Images, Cargo Containers: </a:t>
            </a:r>
            <a:r>
              <a:rPr lang="en-US" b="0" i="0" dirty="0" err="1">
                <a:solidFill>
                  <a:srgbClr val="242424"/>
                </a:solidFill>
                <a:effectLst/>
                <a:latin typeface="Segoe UI" panose="020F0502020204030204" pitchFamily="34" charset="0"/>
              </a:rPr>
              <a:t>urzine</a:t>
            </a:r>
            <a:r>
              <a:rPr lang="en-US" b="0" i="0" dirty="0">
                <a:solidFill>
                  <a:srgbClr val="242424"/>
                </a:solidFill>
                <a:effectLst/>
                <a:latin typeface="Segoe UI" panose="020F0502020204030204" pitchFamily="34" charset="0"/>
              </a:rPr>
              <a:t>/Getty Images</a:t>
            </a:r>
            <a:endParaRPr lang="en-US" sz="1300" b="0"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endParaRPr lang="en-US" sz="1300" b="0"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endParaRPr sz="13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8248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005602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9315710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274004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9575437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7667119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4879175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4511009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8766840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40586922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271442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84780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_w_pictures">
    <p:spTree>
      <p:nvGrpSpPr>
        <p:cNvPr id="1" name="Shape 15"/>
        <p:cNvGrpSpPr/>
        <p:nvPr/>
      </p:nvGrpSpPr>
      <p:grpSpPr>
        <a:xfrm>
          <a:off x="0" y="0"/>
          <a:ext cx="0" cy="0"/>
          <a:chOff x="0" y="0"/>
          <a:chExt cx="0" cy="0"/>
        </a:xfrm>
      </p:grpSpPr>
      <p:sp>
        <p:nvSpPr>
          <p:cNvPr id="16" name="Textbox 1"/>
          <p:cNvSpPr txBox="1">
            <a:spLocks noGrp="1"/>
          </p:cNvSpPr>
          <p:nvPr>
            <p:ph type="subTitle" idx="1"/>
          </p:nvPr>
        </p:nvSpPr>
        <p:spPr>
          <a:xfrm>
            <a:off x="370580" y="5029200"/>
            <a:ext cx="4980926" cy="1392809"/>
          </a:xfrm>
          <a:prstGeom prst="rect">
            <a:avLst/>
          </a:prstGeom>
          <a:noFill/>
          <a:ln>
            <a:noFill/>
          </a:ln>
        </p:spPr>
        <p:txBody>
          <a:bodyPr lIns="91425" tIns="91425" rIns="91425" bIns="91425" anchor="t" anchorCtr="0"/>
          <a:lstStyle>
            <a:lvl1pPr marL="0" marR="0" lvl="0" indent="0" algn="l" rtl="0">
              <a:spcBef>
                <a:spcPts val="480"/>
              </a:spcBef>
              <a:buClr>
                <a:srgbClr val="FFFFFF"/>
              </a:buClr>
              <a:buFont typeface="Arial"/>
              <a:buNone/>
              <a:defRPr sz="2400" b="0" i="0" u="none" strike="noStrike" cap="none">
                <a:solidFill>
                  <a:srgbClr val="FFFFFF"/>
                </a:solidFill>
                <a:latin typeface="Helvetica Neue"/>
                <a:ea typeface="Helvetica Neue"/>
                <a:cs typeface="Helvetica Neue"/>
                <a:sym typeface="Helvetica Neue"/>
              </a:defRPr>
            </a:lvl1pPr>
            <a:lvl2pPr marL="509411" marR="0" lvl="1" indent="-1411" algn="ctr" rtl="0">
              <a:spcBef>
                <a:spcPts val="620"/>
              </a:spcBef>
              <a:buClr>
                <a:srgbClr val="888888"/>
              </a:buClr>
              <a:buFont typeface="Arial"/>
              <a:buNone/>
              <a:defRPr sz="3100" b="0" i="0" u="none" strike="noStrike" cap="none">
                <a:solidFill>
                  <a:srgbClr val="888888"/>
                </a:solidFill>
                <a:latin typeface="Helvetica Neue"/>
                <a:ea typeface="Helvetica Neue"/>
                <a:cs typeface="Helvetica Neue"/>
                <a:sym typeface="Helvetica Neue"/>
              </a:defRPr>
            </a:lvl2pPr>
            <a:lvl3pPr marL="1018823" marR="0" lvl="2" indent="-2823" algn="ctr" rtl="0">
              <a:spcBef>
                <a:spcPts val="540"/>
              </a:spcBef>
              <a:buClr>
                <a:srgbClr val="888888"/>
              </a:buClr>
              <a:buFont typeface="Arial"/>
              <a:buNone/>
              <a:defRPr sz="2700" b="0" i="0" u="none" strike="noStrike" cap="none">
                <a:solidFill>
                  <a:srgbClr val="888888"/>
                </a:solidFill>
                <a:latin typeface="Helvetica Neue"/>
                <a:ea typeface="Helvetica Neue"/>
                <a:cs typeface="Helvetica Neue"/>
                <a:sym typeface="Helvetica Neue"/>
              </a:defRPr>
            </a:lvl3pPr>
            <a:lvl4pPr marL="1528237" marR="0" lvl="3" indent="-4237" algn="ctr" rtl="0">
              <a:spcBef>
                <a:spcPts val="440"/>
              </a:spcBef>
              <a:buClr>
                <a:srgbClr val="888888"/>
              </a:buClr>
              <a:buFont typeface="Arial"/>
              <a:buNone/>
              <a:defRPr sz="2200" b="0" i="0" u="none" strike="noStrike" cap="none">
                <a:solidFill>
                  <a:srgbClr val="888888"/>
                </a:solidFill>
                <a:latin typeface="Helvetica Neue"/>
                <a:ea typeface="Helvetica Neue"/>
                <a:cs typeface="Helvetica Neue"/>
                <a:sym typeface="Helvetica Neue"/>
              </a:defRPr>
            </a:lvl4pPr>
            <a:lvl5pPr marL="2037649" marR="0" lvl="4" indent="-5649" algn="ctr" rtl="0">
              <a:spcBef>
                <a:spcPts val="440"/>
              </a:spcBef>
              <a:buClr>
                <a:srgbClr val="888888"/>
              </a:buClr>
              <a:buFont typeface="Arial"/>
              <a:buNone/>
              <a:defRPr sz="2200" b="0" i="0" u="none" strike="noStrike" cap="none">
                <a:solidFill>
                  <a:srgbClr val="888888"/>
                </a:solidFill>
                <a:latin typeface="Helvetica Neue"/>
                <a:ea typeface="Helvetica Neue"/>
                <a:cs typeface="Helvetica Neue"/>
                <a:sym typeface="Helvetica Neue"/>
              </a:defRPr>
            </a:lvl5pPr>
            <a:lvl6pPr marL="2547061" marR="0" lvl="5" indent="-7061"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6pPr>
            <a:lvl7pPr marL="3056473" marR="0" lvl="6" indent="-8472"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7pPr>
            <a:lvl8pPr marL="3565885" marR="0" lvl="7" indent="-9885"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8pPr>
            <a:lvl9pPr marL="4075298" marR="0" lvl="8" indent="-11298"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9pPr>
          </a:lstStyle>
          <a:p>
            <a:r>
              <a:rPr lang="en-US"/>
              <a:t>Click to edit Master subtitle style</a:t>
            </a:r>
            <a:endParaRPr/>
          </a:p>
        </p:txBody>
      </p:sp>
      <p:cxnSp>
        <p:nvCxnSpPr>
          <p:cNvPr id="18" name="Textbox 2"/>
          <p:cNvCxnSpPr/>
          <p:nvPr/>
        </p:nvCxnSpPr>
        <p:spPr>
          <a:xfrm>
            <a:off x="469743" y="4845794"/>
            <a:ext cx="3604823" cy="0"/>
          </a:xfrm>
          <a:prstGeom prst="straightConnector1">
            <a:avLst/>
          </a:prstGeom>
          <a:noFill/>
          <a:ln w="127000" cap="flat" cmpd="sng">
            <a:solidFill>
              <a:schemeClr val="lt1"/>
            </a:solidFill>
            <a:prstDash val="solid"/>
            <a:round/>
            <a:headEnd type="none" w="med" len="med"/>
            <a:tailEnd type="none" w="med" len="med"/>
          </a:ln>
        </p:spPr>
      </p:cxnSp>
      <p:sp>
        <p:nvSpPr>
          <p:cNvPr id="19" name="TextBox 3"/>
          <p:cNvSpPr txBox="1">
            <a:spLocks noGrp="1"/>
          </p:cNvSpPr>
          <p:nvPr>
            <p:ph type="body" idx="2"/>
          </p:nvPr>
        </p:nvSpPr>
        <p:spPr>
          <a:xfrm>
            <a:off x="364260" y="3588682"/>
            <a:ext cx="9313139" cy="1036320"/>
          </a:xfrm>
          <a:prstGeom prst="rect">
            <a:avLst/>
          </a:prstGeom>
          <a:noFill/>
          <a:ln>
            <a:noFill/>
          </a:ln>
        </p:spPr>
        <p:txBody>
          <a:bodyPr lIns="91425" tIns="91425" rIns="91425" bIns="91425" anchor="t" anchorCtr="0"/>
          <a:lstStyle>
            <a:lvl1pPr marL="0" marR="0" lvl="0" indent="0" algn="l" rtl="0">
              <a:spcBef>
                <a:spcPts val="1360"/>
              </a:spcBef>
              <a:buClr>
                <a:schemeClr val="lt1"/>
              </a:buClr>
              <a:buFont typeface="Arial"/>
              <a:buNone/>
              <a:defRPr sz="6800" b="1" i="0" u="none" strike="noStrike" cap="none">
                <a:solidFill>
                  <a:schemeClr val="lt1"/>
                </a:solidFill>
                <a:latin typeface="Helvetica Neue"/>
                <a:ea typeface="Helvetica Neue"/>
                <a:cs typeface="Helvetica Neue"/>
                <a:sym typeface="Helvetica Neue"/>
              </a:defRPr>
            </a:lvl1pPr>
            <a:lvl2pPr marL="509411" marR="0" lvl="1" indent="-1411" algn="l" rtl="0">
              <a:spcBef>
                <a:spcPts val="620"/>
              </a:spcBef>
              <a:buClr>
                <a:schemeClr val="lt1"/>
              </a:buClr>
              <a:buFont typeface="Arial"/>
              <a:buNone/>
              <a:defRPr sz="3100" b="0" i="0" u="none" strike="noStrike" cap="none">
                <a:solidFill>
                  <a:schemeClr val="lt1"/>
                </a:solidFill>
                <a:latin typeface="Helvetica Neue"/>
                <a:ea typeface="Helvetica Neue"/>
                <a:cs typeface="Helvetica Neue"/>
                <a:sym typeface="Helvetica Neue"/>
              </a:defRPr>
            </a:lvl2pPr>
            <a:lvl3pPr marL="1018825" marR="0" lvl="2" indent="-2825" algn="l" rtl="0">
              <a:spcBef>
                <a:spcPts val="540"/>
              </a:spcBef>
              <a:buClr>
                <a:schemeClr val="lt1"/>
              </a:buClr>
              <a:buFont typeface="Arial"/>
              <a:buNone/>
              <a:defRPr sz="2700" b="0" i="0" u="none" strike="noStrike" cap="none">
                <a:solidFill>
                  <a:schemeClr val="lt1"/>
                </a:solidFill>
                <a:latin typeface="Helvetica Neue"/>
                <a:ea typeface="Helvetica Neue"/>
                <a:cs typeface="Helvetica Neue"/>
                <a:sym typeface="Helvetica Neue"/>
              </a:defRPr>
            </a:lvl3pPr>
            <a:lvl4pPr marL="1528237" marR="0" lvl="3" indent="-4237"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4pPr>
            <a:lvl5pPr marL="2037649" marR="0" lvl="4" indent="-5649"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5pPr>
            <a:lvl6pPr marL="2801767" marR="0" lvl="5" indent="-122066"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6pPr>
            <a:lvl7pPr marL="3311180" marR="0" lvl="6" indent="-123480"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7pPr>
            <a:lvl8pPr marL="3820592" marR="0" lvl="7" indent="-124891"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8pPr>
            <a:lvl9pPr marL="4330004" marR="0" lvl="8" indent="-126303"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9pPr>
          </a:lstStyle>
          <a:p>
            <a:pPr lvl="0"/>
            <a:r>
              <a:rPr lang="en-US"/>
              <a:t>Click to edit Master text styles</a:t>
            </a:r>
          </a:p>
        </p:txBody>
      </p:sp>
    </p:spTree>
    <p:extLst>
      <p:ext uri="{BB962C8B-B14F-4D97-AF65-F5344CB8AC3E}">
        <p14:creationId xmlns:p14="http://schemas.microsoft.com/office/powerpoint/2010/main" val="1135604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2_title_w_pictures">
    <p:spTree>
      <p:nvGrpSpPr>
        <p:cNvPr id="1" name="Shape 44"/>
        <p:cNvGrpSpPr/>
        <p:nvPr/>
      </p:nvGrpSpPr>
      <p:grpSpPr>
        <a:xfrm>
          <a:off x="0" y="0"/>
          <a:ext cx="0" cy="0"/>
          <a:chOff x="0" y="0"/>
          <a:chExt cx="0" cy="0"/>
        </a:xfrm>
      </p:grpSpPr>
      <p:cxnSp>
        <p:nvCxnSpPr>
          <p:cNvPr id="47" name="Textbox  47"/>
          <p:cNvCxnSpPr/>
          <p:nvPr/>
        </p:nvCxnSpPr>
        <p:spPr>
          <a:xfrm>
            <a:off x="469743" y="4845794"/>
            <a:ext cx="3604823" cy="0"/>
          </a:xfrm>
          <a:prstGeom prst="straightConnector1">
            <a:avLst/>
          </a:prstGeom>
          <a:noFill/>
          <a:ln w="127000" cap="flat" cmpd="sng">
            <a:solidFill>
              <a:schemeClr val="lt1"/>
            </a:solidFill>
            <a:prstDash val="solid"/>
            <a:round/>
            <a:headEnd type="none" w="med" len="med"/>
            <a:tailEnd type="none" w="med" len="med"/>
          </a:ln>
        </p:spPr>
      </p:cxnSp>
      <p:sp>
        <p:nvSpPr>
          <p:cNvPr id="45" name="Textbox 45"/>
          <p:cNvSpPr txBox="1">
            <a:spLocks noGrp="1"/>
          </p:cNvSpPr>
          <p:nvPr>
            <p:ph type="subTitle" idx="1"/>
          </p:nvPr>
        </p:nvSpPr>
        <p:spPr>
          <a:xfrm>
            <a:off x="370580" y="5029200"/>
            <a:ext cx="4980926" cy="1392809"/>
          </a:xfrm>
          <a:prstGeom prst="rect">
            <a:avLst/>
          </a:prstGeom>
          <a:noFill/>
          <a:ln>
            <a:noFill/>
          </a:ln>
        </p:spPr>
        <p:txBody>
          <a:bodyPr lIns="91425" tIns="91425" rIns="91425" bIns="91425" anchor="t" anchorCtr="0"/>
          <a:lstStyle>
            <a:lvl1pPr marL="0" marR="0" lvl="0" indent="0" algn="l" rtl="0">
              <a:spcBef>
                <a:spcPts val="480"/>
              </a:spcBef>
              <a:buClr>
                <a:srgbClr val="FFFFFF"/>
              </a:buClr>
              <a:buFont typeface="Arial"/>
              <a:buNone/>
              <a:defRPr sz="2400" b="0" i="0" u="none" strike="noStrike" cap="none">
                <a:solidFill>
                  <a:srgbClr val="FFFFFF"/>
                </a:solidFill>
                <a:latin typeface="Helvetica Neue"/>
                <a:ea typeface="Helvetica Neue"/>
                <a:cs typeface="Helvetica Neue"/>
                <a:sym typeface="Helvetica Neue"/>
              </a:defRPr>
            </a:lvl1pPr>
            <a:lvl2pPr marL="509411" marR="0" lvl="1" indent="-1411" algn="ctr" rtl="0">
              <a:spcBef>
                <a:spcPts val="620"/>
              </a:spcBef>
              <a:buClr>
                <a:srgbClr val="888888"/>
              </a:buClr>
              <a:buFont typeface="Arial"/>
              <a:buNone/>
              <a:defRPr sz="3100" b="0" i="0" u="none" strike="noStrike" cap="none">
                <a:solidFill>
                  <a:srgbClr val="888888"/>
                </a:solidFill>
                <a:latin typeface="Helvetica Neue"/>
                <a:ea typeface="Helvetica Neue"/>
                <a:cs typeface="Helvetica Neue"/>
                <a:sym typeface="Helvetica Neue"/>
              </a:defRPr>
            </a:lvl2pPr>
            <a:lvl3pPr marL="1018823" marR="0" lvl="2" indent="-2823" algn="ctr" rtl="0">
              <a:spcBef>
                <a:spcPts val="540"/>
              </a:spcBef>
              <a:buClr>
                <a:srgbClr val="888888"/>
              </a:buClr>
              <a:buFont typeface="Arial"/>
              <a:buNone/>
              <a:defRPr sz="2700" b="0" i="0" u="none" strike="noStrike" cap="none">
                <a:solidFill>
                  <a:srgbClr val="888888"/>
                </a:solidFill>
                <a:latin typeface="Helvetica Neue"/>
                <a:ea typeface="Helvetica Neue"/>
                <a:cs typeface="Helvetica Neue"/>
                <a:sym typeface="Helvetica Neue"/>
              </a:defRPr>
            </a:lvl3pPr>
            <a:lvl4pPr marL="1528237" marR="0" lvl="3" indent="-4237" algn="ctr" rtl="0">
              <a:spcBef>
                <a:spcPts val="440"/>
              </a:spcBef>
              <a:buClr>
                <a:srgbClr val="888888"/>
              </a:buClr>
              <a:buFont typeface="Arial"/>
              <a:buNone/>
              <a:defRPr sz="2200" b="0" i="0" u="none" strike="noStrike" cap="none">
                <a:solidFill>
                  <a:srgbClr val="888888"/>
                </a:solidFill>
                <a:latin typeface="Helvetica Neue"/>
                <a:ea typeface="Helvetica Neue"/>
                <a:cs typeface="Helvetica Neue"/>
                <a:sym typeface="Helvetica Neue"/>
              </a:defRPr>
            </a:lvl4pPr>
            <a:lvl5pPr marL="2037649" marR="0" lvl="4" indent="-5649" algn="ctr" rtl="0">
              <a:spcBef>
                <a:spcPts val="440"/>
              </a:spcBef>
              <a:buClr>
                <a:srgbClr val="888888"/>
              </a:buClr>
              <a:buFont typeface="Arial"/>
              <a:buNone/>
              <a:defRPr sz="2200" b="0" i="0" u="none" strike="noStrike" cap="none">
                <a:solidFill>
                  <a:srgbClr val="888888"/>
                </a:solidFill>
                <a:latin typeface="Helvetica Neue"/>
                <a:ea typeface="Helvetica Neue"/>
                <a:cs typeface="Helvetica Neue"/>
                <a:sym typeface="Helvetica Neue"/>
              </a:defRPr>
            </a:lvl5pPr>
            <a:lvl6pPr marL="2547061" marR="0" lvl="5" indent="-7061"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6pPr>
            <a:lvl7pPr marL="3056473" marR="0" lvl="6" indent="-8472"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7pPr>
            <a:lvl8pPr marL="3565885" marR="0" lvl="7" indent="-9885"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8pPr>
            <a:lvl9pPr marL="4075298" marR="0" lvl="8" indent="-11298" algn="ctr" rtl="0">
              <a:spcBef>
                <a:spcPts val="440"/>
              </a:spcBef>
              <a:buClr>
                <a:srgbClr val="888888"/>
              </a:buClr>
              <a:buFont typeface="Arial"/>
              <a:buNone/>
              <a:defRPr sz="2200" b="0" i="0" u="none" strike="noStrike" cap="none">
                <a:solidFill>
                  <a:srgbClr val="888888"/>
                </a:solidFill>
                <a:latin typeface="Calibri"/>
                <a:ea typeface="Calibri"/>
                <a:cs typeface="Calibri"/>
                <a:sym typeface="Calibri"/>
              </a:defRPr>
            </a:lvl9pPr>
          </a:lstStyle>
          <a:p>
            <a:r>
              <a:rPr lang="en-US"/>
              <a:t>Click to edit Master subtitle style</a:t>
            </a:r>
            <a:endParaRPr dirty="0"/>
          </a:p>
        </p:txBody>
      </p:sp>
      <p:sp>
        <p:nvSpPr>
          <p:cNvPr id="48" name="Textbox 48"/>
          <p:cNvSpPr txBox="1">
            <a:spLocks noGrp="1"/>
          </p:cNvSpPr>
          <p:nvPr>
            <p:ph type="body" idx="2"/>
          </p:nvPr>
        </p:nvSpPr>
        <p:spPr>
          <a:xfrm>
            <a:off x="364260" y="3611880"/>
            <a:ext cx="9313139" cy="1036320"/>
          </a:xfrm>
          <a:prstGeom prst="rect">
            <a:avLst/>
          </a:prstGeom>
          <a:noFill/>
          <a:ln>
            <a:noFill/>
          </a:ln>
        </p:spPr>
        <p:txBody>
          <a:bodyPr lIns="91425" tIns="91425" rIns="91425" bIns="91425" anchor="t" anchorCtr="0"/>
          <a:lstStyle>
            <a:lvl1pPr marL="0" marR="0" lvl="0" indent="0" algn="l" rtl="0">
              <a:spcBef>
                <a:spcPts val="1360"/>
              </a:spcBef>
              <a:buClr>
                <a:schemeClr val="lt1"/>
              </a:buClr>
              <a:buFont typeface="Arial"/>
              <a:buNone/>
              <a:defRPr sz="6800" b="1" i="0" u="none" strike="noStrike" cap="none">
                <a:solidFill>
                  <a:schemeClr val="lt1"/>
                </a:solidFill>
                <a:latin typeface="Helvetica Neue"/>
                <a:ea typeface="Helvetica Neue"/>
                <a:cs typeface="Helvetica Neue"/>
                <a:sym typeface="Helvetica Neue"/>
              </a:defRPr>
            </a:lvl1pPr>
            <a:lvl2pPr marL="509411" marR="0" lvl="1" indent="-1411" algn="l" rtl="0">
              <a:spcBef>
                <a:spcPts val="620"/>
              </a:spcBef>
              <a:buClr>
                <a:schemeClr val="lt1"/>
              </a:buClr>
              <a:buFont typeface="Arial"/>
              <a:buNone/>
              <a:defRPr sz="3100" b="0" i="0" u="none" strike="noStrike" cap="none">
                <a:solidFill>
                  <a:schemeClr val="lt1"/>
                </a:solidFill>
                <a:latin typeface="Helvetica Neue"/>
                <a:ea typeface="Helvetica Neue"/>
                <a:cs typeface="Helvetica Neue"/>
                <a:sym typeface="Helvetica Neue"/>
              </a:defRPr>
            </a:lvl2pPr>
            <a:lvl3pPr marL="1018825" marR="0" lvl="2" indent="-2825" algn="l" rtl="0">
              <a:spcBef>
                <a:spcPts val="540"/>
              </a:spcBef>
              <a:buClr>
                <a:schemeClr val="lt1"/>
              </a:buClr>
              <a:buFont typeface="Arial"/>
              <a:buNone/>
              <a:defRPr sz="2700" b="0" i="0" u="none" strike="noStrike" cap="none">
                <a:solidFill>
                  <a:schemeClr val="lt1"/>
                </a:solidFill>
                <a:latin typeface="Helvetica Neue"/>
                <a:ea typeface="Helvetica Neue"/>
                <a:cs typeface="Helvetica Neue"/>
                <a:sym typeface="Helvetica Neue"/>
              </a:defRPr>
            </a:lvl3pPr>
            <a:lvl4pPr marL="1528237" marR="0" lvl="3" indent="-4237"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4pPr>
            <a:lvl5pPr marL="2037649" marR="0" lvl="4" indent="-5649"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5pPr>
            <a:lvl6pPr marL="2801767" marR="0" lvl="5" indent="-122066"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6pPr>
            <a:lvl7pPr marL="3311180" marR="0" lvl="6" indent="-123480"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7pPr>
            <a:lvl8pPr marL="3820592" marR="0" lvl="7" indent="-124891"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8pPr>
            <a:lvl9pPr marL="4330004" marR="0" lvl="8" indent="-126303"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9pPr>
          </a:lstStyle>
          <a:p>
            <a:pPr lvl="0"/>
            <a:r>
              <a:rPr lang="en-US"/>
              <a:t>Click to edit Master text styles</a:t>
            </a:r>
          </a:p>
        </p:txBody>
      </p:sp>
    </p:spTree>
    <p:extLst>
      <p:ext uri="{BB962C8B-B14F-4D97-AF65-F5344CB8AC3E}">
        <p14:creationId xmlns:p14="http://schemas.microsoft.com/office/powerpoint/2010/main" val="308079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Content 1">
    <p:spTree>
      <p:nvGrpSpPr>
        <p:cNvPr id="1" name="Shape 81"/>
        <p:cNvGrpSpPr/>
        <p:nvPr/>
      </p:nvGrpSpPr>
      <p:grpSpPr>
        <a:xfrm>
          <a:off x="0" y="0"/>
          <a:ext cx="0" cy="0"/>
          <a:chOff x="0" y="0"/>
          <a:chExt cx="0" cy="0"/>
        </a:xfrm>
      </p:grpSpPr>
      <p:sp>
        <p:nvSpPr>
          <p:cNvPr id="2" name="Title 1"/>
          <p:cNvSpPr>
            <a:spLocks noGrp="1"/>
          </p:cNvSpPr>
          <p:nvPr>
            <p:ph type="title"/>
          </p:nvPr>
        </p:nvSpPr>
        <p:spPr>
          <a:xfrm>
            <a:off x="0" y="379608"/>
            <a:ext cx="10058400" cy="815797"/>
          </a:xfrm>
        </p:spPr>
        <p:txBody>
          <a:bodyPr>
            <a:normAutofit/>
          </a:bodyPr>
          <a:lstStyle>
            <a:lvl1pPr>
              <a:spcBef>
                <a:spcPts val="624"/>
              </a:spcBef>
              <a:defRPr sz="3600" b="0">
                <a:solidFill>
                  <a:srgbClr val="002060"/>
                </a:solidFill>
                <a:latin typeface="Arial" pitchFamily="34" charset="0"/>
                <a:cs typeface="Arial" pitchFamily="34" charset="0"/>
              </a:defRPr>
            </a:lvl1pPr>
          </a:lstStyle>
          <a:p>
            <a:r>
              <a:rPr lang="en-US"/>
              <a:t>Click to edit Master title style</a:t>
            </a:r>
            <a:endParaRPr lang="en-US" dirty="0"/>
          </a:p>
        </p:txBody>
      </p:sp>
      <p:sp>
        <p:nvSpPr>
          <p:cNvPr id="6" name="Content Placeholder 5"/>
          <p:cNvSpPr>
            <a:spLocks noGrp="1"/>
          </p:cNvSpPr>
          <p:nvPr>
            <p:ph sz="quarter" idx="10"/>
          </p:nvPr>
        </p:nvSpPr>
        <p:spPr>
          <a:xfrm>
            <a:off x="117582" y="1933292"/>
            <a:ext cx="9804186" cy="2339072"/>
          </a:xfrm>
        </p:spPr>
        <p:txBody>
          <a:bodyPr>
            <a:normAutofit/>
          </a:bodyPr>
          <a:lstStyle>
            <a:lvl1pPr marL="457200" indent="-457200">
              <a:spcBef>
                <a:spcPts val="624"/>
              </a:spcBef>
              <a:buClr>
                <a:srgbClr val="4E4E4E"/>
              </a:buClr>
              <a:buFont typeface="Arial" pitchFamily="34" charset="0"/>
              <a:buChar char="•"/>
              <a:defRPr sz="2800">
                <a:solidFill>
                  <a:schemeClr val="tx1"/>
                </a:solidFill>
                <a:latin typeface="Arial" pitchFamily="34" charset="0"/>
                <a:cs typeface="Arial" pitchFamily="34" charset="0"/>
              </a:defRPr>
            </a:lvl1pPr>
            <a:lvl2pPr marL="965200" indent="-457200">
              <a:spcBef>
                <a:spcPts val="624"/>
              </a:spcBef>
              <a:buClr>
                <a:srgbClr val="4E4E4E"/>
              </a:buClr>
              <a:buFont typeface="Arial" pitchFamily="34" charset="0"/>
              <a:buChar char="–"/>
              <a:defRPr sz="2600">
                <a:solidFill>
                  <a:schemeClr val="tx1"/>
                </a:solidFill>
                <a:latin typeface="Arial" pitchFamily="34" charset="0"/>
                <a:cs typeface="Arial" pitchFamily="34" charset="0"/>
              </a:defRPr>
            </a:lvl2pPr>
            <a:lvl3pPr marL="1473200" indent="-457200">
              <a:spcBef>
                <a:spcPts val="624"/>
              </a:spcBef>
              <a:buClr>
                <a:srgbClr val="4E4E4E"/>
              </a:buClr>
              <a:buFont typeface="Wingdings" pitchFamily="2" charset="2"/>
              <a:buChar char="§"/>
              <a:defRPr sz="2400">
                <a:solidFill>
                  <a:schemeClr val="tx1"/>
                </a:solidFill>
                <a:latin typeface="Arial" pitchFamily="34" charset="0"/>
                <a:cs typeface="Arial" pitchFamily="34" charset="0"/>
              </a:defRPr>
            </a:lvl3pPr>
            <a:lvl4pPr marL="1866900" indent="-342900">
              <a:spcBef>
                <a:spcPts val="624"/>
              </a:spcBef>
              <a:buClr>
                <a:srgbClr val="4E4E4E"/>
              </a:buClr>
              <a:buFont typeface="Wingdings" pitchFamily="2" charset="2"/>
              <a:buChar char="q"/>
              <a:defRPr sz="2000">
                <a:solidFill>
                  <a:schemeClr val="tx1"/>
                </a:solidFill>
                <a:latin typeface="Arial" pitchFamily="34" charset="0"/>
                <a:cs typeface="Arial" pitchFamily="34" charset="0"/>
              </a:defRPr>
            </a:lvl4pPr>
            <a:lvl5pPr marL="2374900" indent="-342900">
              <a:spcBef>
                <a:spcPts val="624"/>
              </a:spcBef>
              <a:buClr>
                <a:srgbClr val="4E4E4E"/>
              </a:buClr>
              <a:buFont typeface="Arial" pitchFamily="34" charset="0"/>
              <a:buChar char="•"/>
              <a:defRPr>
                <a:solidFill>
                  <a:schemeClr val="tx1"/>
                </a:solidFill>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18380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1">
    <p:spTree>
      <p:nvGrpSpPr>
        <p:cNvPr id="1" name="Shape 81"/>
        <p:cNvGrpSpPr/>
        <p:nvPr/>
      </p:nvGrpSpPr>
      <p:grpSpPr>
        <a:xfrm>
          <a:off x="0" y="0"/>
          <a:ext cx="0" cy="0"/>
          <a:chOff x="0" y="0"/>
          <a:chExt cx="0" cy="0"/>
        </a:xfrm>
      </p:grpSpPr>
      <p:sp>
        <p:nvSpPr>
          <p:cNvPr id="2" name="Title 1"/>
          <p:cNvSpPr>
            <a:spLocks noGrp="1"/>
          </p:cNvSpPr>
          <p:nvPr>
            <p:ph type="title"/>
          </p:nvPr>
        </p:nvSpPr>
        <p:spPr>
          <a:xfrm>
            <a:off x="0" y="379608"/>
            <a:ext cx="10058400" cy="815797"/>
          </a:xfrm>
        </p:spPr>
        <p:txBody>
          <a:bodyPr>
            <a:normAutofit/>
          </a:bodyPr>
          <a:lstStyle>
            <a:lvl1pPr>
              <a:spcBef>
                <a:spcPts val="624"/>
              </a:spcBef>
              <a:defRPr sz="3600" b="0">
                <a:solidFill>
                  <a:srgbClr val="002060"/>
                </a:solidFill>
                <a:latin typeface="Arial" pitchFamily="34" charset="0"/>
                <a:cs typeface="Arial" pitchFamily="34" charset="0"/>
              </a:defRPr>
            </a:lvl1pPr>
          </a:lstStyle>
          <a:p>
            <a:r>
              <a:rPr lang="en-US"/>
              <a:t>Click to edit Master title style</a:t>
            </a:r>
            <a:endParaRPr lang="en-US" dirty="0"/>
          </a:p>
        </p:txBody>
      </p:sp>
      <p:sp>
        <p:nvSpPr>
          <p:cNvPr id="6" name="Content Placeholder 5"/>
          <p:cNvSpPr>
            <a:spLocks noGrp="1"/>
          </p:cNvSpPr>
          <p:nvPr>
            <p:ph sz="quarter" idx="10"/>
          </p:nvPr>
        </p:nvSpPr>
        <p:spPr>
          <a:xfrm>
            <a:off x="117582" y="1933292"/>
            <a:ext cx="9804186" cy="2339072"/>
          </a:xfrm>
        </p:spPr>
        <p:txBody>
          <a:bodyPr>
            <a:normAutofit/>
          </a:bodyPr>
          <a:lstStyle>
            <a:lvl1pPr marL="457200" indent="-457200">
              <a:spcBef>
                <a:spcPts val="624"/>
              </a:spcBef>
              <a:buClr>
                <a:srgbClr val="4E4E4E"/>
              </a:buClr>
              <a:buFont typeface="Arial" pitchFamily="34" charset="0"/>
              <a:buChar char="•"/>
              <a:defRPr sz="2800">
                <a:solidFill>
                  <a:schemeClr val="tx1"/>
                </a:solidFill>
                <a:latin typeface="Arial" pitchFamily="34" charset="0"/>
                <a:cs typeface="Arial" pitchFamily="34" charset="0"/>
              </a:defRPr>
            </a:lvl1pPr>
            <a:lvl2pPr marL="965200" indent="-457200">
              <a:spcBef>
                <a:spcPts val="624"/>
              </a:spcBef>
              <a:buClr>
                <a:srgbClr val="4E4E4E"/>
              </a:buClr>
              <a:buFont typeface="Arial" pitchFamily="34" charset="0"/>
              <a:buChar char="–"/>
              <a:defRPr sz="2600">
                <a:solidFill>
                  <a:schemeClr val="tx1"/>
                </a:solidFill>
                <a:latin typeface="Arial" pitchFamily="34" charset="0"/>
                <a:cs typeface="Arial" pitchFamily="34" charset="0"/>
              </a:defRPr>
            </a:lvl2pPr>
            <a:lvl3pPr marL="1473200" indent="-457200">
              <a:spcBef>
                <a:spcPts val="624"/>
              </a:spcBef>
              <a:buClr>
                <a:srgbClr val="4E4E4E"/>
              </a:buClr>
              <a:buFont typeface="Wingdings" pitchFamily="2" charset="2"/>
              <a:buChar char="§"/>
              <a:defRPr sz="2400">
                <a:solidFill>
                  <a:schemeClr val="tx1"/>
                </a:solidFill>
                <a:latin typeface="Arial" pitchFamily="34" charset="0"/>
                <a:cs typeface="Arial" pitchFamily="34" charset="0"/>
              </a:defRPr>
            </a:lvl3pPr>
            <a:lvl4pPr marL="1866900" indent="-342900">
              <a:spcBef>
                <a:spcPts val="624"/>
              </a:spcBef>
              <a:buClr>
                <a:srgbClr val="4E4E4E"/>
              </a:buClr>
              <a:buFont typeface="Wingdings" pitchFamily="2" charset="2"/>
              <a:buChar char="q"/>
              <a:defRPr sz="2000">
                <a:solidFill>
                  <a:schemeClr val="tx1"/>
                </a:solidFill>
                <a:latin typeface="Arial" pitchFamily="34" charset="0"/>
                <a:cs typeface="Arial" pitchFamily="34" charset="0"/>
              </a:defRPr>
            </a:lvl4pPr>
            <a:lvl5pPr marL="2374900" indent="-342900">
              <a:spcBef>
                <a:spcPts val="624"/>
              </a:spcBef>
              <a:buClr>
                <a:srgbClr val="4E4E4E"/>
              </a:buClr>
              <a:buFont typeface="Arial" pitchFamily="34" charset="0"/>
              <a:buChar char="•"/>
              <a:defRPr>
                <a:solidFill>
                  <a:schemeClr val="tx1"/>
                </a:solidFill>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6F541C0-4B40-F28F-A90F-7992418E2003}"/>
              </a:ext>
            </a:extLst>
          </p:cNvPr>
          <p:cNvSpPr>
            <a:spLocks noGrp="1"/>
          </p:cNvSpPr>
          <p:nvPr>
            <p:ph sz="quarter" idx="11"/>
          </p:nvPr>
        </p:nvSpPr>
        <p:spPr>
          <a:xfrm>
            <a:off x="2889250" y="4689475"/>
            <a:ext cx="9144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29865575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Figure+Caption">
    <p:spTree>
      <p:nvGrpSpPr>
        <p:cNvPr id="1" name="Shape 81"/>
        <p:cNvGrpSpPr/>
        <p:nvPr/>
      </p:nvGrpSpPr>
      <p:grpSpPr>
        <a:xfrm>
          <a:off x="0" y="0"/>
          <a:ext cx="0" cy="0"/>
          <a:chOff x="0" y="0"/>
          <a:chExt cx="0" cy="0"/>
        </a:xfrm>
      </p:grpSpPr>
      <p:pic>
        <p:nvPicPr>
          <p:cNvPr id="89" name="Textbox 89" descr="MacLearn_logo_reverse.png"/>
          <p:cNvPicPr preferRelativeResize="0"/>
          <p:nvPr/>
        </p:nvPicPr>
        <p:blipFill rotWithShape="1">
          <a:blip r:embed="rId2">
            <a:alphaModFix/>
          </a:blip>
          <a:srcRect/>
          <a:stretch/>
        </p:blipFill>
        <p:spPr>
          <a:xfrm>
            <a:off x="57148" y="117555"/>
            <a:ext cx="1524000" cy="468227"/>
          </a:xfrm>
          <a:prstGeom prst="rect">
            <a:avLst/>
          </a:prstGeom>
          <a:noFill/>
          <a:ln>
            <a:noFill/>
          </a:ln>
        </p:spPr>
      </p:pic>
      <p:sp>
        <p:nvSpPr>
          <p:cNvPr id="4" name="Title 1"/>
          <p:cNvSpPr>
            <a:spLocks noGrp="1"/>
          </p:cNvSpPr>
          <p:nvPr>
            <p:ph type="title"/>
          </p:nvPr>
        </p:nvSpPr>
        <p:spPr>
          <a:xfrm>
            <a:off x="4928" y="384212"/>
            <a:ext cx="10053472" cy="987115"/>
          </a:xfrm>
        </p:spPr>
        <p:txBody>
          <a:bodyPr/>
          <a:lstStyle>
            <a:lvl1pPr>
              <a:spcBef>
                <a:spcPts val="624"/>
              </a:spcBef>
              <a:defRPr sz="3600" b="0">
                <a:solidFill>
                  <a:srgbClr val="002060"/>
                </a:solidFill>
                <a:latin typeface="Arial" pitchFamily="34" charset="0"/>
                <a:cs typeface="Arial" pitchFamily="34" charset="0"/>
              </a:defRPr>
            </a:lvl1pPr>
          </a:lstStyle>
          <a:p>
            <a:r>
              <a:rPr lang="en-US"/>
              <a:t>Click to edit Master title style</a:t>
            </a:r>
            <a:endParaRPr lang="en-US" dirty="0"/>
          </a:p>
        </p:txBody>
      </p:sp>
      <p:sp>
        <p:nvSpPr>
          <p:cNvPr id="5" name="Content Placeholder 5"/>
          <p:cNvSpPr>
            <a:spLocks noGrp="1"/>
          </p:cNvSpPr>
          <p:nvPr>
            <p:ph sz="quarter" idx="10"/>
          </p:nvPr>
        </p:nvSpPr>
        <p:spPr>
          <a:xfrm>
            <a:off x="136632" y="2110519"/>
            <a:ext cx="9804186" cy="2903663"/>
          </a:xfrm>
        </p:spPr>
        <p:txBody>
          <a:bodyPr/>
          <a:lstStyle>
            <a:lvl1pPr marL="457200" indent="-457200">
              <a:spcBef>
                <a:spcPts val="624"/>
              </a:spcBef>
              <a:buClr>
                <a:srgbClr val="4E4E4E"/>
              </a:buClr>
              <a:buFont typeface="Arial" pitchFamily="34" charset="0"/>
              <a:buChar char="•"/>
              <a:defRPr sz="2800">
                <a:solidFill>
                  <a:schemeClr val="tx1"/>
                </a:solidFill>
                <a:latin typeface="Arial" pitchFamily="34" charset="0"/>
                <a:cs typeface="Arial" pitchFamily="34" charset="0"/>
              </a:defRPr>
            </a:lvl1pPr>
            <a:lvl2pPr marL="965200" indent="-457200">
              <a:spcBef>
                <a:spcPts val="624"/>
              </a:spcBef>
              <a:buClr>
                <a:srgbClr val="4E4E4E"/>
              </a:buClr>
              <a:buFont typeface="Arial" pitchFamily="34" charset="0"/>
              <a:buChar char="–"/>
              <a:defRPr sz="2600">
                <a:solidFill>
                  <a:schemeClr val="tx1"/>
                </a:solidFill>
                <a:latin typeface="Arial" pitchFamily="34" charset="0"/>
                <a:cs typeface="Arial" pitchFamily="34" charset="0"/>
              </a:defRPr>
            </a:lvl2pPr>
            <a:lvl3pPr marL="1473200" indent="-457200">
              <a:spcBef>
                <a:spcPts val="624"/>
              </a:spcBef>
              <a:buClr>
                <a:srgbClr val="4E4E4E"/>
              </a:buClr>
              <a:buFont typeface="Wingdings" pitchFamily="2" charset="2"/>
              <a:buChar char="§"/>
              <a:defRPr sz="2400">
                <a:solidFill>
                  <a:schemeClr val="tx1"/>
                </a:solidFill>
                <a:latin typeface="Arial" pitchFamily="34" charset="0"/>
                <a:cs typeface="Arial" pitchFamily="34" charset="0"/>
              </a:defRPr>
            </a:lvl3pPr>
            <a:lvl4pPr marL="1866900" indent="-342900">
              <a:spcBef>
                <a:spcPts val="624"/>
              </a:spcBef>
              <a:buClr>
                <a:srgbClr val="4E4E4E"/>
              </a:buClr>
              <a:buFont typeface="Wingdings" pitchFamily="2" charset="2"/>
              <a:buChar char="q"/>
              <a:defRPr sz="2000">
                <a:solidFill>
                  <a:schemeClr val="tx1"/>
                </a:solidFill>
                <a:latin typeface="Arial" pitchFamily="34" charset="0"/>
                <a:cs typeface="Arial" pitchFamily="34" charset="0"/>
              </a:defRPr>
            </a:lvl4pPr>
            <a:lvl5pPr marL="2374900" indent="-342900">
              <a:spcBef>
                <a:spcPts val="624"/>
              </a:spcBef>
              <a:buClr>
                <a:srgbClr val="4E4E4E"/>
              </a:buClr>
              <a:buFont typeface="Arial" pitchFamily="34" charset="0"/>
              <a:buChar char="•"/>
              <a:defRPr>
                <a:solidFill>
                  <a:schemeClr val="tx1"/>
                </a:solidFill>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2"/>
          <p:cNvSpPr>
            <a:spLocks noGrp="1"/>
          </p:cNvSpPr>
          <p:nvPr>
            <p:ph type="pic" sz="quarter" idx="11"/>
          </p:nvPr>
        </p:nvSpPr>
        <p:spPr>
          <a:xfrm>
            <a:off x="190500" y="5200650"/>
            <a:ext cx="3162300" cy="2114550"/>
          </a:xfrm>
        </p:spPr>
        <p:txBody>
          <a:bodyPr/>
          <a:lstStyle/>
          <a:p>
            <a:r>
              <a:rPr lang="en-US" dirty="0"/>
              <a:t>Click icon to add picture</a:t>
            </a:r>
          </a:p>
        </p:txBody>
      </p:sp>
      <p:sp>
        <p:nvSpPr>
          <p:cNvPr id="7" name="Picture Placeholder 6"/>
          <p:cNvSpPr>
            <a:spLocks noGrp="1"/>
          </p:cNvSpPr>
          <p:nvPr>
            <p:ph type="pic" sz="quarter" idx="12"/>
          </p:nvPr>
        </p:nvSpPr>
        <p:spPr>
          <a:xfrm>
            <a:off x="6229350" y="5429250"/>
            <a:ext cx="3124200" cy="1885950"/>
          </a:xfrm>
        </p:spPr>
        <p:txBody>
          <a:bodyPr/>
          <a:lstStyle/>
          <a:p>
            <a:r>
              <a:rPr lang="en-US" dirty="0"/>
              <a:t>Click icon to add picture</a:t>
            </a:r>
          </a:p>
        </p:txBody>
      </p:sp>
    </p:spTree>
    <p:extLst>
      <p:ext uri="{BB962C8B-B14F-4D97-AF65-F5344CB8AC3E}">
        <p14:creationId xmlns:p14="http://schemas.microsoft.com/office/powerpoint/2010/main" val="206929916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cSld name="1_Part Opener">
    <p:bg>
      <p:bgPr>
        <a:gradFill>
          <a:gsLst>
            <a:gs pos="0">
              <a:srgbClr val="192E47"/>
            </a:gs>
            <a:gs pos="100000">
              <a:srgbClr val="515B6F"/>
            </a:gs>
          </a:gsLst>
          <a:lin ang="3000000" scaled="0"/>
        </a:gradFill>
        <a:effectLst/>
      </p:bgPr>
    </p:bg>
    <p:spTree>
      <p:nvGrpSpPr>
        <p:cNvPr id="1" name="Shape 269"/>
        <p:cNvGrpSpPr/>
        <p:nvPr/>
      </p:nvGrpSpPr>
      <p:grpSpPr>
        <a:xfrm>
          <a:off x="0" y="0"/>
          <a:ext cx="0" cy="0"/>
          <a:chOff x="0" y="0"/>
          <a:chExt cx="0" cy="0"/>
        </a:xfrm>
      </p:grpSpPr>
      <p:sp>
        <p:nvSpPr>
          <p:cNvPr id="2" name="Title 1"/>
          <p:cNvSpPr>
            <a:spLocks noGrp="1"/>
          </p:cNvSpPr>
          <p:nvPr>
            <p:ph type="title"/>
          </p:nvPr>
        </p:nvSpPr>
        <p:spPr>
          <a:xfrm>
            <a:off x="3946524" y="3648816"/>
            <a:ext cx="6111875" cy="1295400"/>
          </a:xfrm>
        </p:spPr>
        <p:txBody>
          <a:bodyPr/>
          <a:lstStyle>
            <a:lvl1pPr>
              <a:defRPr sz="3600" b="0"/>
            </a:lvl1pPr>
          </a:lstStyle>
          <a:p>
            <a:r>
              <a:rPr lang="en-US"/>
              <a:t>Click to edit Master title style</a:t>
            </a:r>
            <a:endParaRPr lang="en-US" dirty="0"/>
          </a:p>
        </p:txBody>
      </p:sp>
      <p:sp>
        <p:nvSpPr>
          <p:cNvPr id="4" name="Content Placeholder 3"/>
          <p:cNvSpPr>
            <a:spLocks noGrp="1"/>
          </p:cNvSpPr>
          <p:nvPr>
            <p:ph sz="quarter" idx="10"/>
          </p:nvPr>
        </p:nvSpPr>
        <p:spPr>
          <a:xfrm>
            <a:off x="7954963" y="1006475"/>
            <a:ext cx="1204912" cy="1355725"/>
          </a:xfrm>
        </p:spPr>
        <p:txBody>
          <a:bodyPr wrap="none" lIns="0" tIns="0" rIns="0" bIns="0" anchor="ctr" anchorCtr="0"/>
          <a:lstStyle>
            <a:lvl1pPr algn="ctr">
              <a:defRPr sz="10000" b="1"/>
            </a:lvl1pPr>
          </a:lstStyle>
          <a:p>
            <a:pPr lvl="0"/>
            <a:r>
              <a:rPr lang="en-US"/>
              <a:t>Click to edit Master text styles</a:t>
            </a:r>
          </a:p>
        </p:txBody>
      </p:sp>
      <p:sp>
        <p:nvSpPr>
          <p:cNvPr id="6" name="Picture Placeholder 5"/>
          <p:cNvSpPr>
            <a:spLocks noGrp="1"/>
          </p:cNvSpPr>
          <p:nvPr>
            <p:ph type="pic" sz="quarter" idx="11"/>
          </p:nvPr>
        </p:nvSpPr>
        <p:spPr>
          <a:xfrm>
            <a:off x="152400" y="1920875"/>
            <a:ext cx="3794125" cy="5135563"/>
          </a:xfrm>
        </p:spPr>
        <p:txBody>
          <a:bodyPr/>
          <a:lstStyle/>
          <a:p>
            <a:r>
              <a:rPr lang="en-US" dirty="0"/>
              <a:t>Click icon to add picture</a:t>
            </a:r>
          </a:p>
        </p:txBody>
      </p:sp>
      <p:sp>
        <p:nvSpPr>
          <p:cNvPr id="5" name="Half Frame 4">
            <a:extLst>
              <a:ext uri="{FF2B5EF4-FFF2-40B4-BE49-F238E27FC236}">
                <a16:creationId xmlns:a16="http://schemas.microsoft.com/office/drawing/2014/main" id="{D339AEC4-477A-4D24-9EA1-57F5E139782F}"/>
              </a:ext>
            </a:extLst>
          </p:cNvPr>
          <p:cNvSpPr/>
          <p:nvPr/>
        </p:nvSpPr>
        <p:spPr>
          <a:xfrm rot="16200000">
            <a:off x="7723955" y="767215"/>
            <a:ext cx="1834243" cy="1834243"/>
          </a:xfrm>
          <a:prstGeom prst="halfFrame">
            <a:avLst>
              <a:gd name="adj1" fmla="val 10484"/>
              <a:gd name="adj2" fmla="val 10485"/>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4132674607"/>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
        <p:cNvGrpSpPr/>
        <p:nvPr/>
      </p:nvGrpSpPr>
      <p:grpSpPr>
        <a:xfrm>
          <a:off x="0" y="0"/>
          <a:ext cx="0" cy="0"/>
          <a:chOff x="0" y="0"/>
          <a:chExt cx="0" cy="0"/>
        </a:xfrm>
      </p:grpSpPr>
      <p:pic>
        <p:nvPicPr>
          <p:cNvPr id="14" name="Textbox 14" descr="MacLearn_logo_reverse.png"/>
          <p:cNvPicPr preferRelativeResize="0"/>
          <p:nvPr/>
        </p:nvPicPr>
        <p:blipFill rotWithShape="1">
          <a:blip r:embed="rId8">
            <a:alphaModFix/>
          </a:blip>
          <a:srcRect/>
          <a:stretch/>
        </p:blipFill>
        <p:spPr>
          <a:xfrm>
            <a:off x="228600" y="217571"/>
            <a:ext cx="1524000" cy="468227"/>
          </a:xfrm>
          <a:prstGeom prst="rect">
            <a:avLst/>
          </a:prstGeom>
          <a:noFill/>
          <a:ln>
            <a:noFill/>
          </a:ln>
        </p:spPr>
      </p:pic>
      <p:sp>
        <p:nvSpPr>
          <p:cNvPr id="15" name="Textbox 10"/>
          <p:cNvSpPr txBox="1">
            <a:spLocks noGrp="1"/>
          </p:cNvSpPr>
          <p:nvPr>
            <p:ph type="title"/>
          </p:nvPr>
        </p:nvSpPr>
        <p:spPr>
          <a:xfrm>
            <a:off x="2659577" y="311256"/>
            <a:ext cx="6895900" cy="1295400"/>
          </a:xfrm>
          <a:prstGeom prst="rect">
            <a:avLst/>
          </a:prstGeom>
          <a:noFill/>
          <a:ln>
            <a:noFill/>
          </a:ln>
        </p:spPr>
        <p:txBody>
          <a:bodyPr lIns="91425" tIns="91425" rIns="91425" bIns="91425" anchor="ctr" anchorCtr="0"/>
          <a:lstStyle>
            <a:lvl1pPr marL="0" marR="0" lvl="0" indent="0" algn="ctr" rtl="0">
              <a:spcBef>
                <a:spcPts val="0"/>
              </a:spcBef>
              <a:buClr>
                <a:schemeClr val="lt1"/>
              </a:buClr>
              <a:buFont typeface="Helvetica Neue"/>
              <a:buNone/>
              <a:defRPr sz="4900" b="1" i="0" u="none" strike="noStrike" cap="none">
                <a:solidFill>
                  <a:schemeClr val="lt1"/>
                </a:solidFill>
                <a:latin typeface="Helvetica Neue"/>
                <a:ea typeface="Helvetica Neue"/>
                <a:cs typeface="Helvetica Neue"/>
                <a:sym typeface="Helvetica Neue"/>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6" name="Textbox 11"/>
          <p:cNvSpPr txBox="1">
            <a:spLocks noGrp="1"/>
          </p:cNvSpPr>
          <p:nvPr>
            <p:ph type="body" idx="1"/>
          </p:nvPr>
        </p:nvSpPr>
        <p:spPr>
          <a:xfrm>
            <a:off x="502920" y="1813559"/>
            <a:ext cx="9052559" cy="5129425"/>
          </a:xfrm>
          <a:prstGeom prst="rect">
            <a:avLst/>
          </a:prstGeom>
          <a:noFill/>
          <a:ln>
            <a:noFill/>
          </a:ln>
        </p:spPr>
        <p:txBody>
          <a:bodyPr lIns="91425" tIns="91425" rIns="91425" bIns="91425" anchor="t" anchorCtr="0"/>
          <a:lstStyle>
            <a:lvl1pPr marL="0" marR="0" lvl="0" indent="0" algn="l" rtl="0">
              <a:spcBef>
                <a:spcPts val="720"/>
              </a:spcBef>
              <a:buClr>
                <a:schemeClr val="lt1"/>
              </a:buClr>
              <a:buFont typeface="Arial"/>
              <a:buNone/>
              <a:defRPr sz="3600" b="0" i="0" u="none" strike="noStrike" cap="none">
                <a:solidFill>
                  <a:schemeClr val="lt1"/>
                </a:solidFill>
                <a:latin typeface="Helvetica Neue"/>
                <a:ea typeface="Helvetica Neue"/>
                <a:cs typeface="Helvetica Neue"/>
                <a:sym typeface="Helvetica Neue"/>
              </a:defRPr>
            </a:lvl1pPr>
            <a:lvl2pPr marL="509411" marR="0" lvl="1" indent="-1411" algn="l" rtl="0">
              <a:spcBef>
                <a:spcPts val="620"/>
              </a:spcBef>
              <a:buClr>
                <a:schemeClr val="lt1"/>
              </a:buClr>
              <a:buFont typeface="Arial"/>
              <a:buNone/>
              <a:defRPr sz="3100" b="0" i="0" u="none" strike="noStrike" cap="none">
                <a:solidFill>
                  <a:schemeClr val="lt1"/>
                </a:solidFill>
                <a:latin typeface="Helvetica Neue"/>
                <a:ea typeface="Helvetica Neue"/>
                <a:cs typeface="Helvetica Neue"/>
                <a:sym typeface="Helvetica Neue"/>
              </a:defRPr>
            </a:lvl2pPr>
            <a:lvl3pPr marL="1018825" marR="0" lvl="2" indent="-2825" algn="l" rtl="0">
              <a:spcBef>
                <a:spcPts val="540"/>
              </a:spcBef>
              <a:buClr>
                <a:schemeClr val="lt1"/>
              </a:buClr>
              <a:buFont typeface="Arial"/>
              <a:buNone/>
              <a:defRPr sz="2700" b="0" i="0" u="none" strike="noStrike" cap="none">
                <a:solidFill>
                  <a:schemeClr val="lt1"/>
                </a:solidFill>
                <a:latin typeface="Helvetica Neue"/>
                <a:ea typeface="Helvetica Neue"/>
                <a:cs typeface="Helvetica Neue"/>
                <a:sym typeface="Helvetica Neue"/>
              </a:defRPr>
            </a:lvl3pPr>
            <a:lvl4pPr marL="1528237" marR="0" lvl="3" indent="-4237"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4pPr>
            <a:lvl5pPr marL="2037649" marR="0" lvl="4" indent="-5649" algn="l" rtl="0">
              <a:spcBef>
                <a:spcPts val="440"/>
              </a:spcBef>
              <a:buClr>
                <a:schemeClr val="lt1"/>
              </a:buClr>
              <a:buFont typeface="Arial"/>
              <a:buNone/>
              <a:defRPr sz="2200" b="0" i="0" u="none" strike="noStrike" cap="none">
                <a:solidFill>
                  <a:schemeClr val="lt1"/>
                </a:solidFill>
                <a:latin typeface="Helvetica Neue"/>
                <a:ea typeface="Helvetica Neue"/>
                <a:cs typeface="Helvetica Neue"/>
                <a:sym typeface="Helvetica Neue"/>
              </a:defRPr>
            </a:lvl5pPr>
            <a:lvl6pPr marL="2801767" marR="0" lvl="5" indent="-122066"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6pPr>
            <a:lvl7pPr marL="3311180" marR="0" lvl="6" indent="-123480"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7pPr>
            <a:lvl8pPr marL="3820592" marR="0" lvl="7" indent="-124891"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8pPr>
            <a:lvl9pPr marL="4330004" marR="0" lvl="8" indent="-126303" algn="l" rtl="0">
              <a:spcBef>
                <a:spcPts val="440"/>
              </a:spcBef>
              <a:buClr>
                <a:schemeClr val="dk1"/>
              </a:buClr>
              <a:buSzPct val="100000"/>
              <a:buFont typeface="Arial"/>
              <a:buChar char="•"/>
              <a:defRPr sz="2200" b="0" i="0" u="none" strike="noStrike" cap="none">
                <a:solidFill>
                  <a:schemeClr val="dk1"/>
                </a:solidFill>
                <a:latin typeface="Calibri"/>
                <a:ea typeface="Calibri"/>
                <a:cs typeface="Calibri"/>
                <a:sym typeface="Calibri"/>
              </a:defRPr>
            </a:lvl9pPr>
          </a:lstStyle>
          <a:p>
            <a:endParaRPr dirty="0"/>
          </a:p>
        </p:txBody>
      </p:sp>
      <p:sp>
        <p:nvSpPr>
          <p:cNvPr id="5" name="Rectangle 4">
            <a:extLst>
              <a:ext uri="{FF2B5EF4-FFF2-40B4-BE49-F238E27FC236}">
                <a16:creationId xmlns:a16="http://schemas.microsoft.com/office/drawing/2014/main" id="{1BED2A51-21A1-42D9-B005-314CCDB2417A}"/>
              </a:ext>
            </a:extLst>
          </p:cNvPr>
          <p:cNvSpPr/>
          <p:nvPr/>
        </p:nvSpPr>
        <p:spPr>
          <a:xfrm>
            <a:off x="3954780" y="7401580"/>
            <a:ext cx="6103620" cy="307777"/>
          </a:xfrm>
          <a:prstGeom prst="rect">
            <a:avLst/>
          </a:prstGeom>
        </p:spPr>
        <p:txBody>
          <a:bodyPr wrap="square">
            <a:spAutoFit/>
          </a:bodyPr>
          <a:lstStyle/>
          <a:p>
            <a:pPr algn="r"/>
            <a:r>
              <a:rPr lang="en-US" dirty="0">
                <a:solidFill>
                  <a:schemeClr val="bg1"/>
                </a:solidFill>
              </a:rPr>
              <a:t>Krugman, </a:t>
            </a:r>
            <a:r>
              <a:rPr lang="en-US" i="1" dirty="0">
                <a:solidFill>
                  <a:schemeClr val="bg1"/>
                </a:solidFill>
              </a:rPr>
              <a:t>Economics</a:t>
            </a:r>
            <a:r>
              <a:rPr lang="en-US" dirty="0">
                <a:solidFill>
                  <a:schemeClr val="bg1"/>
                </a:solidFill>
              </a:rPr>
              <a:t>, 6e, © 2020 Worth Publishers</a:t>
            </a:r>
          </a:p>
        </p:txBody>
      </p:sp>
      <p:sp>
        <p:nvSpPr>
          <p:cNvPr id="7" name="Google Shape;21;p3">
            <a:extLst>
              <a:ext uri="{FF2B5EF4-FFF2-40B4-BE49-F238E27FC236}">
                <a16:creationId xmlns:a16="http://schemas.microsoft.com/office/drawing/2014/main" id="{F29E1933-40A3-4B7B-900D-61FE1B1993B9}"/>
              </a:ext>
            </a:extLst>
          </p:cNvPr>
          <p:cNvSpPr/>
          <p:nvPr/>
        </p:nvSpPr>
        <p:spPr>
          <a:xfrm>
            <a:off x="0" y="7374355"/>
            <a:ext cx="10058399" cy="398045"/>
          </a:xfrm>
          <a:prstGeom prst="rect">
            <a:avLst/>
          </a:prstGeom>
          <a:gradFill>
            <a:gsLst>
              <a:gs pos="0">
                <a:srgbClr val="192E47"/>
              </a:gs>
              <a:gs pos="100000">
                <a:srgbClr val="515B6F"/>
              </a:gs>
            </a:gsLst>
            <a:lin ang="3000000" scaled="0"/>
          </a:gradFill>
          <a:ln>
            <a:noFill/>
          </a:ln>
        </p:spPr>
        <p:txBody>
          <a:bodyPr spcFirstLastPara="1" wrap="square" lIns="101875" tIns="50925" rIns="101875" bIns="5092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chemeClr val="lt1"/>
              </a:solidFill>
              <a:latin typeface="Calibri"/>
              <a:ea typeface="Calibri"/>
              <a:cs typeface="Calibri"/>
              <a:sym typeface="Calibri"/>
            </a:endParaRPr>
          </a:p>
        </p:txBody>
      </p:sp>
      <p:sp>
        <p:nvSpPr>
          <p:cNvPr id="8" name="Rectangle 7">
            <a:extLst>
              <a:ext uri="{FF2B5EF4-FFF2-40B4-BE49-F238E27FC236}">
                <a16:creationId xmlns:a16="http://schemas.microsoft.com/office/drawing/2014/main" id="{D71AA27C-287D-40B4-97BD-D01D3FBEEC50}"/>
              </a:ext>
            </a:extLst>
          </p:cNvPr>
          <p:cNvSpPr/>
          <p:nvPr/>
        </p:nvSpPr>
        <p:spPr>
          <a:xfrm>
            <a:off x="0" y="7401580"/>
            <a:ext cx="10058400" cy="307777"/>
          </a:xfrm>
          <a:prstGeom prst="rect">
            <a:avLst/>
          </a:prstGeom>
        </p:spPr>
        <p:txBody>
          <a:bodyPr wrap="square">
            <a:spAutoFit/>
          </a:bodyPr>
          <a:lstStyle/>
          <a:p>
            <a:pPr algn="r"/>
            <a:r>
              <a:rPr lang="en-US" dirty="0">
                <a:solidFill>
                  <a:schemeClr val="bg1"/>
                </a:solidFill>
              </a:rPr>
              <a:t>Krugman, </a:t>
            </a:r>
            <a:r>
              <a:rPr lang="en-US" i="1" dirty="0">
                <a:solidFill>
                  <a:schemeClr val="bg1"/>
                </a:solidFill>
              </a:rPr>
              <a:t>Economics</a:t>
            </a:r>
            <a:r>
              <a:rPr lang="en-US" dirty="0">
                <a:solidFill>
                  <a:schemeClr val="bg1"/>
                </a:solidFill>
              </a:rPr>
              <a:t>, 7e, © 2024 Worth Publishers</a:t>
            </a:r>
          </a:p>
        </p:txBody>
      </p:sp>
      <p:pic>
        <p:nvPicPr>
          <p:cNvPr id="9" name="Google Shape;10;p1" descr="MacLearn_logo_reverse.png">
            <a:extLst>
              <a:ext uri="{FF2B5EF4-FFF2-40B4-BE49-F238E27FC236}">
                <a16:creationId xmlns:a16="http://schemas.microsoft.com/office/drawing/2014/main" id="{9F072656-7BE0-4F2A-9CDB-DB58D1D6752A}"/>
              </a:ext>
            </a:extLst>
          </p:cNvPr>
          <p:cNvPicPr preferRelativeResize="0"/>
          <p:nvPr/>
        </p:nvPicPr>
        <p:blipFill rotWithShape="1">
          <a:blip r:embed="rId8">
            <a:alphaModFix/>
          </a:blip>
          <a:srcRect/>
          <a:stretch/>
        </p:blipFill>
        <p:spPr>
          <a:xfrm>
            <a:off x="76200" y="7424440"/>
            <a:ext cx="1001762" cy="307777"/>
          </a:xfrm>
          <a:prstGeom prst="rect">
            <a:avLst/>
          </a:prstGeom>
          <a:noFill/>
          <a:ln>
            <a:noFill/>
          </a:ln>
        </p:spPr>
      </p:pic>
    </p:spTree>
    <p:extLst>
      <p:ext uri="{BB962C8B-B14F-4D97-AF65-F5344CB8AC3E}">
        <p14:creationId xmlns:p14="http://schemas.microsoft.com/office/powerpoint/2010/main" val="3442143077"/>
      </p:ext>
    </p:extLst>
  </p:cSld>
  <p:clrMap bg1="lt1" tx1="dk1" bg2="dk2" tx2="lt2" accent1="accent1" accent2="accent2" accent3="accent3" accent4="accent4" accent5="accent5" accent6="accent6" hlink="hlink" folHlink="folHlink"/>
  <p:sldLayoutIdLst>
    <p:sldLayoutId id="2147483677" r:id="rId1"/>
    <p:sldLayoutId id="2147483678" r:id="rId2"/>
    <p:sldLayoutId id="2147483679" r:id="rId3"/>
    <p:sldLayoutId id="2147483682" r:id="rId4"/>
    <p:sldLayoutId id="2147483680" r:id="rId5"/>
    <p:sldLayoutId id="2147483681" r:id="rId6"/>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hyperlink" Target="https://oec.world/en/profile/bilateral-country/usa/partner/chn" TargetMode="External"/><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17" Type="http://schemas.openxmlformats.org/officeDocument/2006/relationships/image" Target="../media/image81.png"/><Relationship Id="rId21" Type="http://schemas.openxmlformats.org/officeDocument/2006/relationships/customXml" Target="../ink/ink8.xml"/><Relationship Id="rId42" Type="http://schemas.openxmlformats.org/officeDocument/2006/relationships/customXml" Target="../ink/ink19.xml"/><Relationship Id="rId63" Type="http://schemas.openxmlformats.org/officeDocument/2006/relationships/customXml" Target="../ink/ink30.xml"/><Relationship Id="rId84" Type="http://schemas.openxmlformats.org/officeDocument/2006/relationships/customXml" Target="../ink/ink41.xml"/><Relationship Id="rId138" Type="http://schemas.openxmlformats.org/officeDocument/2006/relationships/customXml" Target="../ink/ink69.xml"/><Relationship Id="rId159" Type="http://schemas.openxmlformats.org/officeDocument/2006/relationships/image" Target="../media/image101.png"/><Relationship Id="rId170" Type="http://schemas.openxmlformats.org/officeDocument/2006/relationships/customXml" Target="../ink/ink85.xml"/><Relationship Id="rId191" Type="http://schemas.openxmlformats.org/officeDocument/2006/relationships/customXml" Target="../ink/ink97.xml"/><Relationship Id="rId205" Type="http://schemas.openxmlformats.org/officeDocument/2006/relationships/customXml" Target="../ink/ink104.xml"/><Relationship Id="rId107" Type="http://schemas.openxmlformats.org/officeDocument/2006/relationships/image" Target="../media/image76.png"/><Relationship Id="rId11" Type="http://schemas.openxmlformats.org/officeDocument/2006/relationships/customXml" Target="../ink/ink3.xml"/><Relationship Id="rId32" Type="http://schemas.openxmlformats.org/officeDocument/2006/relationships/customXml" Target="../ink/ink14.xml"/><Relationship Id="rId53" Type="http://schemas.openxmlformats.org/officeDocument/2006/relationships/image" Target="../media/image50.png"/><Relationship Id="rId74" Type="http://schemas.openxmlformats.org/officeDocument/2006/relationships/customXml" Target="../ink/ink36.xml"/><Relationship Id="rId128" Type="http://schemas.openxmlformats.org/officeDocument/2006/relationships/image" Target="../media/image86.png"/><Relationship Id="rId149" Type="http://schemas.openxmlformats.org/officeDocument/2006/relationships/image" Target="../media/image96.png"/><Relationship Id="rId5" Type="http://schemas.openxmlformats.org/officeDocument/2006/relationships/image" Target="../media/image27.png"/><Relationship Id="rId95" Type="http://schemas.openxmlformats.org/officeDocument/2006/relationships/image" Target="../media/image70.png"/><Relationship Id="rId160" Type="http://schemas.openxmlformats.org/officeDocument/2006/relationships/customXml" Target="../ink/ink80.xml"/><Relationship Id="rId181" Type="http://schemas.openxmlformats.org/officeDocument/2006/relationships/customXml" Target="../ink/ink91.xml"/><Relationship Id="rId22" Type="http://schemas.openxmlformats.org/officeDocument/2006/relationships/image" Target="../media/image35.png"/><Relationship Id="rId43" Type="http://schemas.openxmlformats.org/officeDocument/2006/relationships/image" Target="../media/image45.png"/><Relationship Id="rId64" Type="http://schemas.openxmlformats.org/officeDocument/2006/relationships/image" Target="../media/image55.png"/><Relationship Id="rId118" Type="http://schemas.openxmlformats.org/officeDocument/2006/relationships/customXml" Target="../ink/ink58.xml"/><Relationship Id="rId139" Type="http://schemas.openxmlformats.org/officeDocument/2006/relationships/image" Target="../media/image91.png"/><Relationship Id="rId85" Type="http://schemas.openxmlformats.org/officeDocument/2006/relationships/image" Target="../media/image65.png"/><Relationship Id="rId150" Type="http://schemas.openxmlformats.org/officeDocument/2006/relationships/customXml" Target="../ink/ink75.xml"/><Relationship Id="rId171" Type="http://schemas.openxmlformats.org/officeDocument/2006/relationships/image" Target="../media/image107.png"/><Relationship Id="rId192" Type="http://schemas.openxmlformats.org/officeDocument/2006/relationships/image" Target="../media/image116.png"/><Relationship Id="rId206" Type="http://schemas.openxmlformats.org/officeDocument/2006/relationships/image" Target="../media/image123.png"/><Relationship Id="rId12" Type="http://schemas.openxmlformats.org/officeDocument/2006/relationships/image" Target="../media/image30.png"/><Relationship Id="rId33" Type="http://schemas.openxmlformats.org/officeDocument/2006/relationships/image" Target="../media/image40.png"/><Relationship Id="rId108" Type="http://schemas.openxmlformats.org/officeDocument/2006/relationships/customXml" Target="../ink/ink53.xml"/><Relationship Id="rId129" Type="http://schemas.openxmlformats.org/officeDocument/2006/relationships/customXml" Target="../ink/ink64.xml"/><Relationship Id="rId54" Type="http://schemas.openxmlformats.org/officeDocument/2006/relationships/customXml" Target="../ink/ink25.xml"/><Relationship Id="rId75" Type="http://schemas.openxmlformats.org/officeDocument/2006/relationships/image" Target="../media/image60.png"/><Relationship Id="rId96" Type="http://schemas.openxmlformats.org/officeDocument/2006/relationships/customXml" Target="../ink/ink47.xml"/><Relationship Id="rId140" Type="http://schemas.openxmlformats.org/officeDocument/2006/relationships/customXml" Target="../ink/ink70.xml"/><Relationship Id="rId161" Type="http://schemas.openxmlformats.org/officeDocument/2006/relationships/image" Target="../media/image102.png"/><Relationship Id="rId182" Type="http://schemas.openxmlformats.org/officeDocument/2006/relationships/image" Target="../media/image112.png"/><Relationship Id="rId6" Type="http://schemas.openxmlformats.org/officeDocument/2006/relationships/image" Target="../media/image9.png"/><Relationship Id="rId23" Type="http://schemas.openxmlformats.org/officeDocument/2006/relationships/customXml" Target="../ink/ink9.xml"/><Relationship Id="rId119" Type="http://schemas.openxmlformats.org/officeDocument/2006/relationships/image" Target="../media/image82.png"/><Relationship Id="rId44" Type="http://schemas.openxmlformats.org/officeDocument/2006/relationships/customXml" Target="../ink/ink20.xml"/><Relationship Id="rId65" Type="http://schemas.openxmlformats.org/officeDocument/2006/relationships/customXml" Target="../ink/ink31.xml"/><Relationship Id="rId86" Type="http://schemas.openxmlformats.org/officeDocument/2006/relationships/customXml" Target="../ink/ink42.xml"/><Relationship Id="rId130" Type="http://schemas.openxmlformats.org/officeDocument/2006/relationships/image" Target="../media/image87.png"/><Relationship Id="rId151" Type="http://schemas.openxmlformats.org/officeDocument/2006/relationships/image" Target="../media/image97.png"/><Relationship Id="rId172" Type="http://schemas.openxmlformats.org/officeDocument/2006/relationships/customXml" Target="../ink/ink86.xml"/><Relationship Id="rId193" Type="http://schemas.openxmlformats.org/officeDocument/2006/relationships/customXml" Target="../ink/ink98.xml"/><Relationship Id="rId207" Type="http://schemas.openxmlformats.org/officeDocument/2006/relationships/customXml" Target="../ink/ink105.xml"/><Relationship Id="rId13" Type="http://schemas.openxmlformats.org/officeDocument/2006/relationships/customXml" Target="../ink/ink4.xml"/><Relationship Id="rId109" Type="http://schemas.openxmlformats.org/officeDocument/2006/relationships/image" Target="../media/image77.png"/><Relationship Id="rId34" Type="http://schemas.openxmlformats.org/officeDocument/2006/relationships/customXml" Target="../ink/ink15.xml"/><Relationship Id="rId55" Type="http://schemas.openxmlformats.org/officeDocument/2006/relationships/image" Target="../media/image51.png"/><Relationship Id="rId76" Type="http://schemas.openxmlformats.org/officeDocument/2006/relationships/customXml" Target="../ink/ink37.xml"/><Relationship Id="rId97" Type="http://schemas.openxmlformats.org/officeDocument/2006/relationships/image" Target="../media/image71.png"/><Relationship Id="rId120" Type="http://schemas.openxmlformats.org/officeDocument/2006/relationships/customXml" Target="../ink/ink59.xml"/><Relationship Id="rId141" Type="http://schemas.openxmlformats.org/officeDocument/2006/relationships/image" Target="../media/image92.png"/><Relationship Id="rId7" Type="http://schemas.openxmlformats.org/officeDocument/2006/relationships/customXml" Target="../ink/ink1.xml"/><Relationship Id="rId162" Type="http://schemas.openxmlformats.org/officeDocument/2006/relationships/customXml" Target="../ink/ink81.xml"/><Relationship Id="rId183" Type="http://schemas.openxmlformats.org/officeDocument/2006/relationships/customXml" Target="../ink/ink92.xml"/><Relationship Id="rId24" Type="http://schemas.openxmlformats.org/officeDocument/2006/relationships/image" Target="../media/image36.png"/><Relationship Id="rId45" Type="http://schemas.openxmlformats.org/officeDocument/2006/relationships/image" Target="../media/image46.png"/><Relationship Id="rId66" Type="http://schemas.openxmlformats.org/officeDocument/2006/relationships/image" Target="../media/image56.png"/><Relationship Id="rId87" Type="http://schemas.openxmlformats.org/officeDocument/2006/relationships/image" Target="../media/image66.png"/><Relationship Id="rId110" Type="http://schemas.openxmlformats.org/officeDocument/2006/relationships/customXml" Target="../ink/ink54.xml"/><Relationship Id="rId131" Type="http://schemas.openxmlformats.org/officeDocument/2006/relationships/customXml" Target="../ink/ink65.xml"/><Relationship Id="rId152" Type="http://schemas.openxmlformats.org/officeDocument/2006/relationships/customXml" Target="../ink/ink76.xml"/><Relationship Id="rId173" Type="http://schemas.openxmlformats.org/officeDocument/2006/relationships/customXml" Target="../ink/ink87.xml"/><Relationship Id="rId194" Type="http://schemas.openxmlformats.org/officeDocument/2006/relationships/image" Target="../media/image117.png"/><Relationship Id="rId208" Type="http://schemas.openxmlformats.org/officeDocument/2006/relationships/image" Target="../media/image124.png"/><Relationship Id="rId19" Type="http://schemas.openxmlformats.org/officeDocument/2006/relationships/customXml" Target="../ink/ink7.xml"/><Relationship Id="rId14" Type="http://schemas.openxmlformats.org/officeDocument/2006/relationships/image" Target="../media/image31.png"/><Relationship Id="rId30" Type="http://schemas.openxmlformats.org/officeDocument/2006/relationships/customXml" Target="../ink/ink13.xml"/><Relationship Id="rId35" Type="http://schemas.openxmlformats.org/officeDocument/2006/relationships/image" Target="../media/image41.png"/><Relationship Id="rId56" Type="http://schemas.openxmlformats.org/officeDocument/2006/relationships/customXml" Target="../ink/ink26.xml"/><Relationship Id="rId77" Type="http://schemas.openxmlformats.org/officeDocument/2006/relationships/image" Target="../media/image61.png"/><Relationship Id="rId100" Type="http://schemas.openxmlformats.org/officeDocument/2006/relationships/customXml" Target="../ink/ink49.xml"/><Relationship Id="rId105" Type="http://schemas.openxmlformats.org/officeDocument/2006/relationships/image" Target="../media/image75.png"/><Relationship Id="rId126" Type="http://schemas.openxmlformats.org/officeDocument/2006/relationships/image" Target="../media/image85.png"/><Relationship Id="rId147" Type="http://schemas.openxmlformats.org/officeDocument/2006/relationships/image" Target="../media/image95.png"/><Relationship Id="rId168" Type="http://schemas.openxmlformats.org/officeDocument/2006/relationships/customXml" Target="../ink/ink84.xml"/><Relationship Id="rId8" Type="http://schemas.openxmlformats.org/officeDocument/2006/relationships/image" Target="../media/image28.png"/><Relationship Id="rId51" Type="http://schemas.openxmlformats.org/officeDocument/2006/relationships/image" Target="../media/image49.png"/><Relationship Id="rId72" Type="http://schemas.openxmlformats.org/officeDocument/2006/relationships/customXml" Target="../ink/ink35.xml"/><Relationship Id="rId93" Type="http://schemas.openxmlformats.org/officeDocument/2006/relationships/image" Target="../media/image69.png"/><Relationship Id="rId98" Type="http://schemas.openxmlformats.org/officeDocument/2006/relationships/customXml" Target="../ink/ink48.xml"/><Relationship Id="rId121" Type="http://schemas.openxmlformats.org/officeDocument/2006/relationships/customXml" Target="../ink/ink60.xml"/><Relationship Id="rId142" Type="http://schemas.openxmlformats.org/officeDocument/2006/relationships/customXml" Target="../ink/ink71.xml"/><Relationship Id="rId163" Type="http://schemas.openxmlformats.org/officeDocument/2006/relationships/image" Target="../media/image103.png"/><Relationship Id="rId184" Type="http://schemas.openxmlformats.org/officeDocument/2006/relationships/customXml" Target="../ink/ink93.xml"/><Relationship Id="rId189" Type="http://schemas.openxmlformats.org/officeDocument/2006/relationships/image" Target="../media/image115.png"/><Relationship Id="rId3" Type="http://schemas.openxmlformats.org/officeDocument/2006/relationships/image" Target="../media/image25.png"/><Relationship Id="rId214" Type="http://schemas.openxmlformats.org/officeDocument/2006/relationships/image" Target="../media/image127.png"/><Relationship Id="rId25" Type="http://schemas.openxmlformats.org/officeDocument/2006/relationships/customXml" Target="../ink/ink10.xml"/><Relationship Id="rId46" Type="http://schemas.openxmlformats.org/officeDocument/2006/relationships/customXml" Target="../ink/ink21.xml"/><Relationship Id="rId67" Type="http://schemas.openxmlformats.org/officeDocument/2006/relationships/customXml" Target="../ink/ink32.xml"/><Relationship Id="rId116" Type="http://schemas.openxmlformats.org/officeDocument/2006/relationships/customXml" Target="../ink/ink57.xml"/><Relationship Id="rId137" Type="http://schemas.openxmlformats.org/officeDocument/2006/relationships/image" Target="../media/image90.png"/><Relationship Id="rId158" Type="http://schemas.openxmlformats.org/officeDocument/2006/relationships/customXml" Target="../ink/ink79.xml"/><Relationship Id="rId20" Type="http://schemas.openxmlformats.org/officeDocument/2006/relationships/image" Target="../media/image34.png"/><Relationship Id="rId41" Type="http://schemas.openxmlformats.org/officeDocument/2006/relationships/image" Target="../media/image44.png"/><Relationship Id="rId62" Type="http://schemas.openxmlformats.org/officeDocument/2006/relationships/image" Target="../media/image54.png"/><Relationship Id="rId83" Type="http://schemas.openxmlformats.org/officeDocument/2006/relationships/image" Target="../media/image64.png"/><Relationship Id="rId88" Type="http://schemas.openxmlformats.org/officeDocument/2006/relationships/customXml" Target="../ink/ink43.xml"/><Relationship Id="rId111" Type="http://schemas.openxmlformats.org/officeDocument/2006/relationships/image" Target="../media/image78.png"/><Relationship Id="rId132" Type="http://schemas.openxmlformats.org/officeDocument/2006/relationships/image" Target="../media/image88.png"/><Relationship Id="rId153" Type="http://schemas.openxmlformats.org/officeDocument/2006/relationships/image" Target="../media/image98.png"/><Relationship Id="rId174" Type="http://schemas.openxmlformats.org/officeDocument/2006/relationships/image" Target="../media/image108.png"/><Relationship Id="rId179" Type="http://schemas.openxmlformats.org/officeDocument/2006/relationships/customXml" Target="../ink/ink90.xml"/><Relationship Id="rId195" Type="http://schemas.openxmlformats.org/officeDocument/2006/relationships/customXml" Target="../ink/ink99.xml"/><Relationship Id="rId209" Type="http://schemas.openxmlformats.org/officeDocument/2006/relationships/customXml" Target="../ink/ink106.xml"/><Relationship Id="rId190" Type="http://schemas.openxmlformats.org/officeDocument/2006/relationships/customXml" Target="../ink/ink96.xml"/><Relationship Id="rId204" Type="http://schemas.openxmlformats.org/officeDocument/2006/relationships/image" Target="../media/image122.png"/><Relationship Id="rId15" Type="http://schemas.openxmlformats.org/officeDocument/2006/relationships/customXml" Target="../ink/ink5.xml"/><Relationship Id="rId36" Type="http://schemas.openxmlformats.org/officeDocument/2006/relationships/customXml" Target="../ink/ink16.xml"/><Relationship Id="rId57" Type="http://schemas.openxmlformats.org/officeDocument/2006/relationships/image" Target="../media/image52.png"/><Relationship Id="rId106" Type="http://schemas.openxmlformats.org/officeDocument/2006/relationships/customXml" Target="../ink/ink52.xml"/><Relationship Id="rId127" Type="http://schemas.openxmlformats.org/officeDocument/2006/relationships/customXml" Target="../ink/ink63.xml"/><Relationship Id="rId10" Type="http://schemas.openxmlformats.org/officeDocument/2006/relationships/image" Target="../media/image29.png"/><Relationship Id="rId31" Type="http://schemas.openxmlformats.org/officeDocument/2006/relationships/image" Target="../media/image39.png"/><Relationship Id="rId52" Type="http://schemas.openxmlformats.org/officeDocument/2006/relationships/customXml" Target="../ink/ink24.xml"/><Relationship Id="rId73" Type="http://schemas.openxmlformats.org/officeDocument/2006/relationships/image" Target="../media/image59.png"/><Relationship Id="rId78" Type="http://schemas.openxmlformats.org/officeDocument/2006/relationships/customXml" Target="../ink/ink38.xml"/><Relationship Id="rId94" Type="http://schemas.openxmlformats.org/officeDocument/2006/relationships/customXml" Target="../ink/ink46.xml"/><Relationship Id="rId99" Type="http://schemas.openxmlformats.org/officeDocument/2006/relationships/image" Target="../media/image72.png"/><Relationship Id="rId101" Type="http://schemas.openxmlformats.org/officeDocument/2006/relationships/image" Target="../media/image73.png"/><Relationship Id="rId122" Type="http://schemas.openxmlformats.org/officeDocument/2006/relationships/image" Target="../media/image83.png"/><Relationship Id="rId143" Type="http://schemas.openxmlformats.org/officeDocument/2006/relationships/image" Target="../media/image93.png"/><Relationship Id="rId148" Type="http://schemas.openxmlformats.org/officeDocument/2006/relationships/customXml" Target="../ink/ink74.xml"/><Relationship Id="rId164" Type="http://schemas.openxmlformats.org/officeDocument/2006/relationships/customXml" Target="../ink/ink82.xml"/><Relationship Id="rId169" Type="http://schemas.openxmlformats.org/officeDocument/2006/relationships/image" Target="../media/image106.png"/><Relationship Id="rId185" Type="http://schemas.openxmlformats.org/officeDocument/2006/relationships/image" Target="../media/image113.png"/><Relationship Id="rId4" Type="http://schemas.openxmlformats.org/officeDocument/2006/relationships/image" Target="../media/image26.png"/><Relationship Id="rId9" Type="http://schemas.openxmlformats.org/officeDocument/2006/relationships/customXml" Target="../ink/ink2.xml"/><Relationship Id="rId180" Type="http://schemas.openxmlformats.org/officeDocument/2006/relationships/image" Target="../media/image111.png"/><Relationship Id="rId210" Type="http://schemas.openxmlformats.org/officeDocument/2006/relationships/image" Target="../media/image125.png"/><Relationship Id="rId26" Type="http://schemas.openxmlformats.org/officeDocument/2006/relationships/image" Target="../media/image37.png"/><Relationship Id="rId47" Type="http://schemas.openxmlformats.org/officeDocument/2006/relationships/image" Target="../media/image47.png"/><Relationship Id="rId68" Type="http://schemas.openxmlformats.org/officeDocument/2006/relationships/image" Target="../media/image57.png"/><Relationship Id="rId89" Type="http://schemas.openxmlformats.org/officeDocument/2006/relationships/image" Target="../media/image67.png"/><Relationship Id="rId112" Type="http://schemas.openxmlformats.org/officeDocument/2006/relationships/customXml" Target="../ink/ink55.xml"/><Relationship Id="rId133" Type="http://schemas.openxmlformats.org/officeDocument/2006/relationships/customXml" Target="../ink/ink66.xml"/><Relationship Id="rId154" Type="http://schemas.openxmlformats.org/officeDocument/2006/relationships/customXml" Target="../ink/ink77.xml"/><Relationship Id="rId175" Type="http://schemas.openxmlformats.org/officeDocument/2006/relationships/customXml" Target="../ink/ink88.xml"/><Relationship Id="rId196" Type="http://schemas.openxmlformats.org/officeDocument/2006/relationships/image" Target="../media/image118.png"/><Relationship Id="rId200" Type="http://schemas.openxmlformats.org/officeDocument/2006/relationships/image" Target="../media/image120.png"/><Relationship Id="rId16" Type="http://schemas.openxmlformats.org/officeDocument/2006/relationships/image" Target="../media/image32.png"/><Relationship Id="rId37" Type="http://schemas.openxmlformats.org/officeDocument/2006/relationships/image" Target="../media/image42.png"/><Relationship Id="rId58" Type="http://schemas.openxmlformats.org/officeDocument/2006/relationships/customXml" Target="../ink/ink27.xml"/><Relationship Id="rId79" Type="http://schemas.openxmlformats.org/officeDocument/2006/relationships/image" Target="../media/image62.png"/><Relationship Id="rId102" Type="http://schemas.openxmlformats.org/officeDocument/2006/relationships/customXml" Target="../ink/ink50.xml"/><Relationship Id="rId123" Type="http://schemas.openxmlformats.org/officeDocument/2006/relationships/customXml" Target="../ink/ink61.xml"/><Relationship Id="rId144" Type="http://schemas.openxmlformats.org/officeDocument/2006/relationships/customXml" Target="../ink/ink72.xml"/><Relationship Id="rId90" Type="http://schemas.openxmlformats.org/officeDocument/2006/relationships/customXml" Target="../ink/ink44.xml"/><Relationship Id="rId165" Type="http://schemas.openxmlformats.org/officeDocument/2006/relationships/image" Target="../media/image104.png"/><Relationship Id="rId186" Type="http://schemas.openxmlformats.org/officeDocument/2006/relationships/customXml" Target="../ink/ink94.xml"/><Relationship Id="rId211" Type="http://schemas.openxmlformats.org/officeDocument/2006/relationships/customXml" Target="../ink/ink107.xml"/><Relationship Id="rId27" Type="http://schemas.openxmlformats.org/officeDocument/2006/relationships/customXml" Target="../ink/ink11.xml"/><Relationship Id="rId48" Type="http://schemas.openxmlformats.org/officeDocument/2006/relationships/customXml" Target="../ink/ink22.xml"/><Relationship Id="rId69" Type="http://schemas.openxmlformats.org/officeDocument/2006/relationships/customXml" Target="../ink/ink33.xml"/><Relationship Id="rId113" Type="http://schemas.openxmlformats.org/officeDocument/2006/relationships/image" Target="../media/image79.png"/><Relationship Id="rId134" Type="http://schemas.openxmlformats.org/officeDocument/2006/relationships/customXml" Target="../ink/ink67.xml"/><Relationship Id="rId80" Type="http://schemas.openxmlformats.org/officeDocument/2006/relationships/customXml" Target="../ink/ink39.xml"/><Relationship Id="rId155" Type="http://schemas.openxmlformats.org/officeDocument/2006/relationships/image" Target="../media/image99.png"/><Relationship Id="rId176" Type="http://schemas.openxmlformats.org/officeDocument/2006/relationships/image" Target="../media/image109.png"/><Relationship Id="rId197" Type="http://schemas.openxmlformats.org/officeDocument/2006/relationships/customXml" Target="../ink/ink100.xml"/><Relationship Id="rId201" Type="http://schemas.openxmlformats.org/officeDocument/2006/relationships/customXml" Target="../ink/ink102.xml"/><Relationship Id="rId17" Type="http://schemas.openxmlformats.org/officeDocument/2006/relationships/customXml" Target="../ink/ink6.xml"/><Relationship Id="rId38" Type="http://schemas.openxmlformats.org/officeDocument/2006/relationships/customXml" Target="../ink/ink17.xml"/><Relationship Id="rId59" Type="http://schemas.openxmlformats.org/officeDocument/2006/relationships/image" Target="../media/image53.png"/><Relationship Id="rId103" Type="http://schemas.openxmlformats.org/officeDocument/2006/relationships/image" Target="../media/image74.png"/><Relationship Id="rId124" Type="http://schemas.openxmlformats.org/officeDocument/2006/relationships/image" Target="../media/image84.png"/><Relationship Id="rId70" Type="http://schemas.openxmlformats.org/officeDocument/2006/relationships/customXml" Target="../ink/ink34.xml"/><Relationship Id="rId91" Type="http://schemas.openxmlformats.org/officeDocument/2006/relationships/image" Target="../media/image68.png"/><Relationship Id="rId145" Type="http://schemas.openxmlformats.org/officeDocument/2006/relationships/image" Target="../media/image94.png"/><Relationship Id="rId166" Type="http://schemas.openxmlformats.org/officeDocument/2006/relationships/customXml" Target="../ink/ink83.xml"/><Relationship Id="rId187" Type="http://schemas.openxmlformats.org/officeDocument/2006/relationships/image" Target="../media/image114.png"/><Relationship Id="rId1" Type="http://schemas.openxmlformats.org/officeDocument/2006/relationships/slideLayout" Target="../slideLayouts/slideLayout3.xml"/><Relationship Id="rId212" Type="http://schemas.openxmlformats.org/officeDocument/2006/relationships/image" Target="../media/image126.png"/><Relationship Id="rId28" Type="http://schemas.openxmlformats.org/officeDocument/2006/relationships/image" Target="../media/image38.png"/><Relationship Id="rId49" Type="http://schemas.openxmlformats.org/officeDocument/2006/relationships/image" Target="../media/image48.png"/><Relationship Id="rId114" Type="http://schemas.openxmlformats.org/officeDocument/2006/relationships/customXml" Target="../ink/ink56.xml"/><Relationship Id="rId60" Type="http://schemas.openxmlformats.org/officeDocument/2006/relationships/customXml" Target="../ink/ink28.xml"/><Relationship Id="rId81" Type="http://schemas.openxmlformats.org/officeDocument/2006/relationships/image" Target="../media/image63.png"/><Relationship Id="rId135" Type="http://schemas.openxmlformats.org/officeDocument/2006/relationships/image" Target="../media/image89.png"/><Relationship Id="rId156" Type="http://schemas.openxmlformats.org/officeDocument/2006/relationships/customXml" Target="../ink/ink78.xml"/><Relationship Id="rId177" Type="http://schemas.openxmlformats.org/officeDocument/2006/relationships/customXml" Target="../ink/ink89.xml"/><Relationship Id="rId198" Type="http://schemas.openxmlformats.org/officeDocument/2006/relationships/image" Target="../media/image119.png"/><Relationship Id="rId202" Type="http://schemas.openxmlformats.org/officeDocument/2006/relationships/image" Target="../media/image121.png"/><Relationship Id="rId18" Type="http://schemas.openxmlformats.org/officeDocument/2006/relationships/image" Target="../media/image33.png"/><Relationship Id="rId39" Type="http://schemas.openxmlformats.org/officeDocument/2006/relationships/image" Target="../media/image43.png"/><Relationship Id="rId50" Type="http://schemas.openxmlformats.org/officeDocument/2006/relationships/customXml" Target="../ink/ink23.xml"/><Relationship Id="rId104" Type="http://schemas.openxmlformats.org/officeDocument/2006/relationships/customXml" Target="../ink/ink51.xml"/><Relationship Id="rId125" Type="http://schemas.openxmlformats.org/officeDocument/2006/relationships/customXml" Target="../ink/ink62.xml"/><Relationship Id="rId146" Type="http://schemas.openxmlformats.org/officeDocument/2006/relationships/customXml" Target="../ink/ink73.xml"/><Relationship Id="rId167" Type="http://schemas.openxmlformats.org/officeDocument/2006/relationships/image" Target="../media/image105.png"/><Relationship Id="rId188" Type="http://schemas.openxmlformats.org/officeDocument/2006/relationships/customXml" Target="../ink/ink95.xml"/><Relationship Id="rId71" Type="http://schemas.openxmlformats.org/officeDocument/2006/relationships/image" Target="../media/image58.png"/><Relationship Id="rId92" Type="http://schemas.openxmlformats.org/officeDocument/2006/relationships/customXml" Target="../ink/ink45.xml"/><Relationship Id="rId213" Type="http://schemas.openxmlformats.org/officeDocument/2006/relationships/customXml" Target="../ink/ink108.xml"/><Relationship Id="rId2" Type="http://schemas.openxmlformats.org/officeDocument/2006/relationships/image" Target="../media/image24.png"/><Relationship Id="rId29" Type="http://schemas.openxmlformats.org/officeDocument/2006/relationships/customXml" Target="../ink/ink12.xml"/><Relationship Id="rId40" Type="http://schemas.openxmlformats.org/officeDocument/2006/relationships/customXml" Target="../ink/ink18.xml"/><Relationship Id="rId115" Type="http://schemas.openxmlformats.org/officeDocument/2006/relationships/image" Target="../media/image80.png"/><Relationship Id="rId136" Type="http://schemas.openxmlformats.org/officeDocument/2006/relationships/customXml" Target="../ink/ink68.xml"/><Relationship Id="rId157" Type="http://schemas.openxmlformats.org/officeDocument/2006/relationships/image" Target="../media/image100.png"/><Relationship Id="rId178" Type="http://schemas.openxmlformats.org/officeDocument/2006/relationships/image" Target="../media/image110.png"/><Relationship Id="rId61" Type="http://schemas.openxmlformats.org/officeDocument/2006/relationships/customXml" Target="../ink/ink29.xml"/><Relationship Id="rId82" Type="http://schemas.openxmlformats.org/officeDocument/2006/relationships/customXml" Target="../ink/ink40.xml"/><Relationship Id="rId199" Type="http://schemas.openxmlformats.org/officeDocument/2006/relationships/customXml" Target="../ink/ink101.xml"/><Relationship Id="rId203" Type="http://schemas.openxmlformats.org/officeDocument/2006/relationships/customXml" Target="../ink/ink10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3.xml"/><Relationship Id="rId5" Type="http://schemas.openxmlformats.org/officeDocument/2006/relationships/image" Target="../media/image131.png"/><Relationship Id="rId4" Type="http://schemas.openxmlformats.org/officeDocument/2006/relationships/image" Target="../media/image130.png"/></Relationships>
</file>

<file path=ppt/slides/_rels/slide27.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135.png"/><Relationship Id="rId4" Type="http://schemas.openxmlformats.org/officeDocument/2006/relationships/image" Target="../media/image13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a:latin typeface="+mn-lt"/>
              </a:rPr>
              <a:t>Economic Models: </a:t>
            </a:r>
            <a:br>
              <a:rPr lang="en-US" dirty="0">
                <a:latin typeface="+mn-lt"/>
              </a:rPr>
            </a:br>
            <a:r>
              <a:rPr lang="en-US" dirty="0">
                <a:latin typeface="+mn-lt"/>
              </a:rPr>
              <a:t>Trade-offs and Trade</a:t>
            </a:r>
          </a:p>
        </p:txBody>
      </p:sp>
      <p:pic>
        <p:nvPicPr>
          <p:cNvPr id="5" name="Picture Placeholder 4" descr="Cover: Economics, Seventh Edition by Paul Krugman and Robin Wells.">
            <a:extLst>
              <a:ext uri="{FF2B5EF4-FFF2-40B4-BE49-F238E27FC236}">
                <a16:creationId xmlns:a16="http://schemas.microsoft.com/office/drawing/2014/main" id="{8E364623-4D35-DC78-67BE-658B8AD48C14}"/>
              </a:ext>
              <a:ext uri="{C183D7F6-B498-43B3-948B-1728B52AA6E4}">
                <adec:decorative xmlns:adec="http://schemas.microsoft.com/office/drawing/2017/decorative" val="0"/>
              </a:ext>
            </a:extLst>
          </p:cNvPr>
          <p:cNvPicPr>
            <a:picLocks noGrp="1" noChangeAspect="1"/>
          </p:cNvPicPr>
          <p:nvPr>
            <p:ph type="pic" sz="quarter" idx="11"/>
          </p:nvPr>
        </p:nvPicPr>
        <p:blipFill>
          <a:blip r:embed="rId3"/>
          <a:srcRect l="2739" r="2739"/>
          <a:stretch>
            <a:fillRect/>
          </a:stretch>
        </p:blipFill>
        <p:spPr>
          <a:xfrm>
            <a:off x="152400" y="1042111"/>
            <a:ext cx="4443351" cy="6014327"/>
          </a:xfrm>
        </p:spPr>
      </p:pic>
      <p:sp>
        <p:nvSpPr>
          <p:cNvPr id="16" name="Content Placeholder 15"/>
          <p:cNvSpPr>
            <a:spLocks noGrp="1"/>
          </p:cNvSpPr>
          <p:nvPr>
            <p:ph sz="quarter" idx="10"/>
          </p:nvPr>
        </p:nvSpPr>
        <p:spPr/>
        <p:txBody>
          <a:bodyPr/>
          <a:lstStyle/>
          <a:p>
            <a:r>
              <a:rPr lang="en-US" dirty="0">
                <a:latin typeface="+mn-lt"/>
              </a:rPr>
              <a:t>2</a:t>
            </a:r>
          </a:p>
        </p:txBody>
      </p:sp>
    </p:spTree>
    <p:extLst>
      <p:ext uri="{BB962C8B-B14F-4D97-AF65-F5344CB8AC3E}">
        <p14:creationId xmlns:p14="http://schemas.microsoft.com/office/powerpoint/2010/main" val="37952151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WHAT YOU WILL LEARN IN THIS CHAPTER</a:t>
            </a:r>
          </a:p>
        </p:txBody>
      </p:sp>
      <p:sp>
        <p:nvSpPr>
          <p:cNvPr id="24" name="Content Placeholder 2"/>
          <p:cNvSpPr>
            <a:spLocks noGrp="1"/>
          </p:cNvSpPr>
          <p:nvPr>
            <p:ph sz="quarter" idx="10"/>
          </p:nvPr>
        </p:nvSpPr>
        <p:spPr>
          <a:xfrm>
            <a:off x="127107" y="1685866"/>
            <a:ext cx="9804186" cy="4833268"/>
          </a:xfrm>
        </p:spPr>
        <p:txBody>
          <a:bodyPr>
            <a:noAutofit/>
          </a:bodyPr>
          <a:lstStyle/>
          <a:p>
            <a:pPr marL="354013" indent="-354013">
              <a:spcAft>
                <a:spcPts val="1200"/>
              </a:spcAft>
            </a:pPr>
            <a:r>
              <a:rPr lang="en-US" sz="2600" dirty="0">
                <a:latin typeface="+mn-lt"/>
              </a:rPr>
              <a:t>What are economic models, and why are they so important to economists?</a:t>
            </a:r>
          </a:p>
          <a:p>
            <a:pPr marL="354013" indent="-354013">
              <a:spcAft>
                <a:spcPts val="1200"/>
              </a:spcAft>
            </a:pPr>
            <a:r>
              <a:rPr lang="en-US" sz="2600" dirty="0">
                <a:latin typeface="+mn-lt"/>
              </a:rPr>
              <a:t>How do three simple models—the production possibility frontier, comparative advantage, and the circular-flow diagram—help us understand how modern economies work?</a:t>
            </a:r>
          </a:p>
          <a:p>
            <a:pPr marL="354013" indent="-354013">
              <a:spcAft>
                <a:spcPts val="1200"/>
              </a:spcAft>
            </a:pPr>
            <a:r>
              <a:rPr lang="en-US" sz="2600" dirty="0">
                <a:latin typeface="+mn-lt"/>
              </a:rPr>
              <a:t>Why is an understanding of the difference between positive economics and normative economics important for the real-world application of economic principles?</a:t>
            </a:r>
          </a:p>
          <a:p>
            <a:pPr marL="354013" indent="-354013">
              <a:spcAft>
                <a:spcPts val="1200"/>
              </a:spcAft>
            </a:pPr>
            <a:r>
              <a:rPr lang="en-US" sz="2600" dirty="0">
                <a:latin typeface="+mn-lt"/>
              </a:rPr>
              <a:t>Why do economists sometimes disagree?</a:t>
            </a:r>
          </a:p>
        </p:txBody>
      </p:sp>
    </p:spTree>
    <p:extLst>
      <p:ext uri="{BB962C8B-B14F-4D97-AF65-F5344CB8AC3E}">
        <p14:creationId xmlns:p14="http://schemas.microsoft.com/office/powerpoint/2010/main" val="3244868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MODELS IN ECONOMICS</a:t>
            </a:r>
          </a:p>
        </p:txBody>
      </p:sp>
      <p:sp>
        <p:nvSpPr>
          <p:cNvPr id="5" name="Content Placeholder 4"/>
          <p:cNvSpPr>
            <a:spLocks noGrp="1"/>
          </p:cNvSpPr>
          <p:nvPr>
            <p:ph sz="quarter" idx="10"/>
          </p:nvPr>
        </p:nvSpPr>
        <p:spPr>
          <a:xfrm>
            <a:off x="117582" y="1933290"/>
            <a:ext cx="9804186" cy="4295387"/>
          </a:xfrm>
        </p:spPr>
        <p:txBody>
          <a:bodyPr>
            <a:normAutofit lnSpcReduction="10000"/>
          </a:bodyPr>
          <a:lstStyle/>
          <a:p>
            <a:pPr marL="354013" indent="-354013"/>
            <a:r>
              <a:rPr lang="en-US" b="1" dirty="0">
                <a:latin typeface="+mn-lt"/>
              </a:rPr>
              <a:t>Model: </a:t>
            </a:r>
            <a:r>
              <a:rPr lang="en-US" dirty="0">
                <a:latin typeface="+mn-lt"/>
              </a:rPr>
              <a:t>a simplified representation of a real situation that is used to better understand real-life situations.</a:t>
            </a:r>
          </a:p>
          <a:p>
            <a:pPr marL="354013" indent="-354013"/>
            <a:endParaRPr lang="en-US" dirty="0">
              <a:latin typeface="+mn-lt"/>
            </a:endParaRPr>
          </a:p>
          <a:p>
            <a:pPr marL="354013" indent="-354013">
              <a:spcAft>
                <a:spcPts val="1200"/>
              </a:spcAft>
            </a:pPr>
            <a:r>
              <a:rPr lang="en-US" b="1" dirty="0">
                <a:latin typeface="+mn-lt"/>
              </a:rPr>
              <a:t>The</a:t>
            </a:r>
            <a:r>
              <a:rPr lang="en-US" b="1" i="1" dirty="0">
                <a:latin typeface="+mn-lt"/>
              </a:rPr>
              <a:t> other things equal </a:t>
            </a:r>
            <a:r>
              <a:rPr lang="en-US" b="1" dirty="0">
                <a:latin typeface="+mn-lt"/>
              </a:rPr>
              <a:t>assumption: </a:t>
            </a:r>
            <a:r>
              <a:rPr lang="en-US" dirty="0">
                <a:latin typeface="+mn-lt"/>
              </a:rPr>
              <a:t>all other relevant factors remain unchanged.</a:t>
            </a:r>
          </a:p>
          <a:p>
            <a:pPr marL="354013" indent="-354013">
              <a:spcAft>
                <a:spcPts val="1200"/>
              </a:spcAft>
            </a:pPr>
            <a:endParaRPr lang="en-US" dirty="0">
              <a:latin typeface="+mn-lt"/>
            </a:endParaRPr>
          </a:p>
          <a:p>
            <a:pPr marL="354013" indent="-354013">
              <a:spcAft>
                <a:spcPts val="1200"/>
              </a:spcAft>
            </a:pPr>
            <a:r>
              <a:rPr lang="en-US" dirty="0">
                <a:latin typeface="+mn-lt"/>
              </a:rPr>
              <a:t>We try to treat economics as close to a laboratory science as possible—with only one variable allowed to change at a time.</a:t>
            </a:r>
          </a:p>
        </p:txBody>
      </p:sp>
    </p:spTree>
    <p:extLst>
      <p:ext uri="{BB962C8B-B14F-4D97-AF65-F5344CB8AC3E}">
        <p14:creationId xmlns:p14="http://schemas.microsoft.com/office/powerpoint/2010/main" val="28669363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EF374-D7F4-4A55-44A9-DF7C300D7923}"/>
              </a:ext>
            </a:extLst>
          </p:cNvPr>
          <p:cNvSpPr>
            <a:spLocks noGrp="1"/>
          </p:cNvSpPr>
          <p:nvPr>
            <p:ph type="title"/>
          </p:nvPr>
        </p:nvSpPr>
        <p:spPr/>
        <p:txBody>
          <a:bodyPr/>
          <a:lstStyle/>
          <a:p>
            <a:r>
              <a:rPr lang="en-US" dirty="0"/>
              <a:t>General Statement</a:t>
            </a:r>
          </a:p>
        </p:txBody>
      </p:sp>
      <p:sp>
        <p:nvSpPr>
          <p:cNvPr id="5" name="Title 1">
            <a:extLst>
              <a:ext uri="{FF2B5EF4-FFF2-40B4-BE49-F238E27FC236}">
                <a16:creationId xmlns:a16="http://schemas.microsoft.com/office/drawing/2014/main" id="{95FA6C28-C09F-4582-61BA-F7B97779C2D3}"/>
              </a:ext>
            </a:extLst>
          </p:cNvPr>
          <p:cNvSpPr txBox="1">
            <a:spLocks/>
          </p:cNvSpPr>
          <p:nvPr/>
        </p:nvSpPr>
        <p:spPr>
          <a:xfrm>
            <a:off x="0" y="1825615"/>
            <a:ext cx="10058400" cy="1920735"/>
          </a:xfrm>
          <a:prstGeom prst="rect">
            <a:avLst/>
          </a:prstGeom>
          <a:noFill/>
          <a:ln>
            <a:noFill/>
          </a:ln>
        </p:spPr>
        <p:txBody>
          <a:bodyPr lIns="91425" tIns="91425" rIns="91425" bIns="91425" anchor="ctr" anchorCtr="0">
            <a:normAutofit/>
          </a:bodyPr>
          <a:lstStyle>
            <a:defPPr marR="0" lvl="0" algn="l" rtl="0">
              <a:lnSpc>
                <a:spcPct val="100000"/>
              </a:lnSpc>
              <a:spcBef>
                <a:spcPts val="0"/>
              </a:spcBef>
              <a:spcAft>
                <a:spcPts val="0"/>
              </a:spcAft>
            </a:defPPr>
            <a:lvl1pPr marL="0" marR="0" lvl="0" indent="0" algn="ctr" rtl="0" eaLnBrk="1" hangingPunct="1">
              <a:lnSpc>
                <a:spcPct val="100000"/>
              </a:lnSpc>
              <a:spcBef>
                <a:spcPts val="624"/>
              </a:spcBef>
              <a:spcAft>
                <a:spcPts val="0"/>
              </a:spcAft>
              <a:buClr>
                <a:schemeClr val="lt1"/>
              </a:buClr>
              <a:buFont typeface="Helvetica Neue"/>
              <a:buNone/>
              <a:defRPr sz="3600" b="0" i="0" u="none" strike="noStrike" cap="none">
                <a:solidFill>
                  <a:srgbClr val="002060"/>
                </a:solidFill>
                <a:latin typeface="Arial" pitchFamily="34" charset="0"/>
                <a:ea typeface="Helvetica Neue"/>
                <a:cs typeface="Arial" pitchFamily="34" charset="0"/>
                <a:sym typeface="Helvetica Neue"/>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dirty="0"/>
              <a:t>Which country has the highest labor productivity?</a:t>
            </a:r>
          </a:p>
        </p:txBody>
      </p:sp>
    </p:spTree>
    <p:extLst>
      <p:ext uri="{BB962C8B-B14F-4D97-AF65-F5344CB8AC3E}">
        <p14:creationId xmlns:p14="http://schemas.microsoft.com/office/powerpoint/2010/main" val="8174570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B2965-FC78-FD93-C270-E46F6E1273CD}"/>
              </a:ext>
            </a:extLst>
          </p:cNvPr>
          <p:cNvSpPr>
            <a:spLocks noGrp="1"/>
          </p:cNvSpPr>
          <p:nvPr>
            <p:ph type="title"/>
          </p:nvPr>
        </p:nvSpPr>
        <p:spPr>
          <a:xfrm>
            <a:off x="75304" y="0"/>
            <a:ext cx="10058400" cy="815797"/>
          </a:xfrm>
        </p:spPr>
        <p:txBody>
          <a:bodyPr/>
          <a:lstStyle/>
          <a:p>
            <a:r>
              <a:rPr lang="en-US" dirty="0"/>
              <a:t>Foundations</a:t>
            </a:r>
          </a:p>
        </p:txBody>
      </p:sp>
      <p:pic>
        <p:nvPicPr>
          <p:cNvPr id="5" name="Picture 4">
            <a:extLst>
              <a:ext uri="{FF2B5EF4-FFF2-40B4-BE49-F238E27FC236}">
                <a16:creationId xmlns:a16="http://schemas.microsoft.com/office/drawing/2014/main" id="{3A152801-A25C-9959-B7C4-EDF6A90ADC5F}"/>
              </a:ext>
            </a:extLst>
          </p:cNvPr>
          <p:cNvPicPr>
            <a:picLocks noChangeAspect="1"/>
          </p:cNvPicPr>
          <p:nvPr/>
        </p:nvPicPr>
        <p:blipFill>
          <a:blip r:embed="rId2"/>
          <a:stretch>
            <a:fillRect/>
          </a:stretch>
        </p:blipFill>
        <p:spPr>
          <a:xfrm>
            <a:off x="623944" y="821559"/>
            <a:ext cx="8896574" cy="6504399"/>
          </a:xfrm>
          <a:prstGeom prst="rect">
            <a:avLst/>
          </a:prstGeom>
        </p:spPr>
      </p:pic>
    </p:spTree>
    <p:extLst>
      <p:ext uri="{BB962C8B-B14F-4D97-AF65-F5344CB8AC3E}">
        <p14:creationId xmlns:p14="http://schemas.microsoft.com/office/powerpoint/2010/main" val="3278349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BEA15-41B3-73EC-28B6-8BB9463734D5}"/>
              </a:ext>
            </a:extLst>
          </p:cNvPr>
          <p:cNvSpPr>
            <a:spLocks noGrp="1"/>
          </p:cNvSpPr>
          <p:nvPr>
            <p:ph type="title"/>
          </p:nvPr>
        </p:nvSpPr>
        <p:spPr>
          <a:xfrm>
            <a:off x="0" y="379608"/>
            <a:ext cx="10058400" cy="1207145"/>
          </a:xfrm>
        </p:spPr>
        <p:txBody>
          <a:bodyPr>
            <a:normAutofit/>
          </a:bodyPr>
          <a:lstStyle/>
          <a:p>
            <a:r>
              <a:rPr lang="en-US" sz="5400" dirty="0"/>
              <a:t>Trade-offs</a:t>
            </a:r>
          </a:p>
        </p:txBody>
      </p:sp>
      <p:sp>
        <p:nvSpPr>
          <p:cNvPr id="5" name="Title 1">
            <a:extLst>
              <a:ext uri="{FF2B5EF4-FFF2-40B4-BE49-F238E27FC236}">
                <a16:creationId xmlns:a16="http://schemas.microsoft.com/office/drawing/2014/main" id="{46B1EF56-FE31-08FC-2B78-385979A1988D}"/>
              </a:ext>
            </a:extLst>
          </p:cNvPr>
          <p:cNvSpPr txBox="1">
            <a:spLocks/>
          </p:cNvSpPr>
          <p:nvPr/>
        </p:nvSpPr>
        <p:spPr>
          <a:xfrm>
            <a:off x="0" y="1473798"/>
            <a:ext cx="10058400" cy="4711849"/>
          </a:xfrm>
          <a:prstGeom prst="rect">
            <a:avLst/>
          </a:prstGeom>
          <a:noFill/>
          <a:ln>
            <a:noFill/>
          </a:ln>
        </p:spPr>
        <p:txBody>
          <a:bodyPr lIns="91425" tIns="91425" rIns="91425" bIns="91425" anchor="ctr" anchorCtr="0">
            <a:normAutofit/>
          </a:bodyPr>
          <a:lstStyle>
            <a:defPPr marR="0" lvl="0" algn="l" rtl="0">
              <a:lnSpc>
                <a:spcPct val="100000"/>
              </a:lnSpc>
              <a:spcBef>
                <a:spcPts val="0"/>
              </a:spcBef>
              <a:spcAft>
                <a:spcPts val="0"/>
              </a:spcAft>
            </a:defPPr>
            <a:lvl1pPr marL="0" marR="0" lvl="0" indent="0" algn="ctr" rtl="0" eaLnBrk="1" hangingPunct="1">
              <a:lnSpc>
                <a:spcPct val="100000"/>
              </a:lnSpc>
              <a:spcBef>
                <a:spcPts val="624"/>
              </a:spcBef>
              <a:spcAft>
                <a:spcPts val="0"/>
              </a:spcAft>
              <a:buClr>
                <a:schemeClr val="lt1"/>
              </a:buClr>
              <a:buFont typeface="Helvetica Neue"/>
              <a:buNone/>
              <a:defRPr sz="3600" b="0" i="0" u="none" strike="noStrike" cap="none">
                <a:solidFill>
                  <a:srgbClr val="002060"/>
                </a:solidFill>
                <a:latin typeface="Arial" pitchFamily="34" charset="0"/>
                <a:ea typeface="Helvetica Neue"/>
                <a:cs typeface="Arial" pitchFamily="34" charset="0"/>
                <a:sym typeface="Helvetica Neue"/>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4400" dirty="0"/>
              <a:t>y = mx + b</a:t>
            </a:r>
          </a:p>
          <a:p>
            <a:r>
              <a:rPr lang="en-US" sz="4400" dirty="0"/>
              <a:t>y = good 1   x=good 2 </a:t>
            </a:r>
          </a:p>
          <a:p>
            <a:r>
              <a:rPr lang="en-US" sz="4400" dirty="0"/>
              <a:t>m=slope (Opp. Cost)</a:t>
            </a:r>
          </a:p>
          <a:p>
            <a:r>
              <a:rPr lang="en-US" sz="4400" dirty="0"/>
              <a:t>b</a:t>
            </a:r>
            <a:r>
              <a:rPr lang="en-US" sz="4400" dirty="0">
                <a:latin typeface="MathJax_Main" pitchFamily="50" charset="0"/>
              </a:rPr>
              <a:t>≥0</a:t>
            </a:r>
            <a:endParaRPr lang="en-US" sz="4400" dirty="0"/>
          </a:p>
        </p:txBody>
      </p:sp>
    </p:spTree>
    <p:extLst>
      <p:ext uri="{BB962C8B-B14F-4D97-AF65-F5344CB8AC3E}">
        <p14:creationId xmlns:p14="http://schemas.microsoft.com/office/powerpoint/2010/main" val="3346474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TRADE-OFFS: THE PPF (1 of 2)</a:t>
            </a:r>
          </a:p>
        </p:txBody>
      </p:sp>
      <p:sp>
        <p:nvSpPr>
          <p:cNvPr id="3" name="Content Placeholder 2"/>
          <p:cNvSpPr>
            <a:spLocks noGrp="1"/>
          </p:cNvSpPr>
          <p:nvPr>
            <p:ph sz="quarter" idx="10"/>
          </p:nvPr>
        </p:nvSpPr>
        <p:spPr>
          <a:xfrm>
            <a:off x="117582" y="1366221"/>
            <a:ext cx="9804186" cy="5034579"/>
          </a:xfrm>
        </p:spPr>
        <p:txBody>
          <a:bodyPr>
            <a:normAutofit fontScale="92500" lnSpcReduction="20000"/>
          </a:bodyPr>
          <a:lstStyle/>
          <a:p>
            <a:pPr marL="354013" indent="-354013">
              <a:lnSpc>
                <a:spcPct val="120000"/>
              </a:lnSpc>
              <a:spcAft>
                <a:spcPts val="1200"/>
              </a:spcAft>
            </a:pPr>
            <a:r>
              <a:rPr lang="en-US" dirty="0">
                <a:latin typeface="+mn-lt"/>
              </a:rPr>
              <a:t>The </a:t>
            </a:r>
            <a:r>
              <a:rPr lang="en-US" b="1" dirty="0">
                <a:latin typeface="+mn-lt"/>
              </a:rPr>
              <a:t>production possibilities frontier</a:t>
            </a:r>
            <a:r>
              <a:rPr lang="en-US" dirty="0">
                <a:latin typeface="+mn-lt"/>
              </a:rPr>
              <a:t> </a:t>
            </a:r>
            <a:r>
              <a:rPr lang="en-US" b="1" dirty="0">
                <a:latin typeface="+mn-lt"/>
              </a:rPr>
              <a:t>(PPF)</a:t>
            </a:r>
            <a:r>
              <a:rPr lang="en-US" dirty="0">
                <a:latin typeface="+mn-lt"/>
              </a:rPr>
              <a:t> is a diagram that shows the combinations of two goods that are possible for a society to produce at full employment.</a:t>
            </a:r>
          </a:p>
          <a:p>
            <a:pPr marL="354013" indent="-354013">
              <a:lnSpc>
                <a:spcPct val="120000"/>
              </a:lnSpc>
              <a:spcAft>
                <a:spcPts val="1200"/>
              </a:spcAft>
            </a:pPr>
            <a:endParaRPr lang="en-US" dirty="0">
              <a:latin typeface="+mn-lt"/>
            </a:endParaRPr>
          </a:p>
          <a:p>
            <a:pPr marL="354013" indent="-354013">
              <a:lnSpc>
                <a:spcPct val="120000"/>
              </a:lnSpc>
              <a:spcAft>
                <a:spcPts val="1200"/>
              </a:spcAft>
            </a:pPr>
            <a:r>
              <a:rPr lang="en-US" b="1" dirty="0">
                <a:latin typeface="+mn-lt"/>
              </a:rPr>
              <a:t>The PPF helps us understand some aspects of the real economy:</a:t>
            </a:r>
            <a:endParaRPr lang="en-US" dirty="0">
              <a:latin typeface="+mn-lt"/>
            </a:endParaRPr>
          </a:p>
          <a:p>
            <a:pPr marL="720725" lvl="1" indent="-366713" eaLnBrk="1" hangingPunct="1">
              <a:lnSpc>
                <a:spcPct val="120000"/>
              </a:lnSpc>
              <a:spcAft>
                <a:spcPts val="1200"/>
              </a:spcAft>
            </a:pPr>
            <a:r>
              <a:rPr lang="en-US" dirty="0">
                <a:latin typeface="+mn-lt"/>
                <a:ea typeface="Century Gothic" charset="0"/>
              </a:rPr>
              <a:t>Efficiency,</a:t>
            </a:r>
          </a:p>
          <a:p>
            <a:pPr marL="720725" lvl="1" indent="-366713" eaLnBrk="1" hangingPunct="1">
              <a:lnSpc>
                <a:spcPct val="120000"/>
              </a:lnSpc>
              <a:spcAft>
                <a:spcPts val="1200"/>
              </a:spcAft>
            </a:pPr>
            <a:r>
              <a:rPr lang="en-US" dirty="0">
                <a:latin typeface="+mn-lt"/>
                <a:ea typeface="Century Gothic" charset="0"/>
              </a:rPr>
              <a:t>Opportunity cost, and</a:t>
            </a:r>
          </a:p>
          <a:p>
            <a:pPr marL="720725" lvl="1" indent="-366713" eaLnBrk="1" hangingPunct="1">
              <a:lnSpc>
                <a:spcPct val="120000"/>
              </a:lnSpc>
              <a:spcAft>
                <a:spcPts val="1200"/>
              </a:spcAft>
            </a:pPr>
            <a:r>
              <a:rPr lang="en-US" dirty="0">
                <a:latin typeface="+mn-lt"/>
                <a:ea typeface="Century Gothic" charset="0"/>
              </a:rPr>
              <a:t>Economic growth.</a:t>
            </a:r>
          </a:p>
        </p:txBody>
      </p:sp>
    </p:spTree>
    <p:extLst>
      <p:ext uri="{BB962C8B-B14F-4D97-AF65-F5344CB8AC3E}">
        <p14:creationId xmlns:p14="http://schemas.microsoft.com/office/powerpoint/2010/main" val="368993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859" y="274650"/>
            <a:ext cx="10058400" cy="815797"/>
          </a:xfrm>
        </p:spPr>
        <p:txBody>
          <a:bodyPr/>
          <a:lstStyle/>
          <a:p>
            <a:r>
              <a:rPr lang="en-US" dirty="0">
                <a:latin typeface="+mn-lt"/>
              </a:rPr>
              <a:t>TRADE-OFFS: THE PPF (2 of 2)</a:t>
            </a:r>
          </a:p>
        </p:txBody>
      </p:sp>
      <p:pic>
        <p:nvPicPr>
          <p:cNvPr id="5" name="Picture 4">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2119" y="1976475"/>
            <a:ext cx="7080742" cy="5123245"/>
          </a:xfrm>
          <a:prstGeom prst="rect">
            <a:avLst/>
          </a:prstGeom>
        </p:spPr>
      </p:pic>
      <p:pic>
        <p:nvPicPr>
          <p:cNvPr id="7" name="Picture 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9836" y="4488158"/>
            <a:ext cx="2501223" cy="2046457"/>
          </a:xfrm>
          <a:prstGeom prst="rect">
            <a:avLst/>
          </a:prstGeom>
        </p:spPr>
      </p:pic>
      <p:pic>
        <p:nvPicPr>
          <p:cNvPr id="15" name="Picture 14">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54527" y="5251075"/>
            <a:ext cx="3638878" cy="1602505"/>
          </a:xfrm>
          <a:prstGeom prst="rect">
            <a:avLst/>
          </a:prstGeom>
        </p:spPr>
      </p:pic>
      <p:pic>
        <p:nvPicPr>
          <p:cNvPr id="13" name="Picture 12">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34755" y="5223367"/>
            <a:ext cx="1373476" cy="619614"/>
          </a:xfrm>
          <a:prstGeom prst="rect">
            <a:avLst/>
          </a:prstGeom>
        </p:spPr>
      </p:pic>
      <p:pic>
        <p:nvPicPr>
          <p:cNvPr id="14" name="Picture 13">
            <a:extLs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2787" y="2988527"/>
            <a:ext cx="5338062" cy="3436550"/>
          </a:xfrm>
          <a:prstGeom prst="rect">
            <a:avLst/>
          </a:prstGeom>
        </p:spPr>
      </p:pic>
      <p:sp>
        <p:nvSpPr>
          <p:cNvPr id="4" name="Content Placeholder 3">
            <a:extLst>
              <a:ext uri="{FF2B5EF4-FFF2-40B4-BE49-F238E27FC236}">
                <a16:creationId xmlns:a16="http://schemas.microsoft.com/office/drawing/2014/main" id="{F599F1A5-3E8A-CA1C-4255-4E0A4BE65C10}"/>
              </a:ext>
            </a:extLst>
          </p:cNvPr>
          <p:cNvSpPr txBox="1">
            <a:spLocks noGrp="1"/>
          </p:cNvSpPr>
          <p:nvPr>
            <p:ph sz="quarter" idx="10"/>
          </p:nvPr>
        </p:nvSpPr>
        <p:spPr>
          <a:xfrm>
            <a:off x="4018648" y="1366512"/>
            <a:ext cx="1763407" cy="492412"/>
          </a:xfrm>
          <a:prstGeom prst="rect">
            <a:avLst/>
          </a:prstGeom>
          <a:noFill/>
        </p:spPr>
        <p:txBody>
          <a:bodyPr wrap="square" rtlCol="0">
            <a:spAutoFit/>
          </a:bodyPr>
          <a:lstStyle/>
          <a:p>
            <a:pPr marL="0" indent="0" algn="ctr">
              <a:buNone/>
            </a:pPr>
            <a:r>
              <a:rPr lang="en-US" sz="2000" dirty="0">
                <a:latin typeface="+mn-lt"/>
              </a:rPr>
              <a:t>Figure 1</a:t>
            </a:r>
          </a:p>
        </p:txBody>
      </p:sp>
      <p:pic>
        <p:nvPicPr>
          <p:cNvPr id="3" name="Picture 2" descr="A graph shows the production possibility frontier for consumption bundles of small jets and Dreamliners.&#10;The x-axis is labeled Quantity of small jets and ranges from 0 to 40 with markings at 20 and 28. The y-axis is labeled Quantity of Dreamliners and ranges from 0 to 30 with markings at 9 and 15. The linear downward sloping curve, labeled Production possibility frontier P P F, begins on the y-axis at (0, 30), and descends to meet the x-axis at (40, 0). The area under the curve is shaded. The points and regions marked on the graph are listed below.&#10;Points along the P P F are Feasible and efficient in production.&#10;• Point A: (20, 15)&#10;• Point B: (28, 9)&#10;Points below the P P F are Feasible but not efficient.&#10;• Point C: (20, 9)&#10;Point above the P P F are Not feasible.&#10;• Point D: (40, 30).">
            <a:extLst>
              <a:ext uri="{FF2B5EF4-FFF2-40B4-BE49-F238E27FC236}">
                <a16:creationId xmlns:a16="http://schemas.microsoft.com/office/drawing/2014/main" id="{8ED1005E-EE8D-06DA-AE77-A44885E010DA}"/>
              </a:ext>
            </a:extLst>
          </p:cNvPr>
          <p:cNvPicPr>
            <a:picLocks noChangeAspect="1"/>
          </p:cNvPicPr>
          <p:nvPr/>
        </p:nvPicPr>
        <p:blipFill>
          <a:blip r:embed="rId7"/>
          <a:stretch>
            <a:fillRect/>
          </a:stretch>
        </p:blipFill>
        <p:spPr>
          <a:xfrm>
            <a:off x="9493969" y="1976475"/>
            <a:ext cx="266714" cy="196860"/>
          </a:xfrm>
          <a:prstGeom prst="rect">
            <a:avLst/>
          </a:prstGeom>
        </p:spPr>
      </p:pic>
      <p:sp>
        <p:nvSpPr>
          <p:cNvPr id="6" name="Rectangle: Rounded Corners 5">
            <a:extLst>
              <a:ext uri="{FF2B5EF4-FFF2-40B4-BE49-F238E27FC236}">
                <a16:creationId xmlns:a16="http://schemas.microsoft.com/office/drawing/2014/main" id="{B7DEB75C-662D-26D3-0DFB-007595E4C21A}"/>
              </a:ext>
            </a:extLst>
          </p:cNvPr>
          <p:cNvSpPr/>
          <p:nvPr/>
        </p:nvSpPr>
        <p:spPr>
          <a:xfrm>
            <a:off x="7401262" y="3270325"/>
            <a:ext cx="1142538" cy="89288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BE587AB1-7F07-D394-FFF9-F5FBE24E3C76}"/>
              </a:ext>
            </a:extLst>
          </p:cNvPr>
          <p:cNvPicPr>
            <a:picLocks noChangeAspect="1"/>
          </p:cNvPicPr>
          <p:nvPr/>
        </p:nvPicPr>
        <p:blipFill>
          <a:blip r:embed="rId8"/>
          <a:stretch>
            <a:fillRect/>
          </a:stretch>
        </p:blipFill>
        <p:spPr>
          <a:xfrm>
            <a:off x="4556235" y="3294921"/>
            <a:ext cx="2003546" cy="1070125"/>
          </a:xfrm>
          <a:prstGeom prst="rect">
            <a:avLst/>
          </a:prstGeom>
        </p:spPr>
      </p:pic>
      <p:pic>
        <p:nvPicPr>
          <p:cNvPr id="9" name="Picture 8">
            <a:extLst>
              <a:ext uri="{FF2B5EF4-FFF2-40B4-BE49-F238E27FC236}">
                <a16:creationId xmlns:a16="http://schemas.microsoft.com/office/drawing/2014/main" id="{C297F34C-68C1-C3FE-257E-1D45AAF34A31}"/>
              </a:ext>
            </a:extLst>
          </p:cNvPr>
          <p:cNvPicPr>
            <a:picLocks noChangeAspect="1"/>
          </p:cNvPicPr>
          <p:nvPr/>
        </p:nvPicPr>
        <p:blipFill>
          <a:blip r:embed="rId9"/>
          <a:stretch>
            <a:fillRect/>
          </a:stretch>
        </p:blipFill>
        <p:spPr>
          <a:xfrm>
            <a:off x="7381116" y="5251075"/>
            <a:ext cx="1351745" cy="1102174"/>
          </a:xfrm>
          <a:prstGeom prst="rect">
            <a:avLst/>
          </a:prstGeom>
        </p:spPr>
      </p:pic>
      <p:pic>
        <p:nvPicPr>
          <p:cNvPr id="16" name="Picture 15">
            <a:extLst>
              <a:ext uri="{FF2B5EF4-FFF2-40B4-BE49-F238E27FC236}">
                <a16:creationId xmlns:a16="http://schemas.microsoft.com/office/drawing/2014/main" id="{9C3953BE-52F4-5131-9B64-F14029D7CA4C}"/>
              </a:ext>
            </a:extLst>
          </p:cNvPr>
          <p:cNvPicPr>
            <a:picLocks noChangeAspect="1"/>
          </p:cNvPicPr>
          <p:nvPr/>
        </p:nvPicPr>
        <p:blipFill>
          <a:blip r:embed="rId8"/>
          <a:stretch>
            <a:fillRect/>
          </a:stretch>
        </p:blipFill>
        <p:spPr>
          <a:xfrm>
            <a:off x="4226378" y="3171809"/>
            <a:ext cx="2003546" cy="977029"/>
          </a:xfrm>
          <a:prstGeom prst="rect">
            <a:avLst/>
          </a:prstGeom>
        </p:spPr>
      </p:pic>
      <p:sp>
        <p:nvSpPr>
          <p:cNvPr id="17" name="Right Triangle 16">
            <a:extLst>
              <a:ext uri="{FF2B5EF4-FFF2-40B4-BE49-F238E27FC236}">
                <a16:creationId xmlns:a16="http://schemas.microsoft.com/office/drawing/2014/main" id="{E566296F-0538-FBAB-6DCA-CCBCCA2AD2DD}"/>
              </a:ext>
            </a:extLst>
          </p:cNvPr>
          <p:cNvSpPr/>
          <p:nvPr/>
        </p:nvSpPr>
        <p:spPr>
          <a:xfrm>
            <a:off x="3062029" y="3190488"/>
            <a:ext cx="4148593" cy="3253268"/>
          </a:xfrm>
          <a:prstGeom prst="rtTriangle">
            <a:avLst/>
          </a:prstGeom>
          <a:solidFill>
            <a:srgbClr val="99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79782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859" y="274650"/>
            <a:ext cx="10058400" cy="815797"/>
          </a:xfrm>
        </p:spPr>
        <p:txBody>
          <a:bodyPr/>
          <a:lstStyle/>
          <a:p>
            <a:r>
              <a:rPr lang="en-US" dirty="0">
                <a:latin typeface="+mn-lt"/>
              </a:rPr>
              <a:t>TRADE-OFFS: THE PPF (2 of 2)</a:t>
            </a:r>
          </a:p>
        </p:txBody>
      </p:sp>
      <p:pic>
        <p:nvPicPr>
          <p:cNvPr id="5" name="Picture 4">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2119" y="1976475"/>
            <a:ext cx="7080742" cy="5123245"/>
          </a:xfrm>
          <a:prstGeom prst="rect">
            <a:avLst/>
          </a:prstGeom>
        </p:spPr>
      </p:pic>
      <p:pic>
        <p:nvPicPr>
          <p:cNvPr id="7" name="Picture 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9836" y="4488158"/>
            <a:ext cx="2501223" cy="2046457"/>
          </a:xfrm>
          <a:prstGeom prst="rect">
            <a:avLst/>
          </a:prstGeom>
        </p:spPr>
      </p:pic>
      <p:pic>
        <p:nvPicPr>
          <p:cNvPr id="15" name="Picture 14">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54527" y="5251075"/>
            <a:ext cx="3638878" cy="1602505"/>
          </a:xfrm>
          <a:prstGeom prst="rect">
            <a:avLst/>
          </a:prstGeom>
        </p:spPr>
      </p:pic>
      <p:pic>
        <p:nvPicPr>
          <p:cNvPr id="13" name="Picture 12">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34755" y="5223367"/>
            <a:ext cx="1373476" cy="619614"/>
          </a:xfrm>
          <a:prstGeom prst="rect">
            <a:avLst/>
          </a:prstGeom>
        </p:spPr>
      </p:pic>
      <p:pic>
        <p:nvPicPr>
          <p:cNvPr id="14" name="Picture 13">
            <a:extLs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13024" y="2969338"/>
            <a:ext cx="5338062" cy="3436550"/>
          </a:xfrm>
          <a:prstGeom prst="rect">
            <a:avLst/>
          </a:prstGeom>
        </p:spPr>
      </p:pic>
      <p:sp>
        <p:nvSpPr>
          <p:cNvPr id="4" name="Content Placeholder 3">
            <a:extLst>
              <a:ext uri="{FF2B5EF4-FFF2-40B4-BE49-F238E27FC236}">
                <a16:creationId xmlns:a16="http://schemas.microsoft.com/office/drawing/2014/main" id="{F599F1A5-3E8A-CA1C-4255-4E0A4BE65C10}"/>
              </a:ext>
            </a:extLst>
          </p:cNvPr>
          <p:cNvSpPr txBox="1">
            <a:spLocks noGrp="1"/>
          </p:cNvSpPr>
          <p:nvPr>
            <p:ph sz="quarter" idx="10"/>
          </p:nvPr>
        </p:nvSpPr>
        <p:spPr>
          <a:xfrm>
            <a:off x="4018648" y="1366512"/>
            <a:ext cx="1763407" cy="492412"/>
          </a:xfrm>
          <a:prstGeom prst="rect">
            <a:avLst/>
          </a:prstGeom>
          <a:noFill/>
        </p:spPr>
        <p:txBody>
          <a:bodyPr wrap="square" rtlCol="0">
            <a:spAutoFit/>
          </a:bodyPr>
          <a:lstStyle/>
          <a:p>
            <a:pPr marL="0" indent="0" algn="ctr">
              <a:buNone/>
            </a:pPr>
            <a:r>
              <a:rPr lang="en-US" sz="2000" dirty="0">
                <a:latin typeface="+mn-lt"/>
              </a:rPr>
              <a:t>Figure 1</a:t>
            </a:r>
          </a:p>
        </p:txBody>
      </p:sp>
    </p:spTree>
    <p:extLst>
      <p:ext uri="{BB962C8B-B14F-4D97-AF65-F5344CB8AC3E}">
        <p14:creationId xmlns:p14="http://schemas.microsoft.com/office/powerpoint/2010/main" val="348215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EFFICIENCY</a:t>
            </a:r>
          </a:p>
        </p:txBody>
      </p:sp>
      <p:sp>
        <p:nvSpPr>
          <p:cNvPr id="3" name="Content Placeholder 2"/>
          <p:cNvSpPr>
            <a:spLocks noGrp="1"/>
          </p:cNvSpPr>
          <p:nvPr>
            <p:ph sz="quarter" idx="10"/>
          </p:nvPr>
        </p:nvSpPr>
        <p:spPr>
          <a:xfrm>
            <a:off x="117582" y="1678074"/>
            <a:ext cx="9804186" cy="5385665"/>
          </a:xfrm>
        </p:spPr>
        <p:txBody>
          <a:bodyPr>
            <a:normAutofit fontScale="92500" lnSpcReduction="20000"/>
          </a:bodyPr>
          <a:lstStyle/>
          <a:p>
            <a:pPr marL="354013" indent="-354013">
              <a:lnSpc>
                <a:spcPct val="110000"/>
              </a:lnSpc>
              <a:spcAft>
                <a:spcPts val="1200"/>
              </a:spcAft>
            </a:pPr>
            <a:r>
              <a:rPr lang="en-US" b="1" dirty="0">
                <a:latin typeface="+mn-lt"/>
              </a:rPr>
              <a:t>Efficiency: </a:t>
            </a:r>
            <a:r>
              <a:rPr lang="en-US" dirty="0">
                <a:latin typeface="+mn-lt"/>
              </a:rPr>
              <a:t>an economy is efficient if there are no missed opportunities.</a:t>
            </a:r>
          </a:p>
          <a:p>
            <a:pPr marL="354013" indent="-354013">
              <a:lnSpc>
                <a:spcPct val="110000"/>
              </a:lnSpc>
              <a:spcAft>
                <a:spcPts val="1200"/>
              </a:spcAft>
            </a:pPr>
            <a:r>
              <a:rPr lang="en-US" dirty="0">
                <a:latin typeface="+mn-lt"/>
              </a:rPr>
              <a:t>An economy is </a:t>
            </a:r>
            <a:r>
              <a:rPr lang="en-US" b="1" dirty="0">
                <a:latin typeface="+mn-lt"/>
              </a:rPr>
              <a:t>efficient in production</a:t>
            </a:r>
            <a:r>
              <a:rPr lang="en-US" dirty="0">
                <a:latin typeface="+mn-lt"/>
              </a:rPr>
              <a:t> if there are no missed opportunities in production. It’s efficient in production if it could not produce more of any one good without producing less of something else—if it’s on the PPF.</a:t>
            </a:r>
          </a:p>
          <a:p>
            <a:pPr marL="354013" indent="-354013">
              <a:lnSpc>
                <a:spcPct val="110000"/>
              </a:lnSpc>
              <a:spcAft>
                <a:spcPts val="1200"/>
              </a:spcAft>
            </a:pPr>
            <a:r>
              <a:rPr lang="en-US" dirty="0">
                <a:latin typeface="+mn-lt"/>
              </a:rPr>
              <a:t>An economy is inefficient in production</a:t>
            </a:r>
            <a:r>
              <a:rPr lang="en-US" b="1" dirty="0">
                <a:latin typeface="+mn-lt"/>
              </a:rPr>
              <a:t> </a:t>
            </a:r>
            <a:r>
              <a:rPr lang="en-US" dirty="0">
                <a:latin typeface="+mn-lt"/>
              </a:rPr>
              <a:t>if it could produce more of some things without producing less of others.</a:t>
            </a:r>
          </a:p>
          <a:p>
            <a:pPr marL="354013" indent="-354013">
              <a:lnSpc>
                <a:spcPct val="110000"/>
              </a:lnSpc>
              <a:spcAft>
                <a:spcPts val="1200"/>
              </a:spcAft>
            </a:pPr>
            <a:r>
              <a:rPr lang="en-US" dirty="0">
                <a:latin typeface="+mn-lt"/>
              </a:rPr>
              <a:t>The economy is </a:t>
            </a:r>
            <a:r>
              <a:rPr lang="en-US" b="1" dirty="0">
                <a:latin typeface="+mn-lt"/>
              </a:rPr>
              <a:t>efficient in allocation</a:t>
            </a:r>
            <a:r>
              <a:rPr lang="en-US" dirty="0">
                <a:latin typeface="+mn-lt"/>
              </a:rPr>
              <a:t> if it allocates its resources so that consumers are as well off as possible.</a:t>
            </a:r>
          </a:p>
          <a:p>
            <a:pPr marL="354013" indent="-354013">
              <a:lnSpc>
                <a:spcPct val="110000"/>
              </a:lnSpc>
              <a:spcAft>
                <a:spcPts val="1200"/>
              </a:spcAft>
            </a:pPr>
            <a:r>
              <a:rPr lang="en-US" dirty="0">
                <a:latin typeface="+mn-lt"/>
              </a:rPr>
              <a:t>Efficiency requires both efficiency in production and efficiency in allocation.</a:t>
            </a:r>
          </a:p>
        </p:txBody>
      </p:sp>
    </p:spTree>
    <p:extLst>
      <p:ext uri="{BB962C8B-B14F-4D97-AF65-F5344CB8AC3E}">
        <p14:creationId xmlns:p14="http://schemas.microsoft.com/office/powerpoint/2010/main" val="23215784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79608"/>
            <a:ext cx="6134420" cy="815797"/>
          </a:xfrm>
        </p:spPr>
        <p:txBody>
          <a:bodyPr/>
          <a:lstStyle/>
          <a:p>
            <a:r>
              <a:rPr lang="en-US" dirty="0">
                <a:latin typeface="+mn-lt"/>
              </a:rPr>
              <a:t>OPPORTUNITY COST</a:t>
            </a:r>
          </a:p>
        </p:txBody>
      </p:sp>
      <p:sp>
        <p:nvSpPr>
          <p:cNvPr id="3" name="Content Placeholder 2"/>
          <p:cNvSpPr>
            <a:spLocks noGrp="1"/>
          </p:cNvSpPr>
          <p:nvPr>
            <p:ph sz="quarter" idx="10"/>
          </p:nvPr>
        </p:nvSpPr>
        <p:spPr>
          <a:xfrm>
            <a:off x="254734" y="3108960"/>
            <a:ext cx="9548932" cy="3882292"/>
          </a:xfrm>
        </p:spPr>
        <p:txBody>
          <a:bodyPr>
            <a:normAutofit/>
          </a:bodyPr>
          <a:lstStyle/>
          <a:p>
            <a:pPr marL="354013" indent="-354013">
              <a:spcAft>
                <a:spcPts val="1200"/>
              </a:spcAft>
            </a:pPr>
            <a:r>
              <a:rPr lang="en-US" b="1" dirty="0">
                <a:latin typeface="+mn-lt"/>
              </a:rPr>
              <a:t>Opportunity Cost: </a:t>
            </a:r>
            <a:r>
              <a:rPr lang="en-US" dirty="0">
                <a:latin typeface="+mn-lt"/>
              </a:rPr>
              <a:t>what must be given up in order to get a good.</a:t>
            </a:r>
          </a:p>
          <a:p>
            <a:pPr marL="354013" indent="-354013">
              <a:spcAft>
                <a:spcPts val="1200"/>
              </a:spcAft>
            </a:pPr>
            <a:r>
              <a:rPr lang="en-US" dirty="0">
                <a:latin typeface="+mn-lt"/>
              </a:rPr>
              <a:t>If Boeing decides to change its production from point A to point B, it will produce 8 more small jets but 6 fewer Dreamliners.</a:t>
            </a:r>
          </a:p>
          <a:p>
            <a:pPr marL="354013" indent="-354013">
              <a:spcAft>
                <a:spcPts val="1200"/>
              </a:spcAft>
            </a:pPr>
            <a:r>
              <a:rPr lang="en-US" b="1" dirty="0">
                <a:latin typeface="+mn-lt"/>
              </a:rPr>
              <a:t>Therefore, each small jet has an opportunity cost of 6 / 8 = 3 / 4 of a Dreamliner.</a:t>
            </a:r>
          </a:p>
        </p:txBody>
      </p:sp>
      <p:pic>
        <p:nvPicPr>
          <p:cNvPr id="4" name="Picture 3">
            <a:extLst>
              <a:ext uri="{FF2B5EF4-FFF2-40B4-BE49-F238E27FC236}">
                <a16:creationId xmlns:a16="http://schemas.microsoft.com/office/drawing/2014/main" id="{BFF6E6EC-3E45-315B-6130-3A8271149939}"/>
              </a:ext>
            </a:extLst>
          </p:cNvPr>
          <p:cNvPicPr>
            <a:picLocks noChangeAspect="1"/>
          </p:cNvPicPr>
          <p:nvPr/>
        </p:nvPicPr>
        <p:blipFill>
          <a:blip r:embed="rId2"/>
          <a:stretch>
            <a:fillRect/>
          </a:stretch>
        </p:blipFill>
        <p:spPr>
          <a:xfrm>
            <a:off x="5486401" y="-344245"/>
            <a:ext cx="4453665" cy="3453205"/>
          </a:xfrm>
          <a:prstGeom prst="rect">
            <a:avLst/>
          </a:prstGeom>
        </p:spPr>
      </p:pic>
    </p:spTree>
    <p:extLst>
      <p:ext uri="{BB962C8B-B14F-4D97-AF65-F5344CB8AC3E}">
        <p14:creationId xmlns:p14="http://schemas.microsoft.com/office/powerpoint/2010/main" val="26438766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LEARN BY DOING: PRACTICE QUESTION 1</a:t>
            </a:r>
          </a:p>
        </p:txBody>
      </p:sp>
      <p:sp>
        <p:nvSpPr>
          <p:cNvPr id="3" name="Content Placeholder 2"/>
          <p:cNvSpPr>
            <a:spLocks noGrp="1"/>
          </p:cNvSpPr>
          <p:nvPr>
            <p:ph sz="quarter" idx="10"/>
          </p:nvPr>
        </p:nvSpPr>
        <p:spPr>
          <a:xfrm>
            <a:off x="117582" y="1933290"/>
            <a:ext cx="9804186" cy="4650389"/>
          </a:xfrm>
        </p:spPr>
        <p:txBody>
          <a:bodyPr>
            <a:normAutofit/>
          </a:bodyPr>
          <a:lstStyle/>
          <a:p>
            <a:pPr marL="354013" indent="-354013">
              <a:spcAft>
                <a:spcPts val="1200"/>
              </a:spcAft>
            </a:pPr>
            <a:r>
              <a:rPr lang="en-US" sz="2400" dirty="0">
                <a:latin typeface="+mn-lt"/>
              </a:rPr>
              <a:t>Suppose you are stranded on an island. Luckily, this island is rich in potatoes and mangos. </a:t>
            </a:r>
            <a:r>
              <a:rPr lang="en-US" sz="2400" b="1" dirty="0">
                <a:latin typeface="+mn-lt"/>
              </a:rPr>
              <a:t>If you devote all your time to harvesting potatoes, you can get 100 Potatoes in a week. If you use all your time to collect mangos, you can find 200 mangos in a week.</a:t>
            </a:r>
          </a:p>
          <a:p>
            <a:pPr marL="354013" indent="-354013">
              <a:spcAft>
                <a:spcPts val="1200"/>
              </a:spcAft>
            </a:pPr>
            <a:r>
              <a:rPr lang="en-US" sz="2400" dirty="0">
                <a:latin typeface="+mn-lt"/>
              </a:rPr>
              <a:t>Assume it is possible to collect fractional amounts of both goods and draw a sketch of your production possibility frontier for a week. (Place mangos on the </a:t>
            </a:r>
            <a:r>
              <a:rPr lang="en-US" sz="2400" i="1" dirty="0">
                <a:latin typeface="+mn-lt"/>
              </a:rPr>
              <a:t>x</a:t>
            </a:r>
            <a:r>
              <a:rPr lang="en-US" sz="2400" dirty="0">
                <a:latin typeface="+mn-lt"/>
              </a:rPr>
              <a:t>-axis and potatoes on the </a:t>
            </a:r>
            <a:r>
              <a:rPr lang="en-US" sz="2400" i="1" dirty="0">
                <a:latin typeface="+mn-lt"/>
              </a:rPr>
              <a:t>y</a:t>
            </a:r>
            <a:r>
              <a:rPr lang="en-US" sz="2400" dirty="0">
                <a:latin typeface="+mn-lt"/>
              </a:rPr>
              <a:t>-axis.)</a:t>
            </a:r>
          </a:p>
          <a:p>
            <a:pPr marL="354013" indent="-354013">
              <a:spcAft>
                <a:spcPts val="1200"/>
              </a:spcAft>
            </a:pPr>
            <a:r>
              <a:rPr lang="en-US" sz="2400" dirty="0">
                <a:latin typeface="+mn-lt"/>
              </a:rPr>
              <a:t>Calculate the opportunity cost of each good.</a:t>
            </a:r>
          </a:p>
        </p:txBody>
      </p:sp>
    </p:spTree>
    <p:extLst>
      <p:ext uri="{BB962C8B-B14F-4D97-AF65-F5344CB8AC3E}">
        <p14:creationId xmlns:p14="http://schemas.microsoft.com/office/powerpoint/2010/main" val="25316433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058400" cy="815797"/>
          </a:xfrm>
        </p:spPr>
        <p:txBody>
          <a:bodyPr/>
          <a:lstStyle/>
          <a:p>
            <a:r>
              <a:rPr lang="en-US" dirty="0">
                <a:latin typeface="+mn-lt"/>
              </a:rPr>
              <a:t>LEARN BY DOING: PRACTICE QUESTION 1</a:t>
            </a:r>
          </a:p>
        </p:txBody>
      </p:sp>
      <p:sp>
        <p:nvSpPr>
          <p:cNvPr id="3" name="Content Placeholder 2"/>
          <p:cNvSpPr>
            <a:spLocks noGrp="1"/>
          </p:cNvSpPr>
          <p:nvPr>
            <p:ph sz="quarter" idx="10"/>
          </p:nvPr>
        </p:nvSpPr>
        <p:spPr>
          <a:xfrm>
            <a:off x="127107" y="937221"/>
            <a:ext cx="9804186" cy="4650389"/>
          </a:xfrm>
        </p:spPr>
        <p:txBody>
          <a:bodyPr>
            <a:normAutofit/>
          </a:bodyPr>
          <a:lstStyle/>
          <a:p>
            <a:pPr marL="354013" indent="-354013">
              <a:spcAft>
                <a:spcPts val="1200"/>
              </a:spcAft>
            </a:pPr>
            <a:r>
              <a:rPr lang="en-US" sz="2400" b="1" dirty="0">
                <a:latin typeface="+mn-lt"/>
              </a:rPr>
              <a:t>If you devote all your time to harvesting potatoes, you can get 100 Potatoes in a week. If you use all your time to collect mangos, you can find 200 mangos in a week. </a:t>
            </a:r>
            <a:r>
              <a:rPr lang="en-US" sz="2400" dirty="0">
                <a:latin typeface="+mn-lt"/>
              </a:rPr>
              <a:t>Calculate the opportunity cost of each good.</a:t>
            </a:r>
          </a:p>
        </p:txBody>
      </p:sp>
      <p:cxnSp>
        <p:nvCxnSpPr>
          <p:cNvPr id="5" name="Straight Arrow Connector 4">
            <a:extLst>
              <a:ext uri="{FF2B5EF4-FFF2-40B4-BE49-F238E27FC236}">
                <a16:creationId xmlns:a16="http://schemas.microsoft.com/office/drawing/2014/main" id="{F84E68AA-252E-3ABF-6588-F92A805A9568}"/>
              </a:ext>
            </a:extLst>
          </p:cNvPr>
          <p:cNvCxnSpPr/>
          <p:nvPr/>
        </p:nvCxnSpPr>
        <p:spPr>
          <a:xfrm flipV="1">
            <a:off x="2022438" y="2743200"/>
            <a:ext cx="0" cy="37221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B5B4DB75-5B50-9303-1E15-0986403D75DB}"/>
              </a:ext>
            </a:extLst>
          </p:cNvPr>
          <p:cNvCxnSpPr/>
          <p:nvPr/>
        </p:nvCxnSpPr>
        <p:spPr>
          <a:xfrm>
            <a:off x="2043953" y="6476104"/>
            <a:ext cx="646534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F8D5ABA-82BE-4CC7-AEAB-3C3EDB5C7AF9}"/>
              </a:ext>
            </a:extLst>
          </p:cNvPr>
          <p:cNvCxnSpPr/>
          <p:nvPr/>
        </p:nvCxnSpPr>
        <p:spPr>
          <a:xfrm flipH="1">
            <a:off x="1914861" y="3614568"/>
            <a:ext cx="2581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4FBCFF9-98CF-E338-7321-40886BE43EFA}"/>
              </a:ext>
            </a:extLst>
          </p:cNvPr>
          <p:cNvCxnSpPr/>
          <p:nvPr/>
        </p:nvCxnSpPr>
        <p:spPr>
          <a:xfrm>
            <a:off x="7616414" y="6271708"/>
            <a:ext cx="0" cy="36576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2295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LEARN BY DOING: PRACTICE QUESTION 2</a:t>
            </a:r>
          </a:p>
        </p:txBody>
      </p:sp>
      <p:sp>
        <p:nvSpPr>
          <p:cNvPr id="3" name="Content Placeholder 2"/>
          <p:cNvSpPr>
            <a:spLocks noGrp="1"/>
          </p:cNvSpPr>
          <p:nvPr>
            <p:ph sz="quarter" idx="10"/>
          </p:nvPr>
        </p:nvSpPr>
        <p:spPr>
          <a:xfrm>
            <a:off x="117582" y="1933290"/>
            <a:ext cx="9804186" cy="5176170"/>
          </a:xfrm>
        </p:spPr>
        <p:txBody>
          <a:bodyPr>
            <a:noAutofit/>
          </a:bodyPr>
          <a:lstStyle/>
          <a:p>
            <a:pPr marL="354013" indent="-354013"/>
            <a:r>
              <a:rPr lang="en-US" sz="2400" dirty="0">
                <a:latin typeface="+mn-lt"/>
              </a:rPr>
              <a:t>With a partner, create your production possibilities curve for the following two activities: </a:t>
            </a:r>
            <a:r>
              <a:rPr lang="en-US" sz="2400" b="1" dirty="0">
                <a:latin typeface="+mn-lt"/>
              </a:rPr>
              <a:t>(a) drawing happy faces </a:t>
            </a:r>
            <a:r>
              <a:rPr lang="en-US" sz="2400" dirty="0">
                <a:latin typeface="+mn-lt"/>
              </a:rPr>
              <a:t>and</a:t>
            </a:r>
            <a:r>
              <a:rPr lang="en-US" sz="2400" b="1" dirty="0">
                <a:latin typeface="+mn-lt"/>
              </a:rPr>
              <a:t> (b) drawing elephants.</a:t>
            </a:r>
          </a:p>
          <a:p>
            <a:pPr marL="914400" lvl="1" indent="-447675">
              <a:buFont typeface="+mj-lt"/>
              <a:buAutoNum type="arabicPeriod"/>
            </a:pPr>
            <a:r>
              <a:rPr lang="en-US" sz="2200" dirty="0">
                <a:latin typeface="+mn-lt"/>
              </a:rPr>
              <a:t>Take turns timing each other for 30 seconds and recording the following:</a:t>
            </a:r>
          </a:p>
          <a:p>
            <a:pPr marL="1349375" lvl="4" indent="-434975">
              <a:buFont typeface="Wingdings" panose="05000000000000000000" pitchFamily="2" charset="2"/>
              <a:buChar char="§"/>
            </a:pPr>
            <a:r>
              <a:rPr lang="en-US" sz="2000" b="1" dirty="0">
                <a:latin typeface="+mn-lt"/>
              </a:rPr>
              <a:t>The maximum number of happy faces drawn</a:t>
            </a:r>
          </a:p>
          <a:p>
            <a:pPr marL="1349375" lvl="4" indent="-434975">
              <a:buFont typeface="Wingdings" panose="05000000000000000000" pitchFamily="2" charset="2"/>
              <a:buChar char="§"/>
            </a:pPr>
            <a:r>
              <a:rPr lang="en-US" sz="2000" b="1" dirty="0">
                <a:latin typeface="+mn-lt"/>
              </a:rPr>
              <a:t>The maximum number of elephants drawn</a:t>
            </a:r>
          </a:p>
          <a:p>
            <a:pPr marL="914400" lvl="1" indent="-447675">
              <a:buFont typeface="+mj-lt"/>
              <a:buAutoNum type="arabicPeriod"/>
            </a:pPr>
            <a:r>
              <a:rPr lang="en-US" sz="2200" dirty="0">
                <a:latin typeface="+mn-lt"/>
              </a:rPr>
              <a:t>Now construct your PPF with elephants on the vertical axis and faces on the horizontal axis.</a:t>
            </a:r>
          </a:p>
          <a:p>
            <a:pPr marL="914400" lvl="1" indent="-447675">
              <a:buFont typeface="+mj-lt"/>
              <a:buAutoNum type="arabicPeriod"/>
            </a:pPr>
            <a:r>
              <a:rPr lang="en-US" sz="2200" dirty="0">
                <a:latin typeface="+mn-lt"/>
              </a:rPr>
              <a:t>Calculate your opportunity cost for each good.</a:t>
            </a:r>
          </a:p>
        </p:txBody>
      </p:sp>
    </p:spTree>
    <p:extLst>
      <p:ext uri="{BB962C8B-B14F-4D97-AF65-F5344CB8AC3E}">
        <p14:creationId xmlns:p14="http://schemas.microsoft.com/office/powerpoint/2010/main" val="19095904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8211"/>
            <a:ext cx="10058400" cy="815797"/>
          </a:xfrm>
        </p:spPr>
        <p:txBody>
          <a:bodyPr/>
          <a:lstStyle/>
          <a:p>
            <a:r>
              <a:rPr lang="en-US" dirty="0">
                <a:latin typeface="+mn-lt"/>
              </a:rPr>
              <a:t>OPPORTUNITY COST</a:t>
            </a:r>
          </a:p>
        </p:txBody>
      </p:sp>
      <p:sp>
        <p:nvSpPr>
          <p:cNvPr id="5" name="Content Placeholder 4">
            <a:extLst>
              <a:ext uri="{FF2B5EF4-FFF2-40B4-BE49-F238E27FC236}">
                <a16:creationId xmlns:a16="http://schemas.microsoft.com/office/drawing/2014/main" id="{C4811C35-8525-48CD-AACC-B0088054B5E1}"/>
              </a:ext>
            </a:extLst>
          </p:cNvPr>
          <p:cNvSpPr>
            <a:spLocks noGrp="1"/>
          </p:cNvSpPr>
          <p:nvPr>
            <p:ph sz="quarter" idx="10"/>
          </p:nvPr>
        </p:nvSpPr>
        <p:spPr>
          <a:xfrm>
            <a:off x="117582" y="888271"/>
            <a:ext cx="9804186" cy="1934940"/>
          </a:xfrm>
        </p:spPr>
        <p:txBody>
          <a:bodyPr>
            <a:normAutofit/>
          </a:bodyPr>
          <a:lstStyle/>
          <a:p>
            <a:r>
              <a:rPr lang="en-US" b="1" dirty="0">
                <a:latin typeface="+mn-lt"/>
              </a:rPr>
              <a:t>Increasing opportunity cost: </a:t>
            </a:r>
            <a:r>
              <a:rPr lang="en-US" dirty="0">
                <a:latin typeface="+mn-lt"/>
              </a:rPr>
              <a:t>the more small jets the economy produces, the more costly it is to produce yet another small jet in terms of forgone Dreamliners.</a:t>
            </a:r>
          </a:p>
          <a:p>
            <a:pPr marL="0" indent="0" algn="ctr">
              <a:buNone/>
            </a:pPr>
            <a:r>
              <a:rPr lang="en-US" sz="2000" dirty="0">
                <a:latin typeface="+mn-lt"/>
              </a:rPr>
              <a:t>Figure 2</a:t>
            </a:r>
          </a:p>
        </p:txBody>
      </p:sp>
      <p:pic>
        <p:nvPicPr>
          <p:cNvPr id="12" name="Picture 11">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0914" y="3199603"/>
            <a:ext cx="5904804" cy="3977014"/>
          </a:xfrm>
          <a:prstGeom prst="rect">
            <a:avLst/>
          </a:prstGeom>
        </p:spPr>
      </p:pic>
      <p:pic>
        <p:nvPicPr>
          <p:cNvPr id="3" name="Picture 2">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6972" y="3463699"/>
            <a:ext cx="3395070" cy="1133370"/>
          </a:xfrm>
          <a:prstGeom prst="rect">
            <a:avLst/>
          </a:prstGeom>
          <a:scene3d>
            <a:camera prst="orthographicFront">
              <a:rot lat="0" lon="0" rev="21576000"/>
            </a:camera>
            <a:lightRig rig="threePt" dir="t"/>
          </a:scene3d>
        </p:spPr>
      </p:pic>
      <p:pic>
        <p:nvPicPr>
          <p:cNvPr id="4" name="Picture 3">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02916" y="4008336"/>
            <a:ext cx="3169677" cy="2691138"/>
          </a:xfrm>
          <a:prstGeom prst="rect">
            <a:avLst/>
          </a:prstGeom>
        </p:spPr>
      </p:pic>
      <p:pic>
        <p:nvPicPr>
          <p:cNvPr id="6" name="Picture 5" descr="A graph shows a production possibility frontier for consumption bundles of small jets and Dreamliners when the opportunity cost is increasing.&#10;The x-axis is labeled Quantity of small jets and ranges from 0 to 50 in increments of 10 jets. The y-axis is labeled Quantity of Dreamliners and ranges from 0 to 35 in increments of 5 Dreamliners. A decreasing concave downward curve, labeled P P F, begins on the y-axis at (0, 30) and arcs downward, with a steepening negative slope, to meet the x-axis at (40, 0). Callouts and arrows associated with the changing slope of the curve read as follows:&#10;• Rightward arrow from the curve at (0, 30) to (20, 30): Producing the first 20 small jets ellipses&#10;• Downward arrow from (20, 30) to the curve at point A at (20, 25): ellipses requires giving up 5 Dreamliners.&#10;• Rightward from point A at (20, 25) to (40, 25): But producing 20 more small jets ellipses&#10;• Downward from (40, 25) to the curve on the x-axis at (40, 0): ellipses requires giving up 25 more Dreamliners.">
            <a:extLst>
              <a:ext uri="{FF2B5EF4-FFF2-40B4-BE49-F238E27FC236}">
                <a16:creationId xmlns:a16="http://schemas.microsoft.com/office/drawing/2014/main" id="{FC5867E3-49BC-A5A8-BC7A-E276ADAC72C6}"/>
              </a:ext>
            </a:extLst>
          </p:cNvPr>
          <p:cNvPicPr>
            <a:picLocks noChangeAspect="1"/>
          </p:cNvPicPr>
          <p:nvPr/>
        </p:nvPicPr>
        <p:blipFill>
          <a:blip r:embed="rId5"/>
          <a:stretch>
            <a:fillRect/>
          </a:stretch>
        </p:blipFill>
        <p:spPr>
          <a:xfrm>
            <a:off x="9493969" y="3191321"/>
            <a:ext cx="266714" cy="196860"/>
          </a:xfrm>
          <a:prstGeom prst="rect">
            <a:avLst/>
          </a:prstGeom>
        </p:spPr>
      </p:pic>
    </p:spTree>
    <p:extLst>
      <p:ext uri="{BB962C8B-B14F-4D97-AF65-F5344CB8AC3E}">
        <p14:creationId xmlns:p14="http://schemas.microsoft.com/office/powerpoint/2010/main" val="1412953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latin typeface="+mn-lt"/>
              </a:rPr>
              <a:t>ECONOMIC GROWTH (1 of 2)</a:t>
            </a:r>
          </a:p>
        </p:txBody>
      </p:sp>
      <p:sp>
        <p:nvSpPr>
          <p:cNvPr id="2" name="Content Placeholder 1">
            <a:extLst>
              <a:ext uri="{FF2B5EF4-FFF2-40B4-BE49-F238E27FC236}">
                <a16:creationId xmlns:a16="http://schemas.microsoft.com/office/drawing/2014/main" id="{9BAB6620-9C40-4E58-9498-0B38519E28FC}"/>
              </a:ext>
            </a:extLst>
          </p:cNvPr>
          <p:cNvSpPr>
            <a:spLocks noGrp="1"/>
          </p:cNvSpPr>
          <p:nvPr>
            <p:ph sz="quarter" idx="10"/>
          </p:nvPr>
        </p:nvSpPr>
        <p:spPr>
          <a:xfrm>
            <a:off x="117582" y="1195405"/>
            <a:ext cx="9804186" cy="1044875"/>
          </a:xfrm>
        </p:spPr>
        <p:txBody>
          <a:bodyPr/>
          <a:lstStyle/>
          <a:p>
            <a:r>
              <a:rPr lang="en-US" dirty="0">
                <a:latin typeface="+mn-lt"/>
              </a:rPr>
              <a:t>Economic growth means an expansion of the economy’s production possibilities.</a:t>
            </a:r>
          </a:p>
        </p:txBody>
      </p:sp>
      <p:sp>
        <p:nvSpPr>
          <p:cNvPr id="6" name="TextBox 5"/>
          <p:cNvSpPr txBox="1"/>
          <p:nvPr/>
        </p:nvSpPr>
        <p:spPr>
          <a:xfrm>
            <a:off x="3388592" y="2305407"/>
            <a:ext cx="3215659" cy="400110"/>
          </a:xfrm>
          <a:prstGeom prst="rect">
            <a:avLst/>
          </a:prstGeom>
          <a:noFill/>
        </p:spPr>
        <p:txBody>
          <a:bodyPr wrap="square" rtlCol="0">
            <a:spAutoFit/>
          </a:bodyPr>
          <a:lstStyle/>
          <a:p>
            <a:pPr algn="ctr"/>
            <a:r>
              <a:rPr lang="en-US" sz="2000" dirty="0"/>
              <a:t>Figure 3</a:t>
            </a:r>
          </a:p>
        </p:txBody>
      </p:sp>
      <p:pic>
        <p:nvPicPr>
          <p:cNvPr id="3" name="Picture 2">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2829" y="2806956"/>
            <a:ext cx="5192889" cy="3523576"/>
          </a:xfrm>
          <a:prstGeom prst="rect">
            <a:avLst/>
          </a:prstGeom>
        </p:spPr>
      </p:pic>
      <p:pic>
        <p:nvPicPr>
          <p:cNvPr id="5" name="Picture 4">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0084" y="2798566"/>
            <a:ext cx="5192889" cy="3523576"/>
          </a:xfrm>
          <a:prstGeom prst="rect">
            <a:avLst/>
          </a:prstGeom>
        </p:spPr>
      </p:pic>
      <p:pic>
        <p:nvPicPr>
          <p:cNvPr id="8" name="Picture 7" descr="A graph shows the rightward shift in the production possibilities frontier due to economic growth.&#10;The x-axis is labeled Quantity of small jets and ranges from 0 to 50 in increments of 10 small jets with an additional marking at 25. The y-axis is labeled Quantity of Dreamliners and ranges from 0 to 35 in increments of 5 Dreamliners. Two concave downward decreasing curves are plotted on the graph representing the original and new P P Fs.&#10;Original P P F:&#10;• Begins on the y-axis at (0, 30)&#10;• Decreases with a steepening negative slope through point A at (20, 25)&#10;• Ends on the x-axis at (0, 40).&#10;The Original P P F curve shifts rightward to the New P P F curve.&#10;New P P F:&#10;• Begins on the y-axis at approximately (0, 34)&#10;• Decreases with a steepening negative slope through point E at (25, 30).&#10;• Ends on the x-axis at (50, 0).">
            <a:extLst>
              <a:ext uri="{FF2B5EF4-FFF2-40B4-BE49-F238E27FC236}">
                <a16:creationId xmlns:a16="http://schemas.microsoft.com/office/drawing/2014/main" id="{0576D586-B563-826D-275F-BCAD89B2DDE2}"/>
              </a:ext>
            </a:extLst>
          </p:cNvPr>
          <p:cNvPicPr>
            <a:picLocks noChangeAspect="1"/>
          </p:cNvPicPr>
          <p:nvPr/>
        </p:nvPicPr>
        <p:blipFill>
          <a:blip r:embed="rId4"/>
          <a:stretch>
            <a:fillRect/>
          </a:stretch>
        </p:blipFill>
        <p:spPr>
          <a:xfrm>
            <a:off x="9493969" y="2446739"/>
            <a:ext cx="266714" cy="196860"/>
          </a:xfrm>
          <a:prstGeom prst="rect">
            <a:avLst/>
          </a:prstGeom>
        </p:spPr>
      </p:pic>
    </p:spTree>
    <p:extLst>
      <p:ext uri="{BB962C8B-B14F-4D97-AF65-F5344CB8AC3E}">
        <p14:creationId xmlns:p14="http://schemas.microsoft.com/office/powerpoint/2010/main" val="2012070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883"/>
            <a:ext cx="10058400" cy="815797"/>
          </a:xfrm>
        </p:spPr>
        <p:txBody>
          <a:bodyPr/>
          <a:lstStyle/>
          <a:p>
            <a:r>
              <a:rPr lang="en-US" dirty="0">
                <a:latin typeface="+mn-lt"/>
              </a:rPr>
              <a:t>ECONOMIC GROWTH (2 of 2)</a:t>
            </a:r>
          </a:p>
        </p:txBody>
      </p:sp>
      <p:sp>
        <p:nvSpPr>
          <p:cNvPr id="3" name="Content Placeholder 2"/>
          <p:cNvSpPr>
            <a:spLocks noGrp="1"/>
          </p:cNvSpPr>
          <p:nvPr>
            <p:ph sz="quarter" idx="10"/>
          </p:nvPr>
        </p:nvSpPr>
        <p:spPr>
          <a:xfrm>
            <a:off x="117582" y="1105324"/>
            <a:ext cx="9804186" cy="2773349"/>
          </a:xfrm>
        </p:spPr>
        <p:txBody>
          <a:bodyPr>
            <a:noAutofit/>
          </a:bodyPr>
          <a:lstStyle/>
          <a:p>
            <a:pPr marL="0" indent="0">
              <a:spcAft>
                <a:spcPts val="1200"/>
              </a:spcAft>
              <a:buNone/>
            </a:pPr>
            <a:r>
              <a:rPr lang="en-US" sz="2400" dirty="0">
                <a:latin typeface="+mn-lt"/>
              </a:rPr>
              <a:t>What causes economic growth? Two possibilities exist:</a:t>
            </a:r>
          </a:p>
          <a:p>
            <a:pPr marL="466725" indent="-466725">
              <a:spcAft>
                <a:spcPts val="1200"/>
              </a:spcAft>
              <a:buAutoNum type="arabicPeriod"/>
            </a:pPr>
            <a:r>
              <a:rPr lang="en-US" sz="2400" b="1" dirty="0">
                <a:latin typeface="+mn-lt"/>
              </a:rPr>
              <a:t>An increase in factors of production: </a:t>
            </a:r>
            <a:r>
              <a:rPr lang="en-US" sz="2400" dirty="0">
                <a:latin typeface="+mn-lt"/>
              </a:rPr>
              <a:t>resources used to produce goods and services (land, labor, physical capital, and human capital).</a:t>
            </a:r>
          </a:p>
          <a:p>
            <a:pPr marL="466725" indent="-466725">
              <a:spcAft>
                <a:spcPts val="1200"/>
              </a:spcAft>
              <a:buAutoNum type="arabicPeriod"/>
            </a:pPr>
            <a:r>
              <a:rPr lang="en-US" sz="2400" b="1" dirty="0">
                <a:latin typeface="+mn-lt"/>
              </a:rPr>
              <a:t>Better technology: </a:t>
            </a:r>
            <a:r>
              <a:rPr lang="en-US" sz="2400" dirty="0">
                <a:latin typeface="+mn-lt"/>
              </a:rPr>
              <a:t>the technical means for producing goods and services.</a:t>
            </a:r>
          </a:p>
        </p:txBody>
      </p:sp>
      <p:pic>
        <p:nvPicPr>
          <p:cNvPr id="6" name="Picture 5" descr="A photo shows a robotic arm on a production line in a large factory.">
            <a:extLst>
              <a:ext uri="{FF2B5EF4-FFF2-40B4-BE49-F238E27FC236}">
                <a16:creationId xmlns:a16="http://schemas.microsoft.com/office/drawing/2014/main" id="{2BDC6CCA-6C36-6060-8214-070F287A085C}"/>
              </a:ext>
            </a:extLst>
          </p:cNvPr>
          <p:cNvPicPr>
            <a:picLocks noChangeAspect="1"/>
          </p:cNvPicPr>
          <p:nvPr/>
        </p:nvPicPr>
        <p:blipFill>
          <a:blip r:embed="rId2"/>
          <a:stretch>
            <a:fillRect/>
          </a:stretch>
        </p:blipFill>
        <p:spPr>
          <a:xfrm>
            <a:off x="198908" y="4063885"/>
            <a:ext cx="3758124" cy="3129441"/>
          </a:xfrm>
          <a:prstGeom prst="rect">
            <a:avLst/>
          </a:prstGeom>
        </p:spPr>
      </p:pic>
      <p:pic>
        <p:nvPicPr>
          <p:cNvPr id="7" name="Picture 6" descr="A photo depicts a person using a computer, with four other people gathered around, all looking at the screen.">
            <a:extLst>
              <a:ext uri="{FF2B5EF4-FFF2-40B4-BE49-F238E27FC236}">
                <a16:creationId xmlns:a16="http://schemas.microsoft.com/office/drawing/2014/main" id="{6890CF7A-DC45-7E2B-356A-0FE5611C197C}"/>
              </a:ext>
            </a:extLst>
          </p:cNvPr>
          <p:cNvPicPr>
            <a:picLocks noChangeAspect="1"/>
          </p:cNvPicPr>
          <p:nvPr/>
        </p:nvPicPr>
        <p:blipFill>
          <a:blip r:embed="rId3"/>
          <a:stretch>
            <a:fillRect/>
          </a:stretch>
        </p:blipFill>
        <p:spPr>
          <a:xfrm>
            <a:off x="6230663" y="4035036"/>
            <a:ext cx="3695255" cy="3213265"/>
          </a:xfrm>
          <a:prstGeom prst="rect">
            <a:avLst/>
          </a:prstGeom>
        </p:spPr>
      </p:pic>
    </p:spTree>
    <p:extLst>
      <p:ext uri="{BB962C8B-B14F-4D97-AF65-F5344CB8AC3E}">
        <p14:creationId xmlns:p14="http://schemas.microsoft.com/office/powerpoint/2010/main" val="40271097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883"/>
            <a:ext cx="10058400" cy="815797"/>
          </a:xfrm>
        </p:spPr>
        <p:txBody>
          <a:bodyPr/>
          <a:lstStyle/>
          <a:p>
            <a:r>
              <a:rPr lang="en-US" dirty="0">
                <a:latin typeface="+mn-lt"/>
              </a:rPr>
              <a:t>ECONOMIC GROWTH</a:t>
            </a:r>
          </a:p>
        </p:txBody>
      </p:sp>
      <p:sp>
        <p:nvSpPr>
          <p:cNvPr id="3" name="Content Placeholder 2"/>
          <p:cNvSpPr>
            <a:spLocks noGrp="1"/>
          </p:cNvSpPr>
          <p:nvPr>
            <p:ph sz="quarter" idx="10"/>
          </p:nvPr>
        </p:nvSpPr>
        <p:spPr>
          <a:xfrm>
            <a:off x="117582" y="1105324"/>
            <a:ext cx="9804186" cy="583627"/>
          </a:xfrm>
        </p:spPr>
        <p:txBody>
          <a:bodyPr>
            <a:noAutofit/>
          </a:bodyPr>
          <a:lstStyle/>
          <a:p>
            <a:pPr marL="0" indent="0">
              <a:spcAft>
                <a:spcPts val="1200"/>
              </a:spcAft>
              <a:buNone/>
            </a:pPr>
            <a:r>
              <a:rPr lang="en-US" sz="2400" b="1" dirty="0">
                <a:latin typeface="+mn-lt"/>
              </a:rPr>
              <a:t>Better technology:</a:t>
            </a:r>
            <a:endParaRPr lang="en-US" sz="2400" dirty="0">
              <a:latin typeface="+mn-lt"/>
            </a:endParaRPr>
          </a:p>
        </p:txBody>
      </p:sp>
      <p:pic>
        <p:nvPicPr>
          <p:cNvPr id="5" name="Picture 4">
            <a:extLst>
              <a:ext uri="{FF2B5EF4-FFF2-40B4-BE49-F238E27FC236}">
                <a16:creationId xmlns:a16="http://schemas.microsoft.com/office/drawing/2014/main" id="{F86B2E49-15F1-63A7-2CF1-C726ACDBD827}"/>
              </a:ext>
            </a:extLst>
          </p:cNvPr>
          <p:cNvPicPr>
            <a:picLocks noChangeAspect="1"/>
          </p:cNvPicPr>
          <p:nvPr/>
        </p:nvPicPr>
        <p:blipFill>
          <a:blip r:embed="rId2"/>
          <a:stretch>
            <a:fillRect/>
          </a:stretch>
        </p:blipFill>
        <p:spPr>
          <a:xfrm>
            <a:off x="0" y="1724526"/>
            <a:ext cx="10058400" cy="4323347"/>
          </a:xfrm>
          <a:prstGeom prst="rect">
            <a:avLst/>
          </a:prstGeom>
        </p:spPr>
      </p:pic>
    </p:spTree>
    <p:extLst>
      <p:ext uri="{BB962C8B-B14F-4D97-AF65-F5344CB8AC3E}">
        <p14:creationId xmlns:p14="http://schemas.microsoft.com/office/powerpoint/2010/main" val="4741323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883"/>
            <a:ext cx="10058400" cy="815797"/>
          </a:xfrm>
        </p:spPr>
        <p:txBody>
          <a:bodyPr/>
          <a:lstStyle/>
          <a:p>
            <a:r>
              <a:rPr lang="en-US" dirty="0">
                <a:latin typeface="+mn-lt"/>
              </a:rPr>
              <a:t>ECONOMIC GROWTH</a:t>
            </a:r>
          </a:p>
        </p:txBody>
      </p:sp>
      <p:sp>
        <p:nvSpPr>
          <p:cNvPr id="3" name="Content Placeholder 2"/>
          <p:cNvSpPr>
            <a:spLocks noGrp="1"/>
          </p:cNvSpPr>
          <p:nvPr>
            <p:ph sz="quarter" idx="10"/>
          </p:nvPr>
        </p:nvSpPr>
        <p:spPr>
          <a:xfrm>
            <a:off x="117582" y="1105324"/>
            <a:ext cx="9804186" cy="583627"/>
          </a:xfrm>
        </p:spPr>
        <p:txBody>
          <a:bodyPr>
            <a:noAutofit/>
          </a:bodyPr>
          <a:lstStyle/>
          <a:p>
            <a:pPr marL="0" indent="0">
              <a:spcAft>
                <a:spcPts val="1200"/>
              </a:spcAft>
              <a:buNone/>
            </a:pPr>
            <a:r>
              <a:rPr lang="en-US" sz="2400" b="1" dirty="0">
                <a:latin typeface="+mn-lt"/>
              </a:rPr>
              <a:t>Better technology:</a:t>
            </a:r>
            <a:endParaRPr lang="en-US" sz="2400" dirty="0">
              <a:latin typeface="+mn-lt"/>
            </a:endParaRPr>
          </a:p>
        </p:txBody>
      </p:sp>
      <p:pic>
        <p:nvPicPr>
          <p:cNvPr id="6" name="Picture 5">
            <a:extLst>
              <a:ext uri="{FF2B5EF4-FFF2-40B4-BE49-F238E27FC236}">
                <a16:creationId xmlns:a16="http://schemas.microsoft.com/office/drawing/2014/main" id="{662326DA-926E-F00D-C620-378C5F67C612}"/>
              </a:ext>
            </a:extLst>
          </p:cNvPr>
          <p:cNvPicPr>
            <a:picLocks noChangeAspect="1"/>
          </p:cNvPicPr>
          <p:nvPr/>
        </p:nvPicPr>
        <p:blipFill>
          <a:blip r:embed="rId2"/>
          <a:stretch>
            <a:fillRect/>
          </a:stretch>
        </p:blipFill>
        <p:spPr>
          <a:xfrm>
            <a:off x="0" y="1538286"/>
            <a:ext cx="10058400" cy="5836140"/>
          </a:xfrm>
          <a:prstGeom prst="rect">
            <a:avLst/>
          </a:prstGeom>
        </p:spPr>
      </p:pic>
    </p:spTree>
    <p:extLst>
      <p:ext uri="{BB962C8B-B14F-4D97-AF65-F5344CB8AC3E}">
        <p14:creationId xmlns:p14="http://schemas.microsoft.com/office/powerpoint/2010/main" val="33371648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883"/>
            <a:ext cx="10058400" cy="815797"/>
          </a:xfrm>
        </p:spPr>
        <p:txBody>
          <a:bodyPr/>
          <a:lstStyle/>
          <a:p>
            <a:r>
              <a:rPr lang="en-US" dirty="0">
                <a:latin typeface="+mn-lt"/>
              </a:rPr>
              <a:t>ECONOMIC GROWTH</a:t>
            </a:r>
          </a:p>
        </p:txBody>
      </p:sp>
      <p:sp>
        <p:nvSpPr>
          <p:cNvPr id="3" name="Content Placeholder 2"/>
          <p:cNvSpPr>
            <a:spLocks noGrp="1"/>
          </p:cNvSpPr>
          <p:nvPr>
            <p:ph sz="quarter" idx="10"/>
          </p:nvPr>
        </p:nvSpPr>
        <p:spPr>
          <a:xfrm>
            <a:off x="117582" y="1105324"/>
            <a:ext cx="9804186" cy="583627"/>
          </a:xfrm>
        </p:spPr>
        <p:txBody>
          <a:bodyPr>
            <a:noAutofit/>
          </a:bodyPr>
          <a:lstStyle/>
          <a:p>
            <a:pPr marL="0" indent="0">
              <a:spcAft>
                <a:spcPts val="1200"/>
              </a:spcAft>
              <a:buNone/>
            </a:pPr>
            <a:r>
              <a:rPr lang="en-US" sz="2400" b="1" dirty="0">
                <a:latin typeface="+mn-lt"/>
              </a:rPr>
              <a:t>Better technology:</a:t>
            </a:r>
            <a:endParaRPr lang="en-US" sz="2400" dirty="0">
              <a:latin typeface="+mn-lt"/>
            </a:endParaRPr>
          </a:p>
        </p:txBody>
      </p:sp>
      <p:pic>
        <p:nvPicPr>
          <p:cNvPr id="5" name="Picture 4">
            <a:extLst>
              <a:ext uri="{FF2B5EF4-FFF2-40B4-BE49-F238E27FC236}">
                <a16:creationId xmlns:a16="http://schemas.microsoft.com/office/drawing/2014/main" id="{FD5FEC36-9E93-8CDC-8C80-34794F45C01F}"/>
              </a:ext>
            </a:extLst>
          </p:cNvPr>
          <p:cNvPicPr>
            <a:picLocks noChangeAspect="1"/>
          </p:cNvPicPr>
          <p:nvPr/>
        </p:nvPicPr>
        <p:blipFill>
          <a:blip r:embed="rId2"/>
          <a:stretch>
            <a:fillRect/>
          </a:stretch>
        </p:blipFill>
        <p:spPr>
          <a:xfrm>
            <a:off x="-9525" y="1525494"/>
            <a:ext cx="10058400" cy="5689600"/>
          </a:xfrm>
          <a:prstGeom prst="rect">
            <a:avLst/>
          </a:prstGeom>
        </p:spPr>
      </p:pic>
      <p:sp>
        <p:nvSpPr>
          <p:cNvPr id="7" name="TextBox 6">
            <a:extLst>
              <a:ext uri="{FF2B5EF4-FFF2-40B4-BE49-F238E27FC236}">
                <a16:creationId xmlns:a16="http://schemas.microsoft.com/office/drawing/2014/main" id="{72ABC509-8CEC-EA4D-084B-ACBC04CE1070}"/>
              </a:ext>
            </a:extLst>
          </p:cNvPr>
          <p:cNvSpPr txBox="1"/>
          <p:nvPr/>
        </p:nvSpPr>
        <p:spPr>
          <a:xfrm>
            <a:off x="387275" y="5561704"/>
            <a:ext cx="2571078" cy="925157"/>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3418787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mn-lt"/>
              </a:rPr>
              <a:t>COMPARATIVE ADVANTAGE AND GAINS FROM TRADE (1</a:t>
            </a:r>
            <a:r>
              <a:rPr lang="en-US" baseline="0" dirty="0">
                <a:latin typeface="+mn-lt"/>
              </a:rPr>
              <a:t> of 5</a:t>
            </a:r>
            <a:r>
              <a:rPr lang="en-US" dirty="0">
                <a:latin typeface="+mn-lt"/>
              </a:rPr>
              <a:t>)</a:t>
            </a:r>
          </a:p>
        </p:txBody>
      </p:sp>
      <p:sp>
        <p:nvSpPr>
          <p:cNvPr id="3" name="Content Placeholder 2"/>
          <p:cNvSpPr>
            <a:spLocks noGrp="1"/>
          </p:cNvSpPr>
          <p:nvPr>
            <p:ph sz="quarter" idx="10"/>
          </p:nvPr>
        </p:nvSpPr>
        <p:spPr>
          <a:xfrm>
            <a:off x="117582" y="1933291"/>
            <a:ext cx="9804186" cy="4517751"/>
          </a:xfrm>
        </p:spPr>
        <p:txBody>
          <a:bodyPr>
            <a:normAutofit/>
          </a:bodyPr>
          <a:lstStyle/>
          <a:p>
            <a:pPr marL="354013" indent="-354013">
              <a:spcAft>
                <a:spcPts val="1800"/>
              </a:spcAft>
            </a:pPr>
            <a:r>
              <a:rPr lang="en-US" sz="2400" b="1" dirty="0">
                <a:latin typeface="+mn-lt"/>
              </a:rPr>
              <a:t>Theory of Comparative Advantage: </a:t>
            </a:r>
            <a:r>
              <a:rPr lang="en-US" sz="2400" dirty="0">
                <a:latin typeface="+mn-lt"/>
              </a:rPr>
              <a:t>It makes sense to produce the things you’re especially good (relatively better) at producing and buy everything else from others.</a:t>
            </a:r>
          </a:p>
          <a:p>
            <a:pPr marL="354013" indent="-354013">
              <a:spcAft>
                <a:spcPts val="1800"/>
              </a:spcAft>
            </a:pPr>
            <a:r>
              <a:rPr lang="en-US" sz="2400" dirty="0">
                <a:latin typeface="+mn-lt"/>
              </a:rPr>
              <a:t>A </a:t>
            </a:r>
            <a:r>
              <a:rPr lang="en-US" sz="2400" b="1" dirty="0">
                <a:latin typeface="+mn-lt"/>
              </a:rPr>
              <a:t>country has a comparative advantage </a:t>
            </a:r>
            <a:r>
              <a:rPr lang="en-US" sz="2400" dirty="0">
                <a:latin typeface="+mn-lt"/>
              </a:rPr>
              <a:t>in producing a good or service if its opportunity cost of producing the good or service is lower than for other countries.</a:t>
            </a:r>
          </a:p>
          <a:p>
            <a:pPr marL="354013" indent="-354013">
              <a:spcAft>
                <a:spcPts val="1800"/>
              </a:spcAft>
            </a:pPr>
            <a:r>
              <a:rPr lang="en-US" sz="2400" dirty="0">
                <a:latin typeface="+mn-lt"/>
              </a:rPr>
              <a:t>An </a:t>
            </a:r>
            <a:r>
              <a:rPr lang="en-US" sz="2400" b="1" dirty="0">
                <a:latin typeface="+mn-lt"/>
              </a:rPr>
              <a:t>individual has a comparative advantage </a:t>
            </a:r>
            <a:r>
              <a:rPr lang="en-US" sz="2400" dirty="0">
                <a:latin typeface="+mn-lt"/>
              </a:rPr>
              <a:t>in producing a good or service if their opportunity cost of producing the good or service is lower than for other people.</a:t>
            </a:r>
          </a:p>
        </p:txBody>
      </p:sp>
    </p:spTree>
    <p:extLst>
      <p:ext uri="{BB962C8B-B14F-4D97-AF65-F5344CB8AC3E}">
        <p14:creationId xmlns:p14="http://schemas.microsoft.com/office/powerpoint/2010/main" val="22958134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mn-lt"/>
              </a:rPr>
              <a:t>COMPARATIVE ADVANTAGE AND GAINS FROM TRADE (1</a:t>
            </a:r>
            <a:r>
              <a:rPr lang="en-US" baseline="0" dirty="0">
                <a:latin typeface="+mn-lt"/>
              </a:rPr>
              <a:t> of 5</a:t>
            </a:r>
            <a:r>
              <a:rPr lang="en-US" dirty="0">
                <a:latin typeface="+mn-lt"/>
              </a:rPr>
              <a:t>)</a:t>
            </a:r>
          </a:p>
        </p:txBody>
      </p:sp>
      <p:pic>
        <p:nvPicPr>
          <p:cNvPr id="7" name="Picture 6">
            <a:extLst>
              <a:ext uri="{FF2B5EF4-FFF2-40B4-BE49-F238E27FC236}">
                <a16:creationId xmlns:a16="http://schemas.microsoft.com/office/drawing/2014/main" id="{BDEB5758-8DE2-AD93-8A26-1CC42F3E9173}"/>
              </a:ext>
            </a:extLst>
          </p:cNvPr>
          <p:cNvPicPr>
            <a:picLocks noChangeAspect="1"/>
          </p:cNvPicPr>
          <p:nvPr/>
        </p:nvPicPr>
        <p:blipFill>
          <a:blip r:embed="rId2"/>
          <a:stretch>
            <a:fillRect/>
          </a:stretch>
        </p:blipFill>
        <p:spPr>
          <a:xfrm>
            <a:off x="0" y="1470907"/>
            <a:ext cx="10058400" cy="4830586"/>
          </a:xfrm>
          <a:prstGeom prst="rect">
            <a:avLst/>
          </a:prstGeom>
        </p:spPr>
      </p:pic>
      <p:sp>
        <p:nvSpPr>
          <p:cNvPr id="9" name="TextBox 8">
            <a:extLst>
              <a:ext uri="{FF2B5EF4-FFF2-40B4-BE49-F238E27FC236}">
                <a16:creationId xmlns:a16="http://schemas.microsoft.com/office/drawing/2014/main" id="{B8D270CA-B05D-7588-0F6B-74095A472DC7}"/>
              </a:ext>
            </a:extLst>
          </p:cNvPr>
          <p:cNvSpPr txBox="1"/>
          <p:nvPr/>
        </p:nvSpPr>
        <p:spPr>
          <a:xfrm>
            <a:off x="572845" y="6576995"/>
            <a:ext cx="8711004" cy="307777"/>
          </a:xfrm>
          <a:prstGeom prst="rect">
            <a:avLst/>
          </a:prstGeom>
          <a:noFill/>
        </p:spPr>
        <p:txBody>
          <a:bodyPr wrap="square">
            <a:spAutoFit/>
          </a:bodyPr>
          <a:lstStyle/>
          <a:p>
            <a:r>
              <a:rPr lang="en-US" dirty="0">
                <a:hlinkClick r:id="rId3"/>
              </a:rPr>
              <a:t>United States (USA) and China (CHN) Trade | The Observatory of Economic Complexity (</a:t>
            </a:r>
            <a:r>
              <a:rPr lang="en-US" dirty="0" err="1">
                <a:hlinkClick r:id="rId3"/>
              </a:rPr>
              <a:t>oec.world</a:t>
            </a:r>
            <a:r>
              <a:rPr lang="en-US" dirty="0">
                <a:hlinkClick r:id="rId3"/>
              </a:rPr>
              <a:t>)</a:t>
            </a:r>
            <a:endParaRPr lang="en-US" dirty="0"/>
          </a:p>
        </p:txBody>
      </p:sp>
    </p:spTree>
    <p:extLst>
      <p:ext uri="{BB962C8B-B14F-4D97-AF65-F5344CB8AC3E}">
        <p14:creationId xmlns:p14="http://schemas.microsoft.com/office/powerpoint/2010/main" val="38089039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B14ED-4C0B-A2E6-AF18-ACC1D2DC897F}"/>
              </a:ext>
            </a:extLst>
          </p:cNvPr>
          <p:cNvSpPr>
            <a:spLocks noGrp="1"/>
          </p:cNvSpPr>
          <p:nvPr>
            <p:ph type="title"/>
          </p:nvPr>
        </p:nvSpPr>
        <p:spPr>
          <a:xfrm>
            <a:off x="0" y="1212831"/>
            <a:ext cx="10058400" cy="1277069"/>
          </a:xfrm>
        </p:spPr>
        <p:txBody>
          <a:bodyPr>
            <a:normAutofit fontScale="90000"/>
          </a:bodyPr>
          <a:lstStyle/>
          <a:p>
            <a:r>
              <a:rPr lang="en-US" b="1" i="0" dirty="0">
                <a:solidFill>
                  <a:srgbClr val="2B2C2D"/>
                </a:solidFill>
                <a:effectLst/>
                <a:latin typeface="-apple-system"/>
              </a:rPr>
              <a:t>Men’s Tennis ATP Rankings 2024?</a:t>
            </a:r>
            <a:br>
              <a:rPr lang="en-US" b="1" i="0" dirty="0">
                <a:solidFill>
                  <a:srgbClr val="2B2C2D"/>
                </a:solidFill>
                <a:effectLst/>
                <a:latin typeface="-apple-system"/>
              </a:rPr>
            </a:br>
            <a:endParaRPr lang="en-US" dirty="0"/>
          </a:p>
        </p:txBody>
      </p:sp>
      <p:sp>
        <p:nvSpPr>
          <p:cNvPr id="5" name="Title 1">
            <a:extLst>
              <a:ext uri="{FF2B5EF4-FFF2-40B4-BE49-F238E27FC236}">
                <a16:creationId xmlns:a16="http://schemas.microsoft.com/office/drawing/2014/main" id="{10535B4E-F360-B007-4AD6-988B10FDFBCA}"/>
              </a:ext>
            </a:extLst>
          </p:cNvPr>
          <p:cNvSpPr txBox="1">
            <a:spLocks/>
          </p:cNvSpPr>
          <p:nvPr/>
        </p:nvSpPr>
        <p:spPr>
          <a:xfrm>
            <a:off x="141642" y="3597938"/>
            <a:ext cx="10058400" cy="1277069"/>
          </a:xfrm>
          <a:prstGeom prst="rect">
            <a:avLst/>
          </a:prstGeom>
          <a:noFill/>
          <a:ln>
            <a:noFill/>
          </a:ln>
        </p:spPr>
        <p:txBody>
          <a:bodyPr lIns="91425" tIns="91425" rIns="91425" bIns="91425" anchor="ctr" anchorCtr="0">
            <a:normAutofit fontScale="97500"/>
          </a:bodyPr>
          <a:lstStyle>
            <a:defPPr marR="0" lvl="0" algn="l" rtl="0">
              <a:lnSpc>
                <a:spcPct val="100000"/>
              </a:lnSpc>
              <a:spcBef>
                <a:spcPts val="0"/>
              </a:spcBef>
              <a:spcAft>
                <a:spcPts val="0"/>
              </a:spcAft>
            </a:defPPr>
            <a:lvl1pPr marL="0" marR="0" lvl="0" indent="0" algn="ctr" rtl="0" eaLnBrk="1" hangingPunct="1">
              <a:lnSpc>
                <a:spcPct val="100000"/>
              </a:lnSpc>
              <a:spcBef>
                <a:spcPts val="624"/>
              </a:spcBef>
              <a:spcAft>
                <a:spcPts val="0"/>
              </a:spcAft>
              <a:buClr>
                <a:schemeClr val="lt1"/>
              </a:buClr>
              <a:buFont typeface="Helvetica Neue"/>
              <a:buNone/>
              <a:defRPr sz="3600" b="0" i="0" u="none" strike="noStrike" cap="none">
                <a:solidFill>
                  <a:srgbClr val="002060"/>
                </a:solidFill>
                <a:latin typeface="Arial" pitchFamily="34" charset="0"/>
                <a:ea typeface="Helvetica Neue"/>
                <a:cs typeface="Arial" pitchFamily="34" charset="0"/>
                <a:sym typeface="Helvetica Neue"/>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b="1" dirty="0">
                <a:solidFill>
                  <a:srgbClr val="2B2C2D"/>
                </a:solidFill>
                <a:latin typeface="-apple-system"/>
              </a:rPr>
              <a:t>Women’s Tennis ATP Rankings 2024?</a:t>
            </a:r>
            <a:br>
              <a:rPr lang="en-US" b="1" dirty="0">
                <a:solidFill>
                  <a:srgbClr val="2B2C2D"/>
                </a:solidFill>
                <a:latin typeface="-apple-system"/>
              </a:rPr>
            </a:br>
            <a:endParaRPr lang="en-US" dirty="0"/>
          </a:p>
        </p:txBody>
      </p:sp>
      <p:sp>
        <p:nvSpPr>
          <p:cNvPr id="6" name="Title 1">
            <a:extLst>
              <a:ext uri="{FF2B5EF4-FFF2-40B4-BE49-F238E27FC236}">
                <a16:creationId xmlns:a16="http://schemas.microsoft.com/office/drawing/2014/main" id="{9879FFEB-CCD1-0AC8-E1D0-90C877A32D93}"/>
              </a:ext>
            </a:extLst>
          </p:cNvPr>
          <p:cNvSpPr txBox="1">
            <a:spLocks/>
          </p:cNvSpPr>
          <p:nvPr/>
        </p:nvSpPr>
        <p:spPr>
          <a:xfrm>
            <a:off x="0" y="4705976"/>
            <a:ext cx="10058400" cy="1277069"/>
          </a:xfrm>
          <a:prstGeom prst="rect">
            <a:avLst/>
          </a:prstGeom>
          <a:noFill/>
          <a:ln>
            <a:noFill/>
          </a:ln>
        </p:spPr>
        <p:txBody>
          <a:bodyPr lIns="91425" tIns="91425" rIns="91425" bIns="91425" anchor="ctr" anchorCtr="0">
            <a:normAutofit fontScale="97500"/>
          </a:bodyPr>
          <a:lstStyle>
            <a:defPPr marR="0" lvl="0" algn="l" rtl="0">
              <a:lnSpc>
                <a:spcPct val="100000"/>
              </a:lnSpc>
              <a:spcBef>
                <a:spcPts val="0"/>
              </a:spcBef>
              <a:spcAft>
                <a:spcPts val="0"/>
              </a:spcAft>
            </a:defPPr>
            <a:lvl1pPr marL="0" marR="0" lvl="0" indent="0" algn="ctr" rtl="0" eaLnBrk="1" hangingPunct="1">
              <a:lnSpc>
                <a:spcPct val="100000"/>
              </a:lnSpc>
              <a:spcBef>
                <a:spcPts val="624"/>
              </a:spcBef>
              <a:spcAft>
                <a:spcPts val="0"/>
              </a:spcAft>
              <a:buClr>
                <a:schemeClr val="lt1"/>
              </a:buClr>
              <a:buFont typeface="Helvetica Neue"/>
              <a:buNone/>
              <a:defRPr sz="3600" b="0" i="0" u="none" strike="noStrike" cap="none">
                <a:solidFill>
                  <a:srgbClr val="002060"/>
                </a:solidFill>
                <a:latin typeface="Arial" pitchFamily="34" charset="0"/>
                <a:ea typeface="Helvetica Neue"/>
                <a:cs typeface="Arial" pitchFamily="34" charset="0"/>
                <a:sym typeface="Helvetica Neue"/>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b="1" dirty="0" err="1">
                <a:solidFill>
                  <a:srgbClr val="2B2C2D"/>
                </a:solidFill>
                <a:latin typeface="-apple-system"/>
              </a:rPr>
              <a:t>Iga</a:t>
            </a:r>
            <a:r>
              <a:rPr lang="en-US" b="1" dirty="0">
                <a:solidFill>
                  <a:srgbClr val="2B2C2D"/>
                </a:solidFill>
                <a:latin typeface="-apple-system"/>
              </a:rPr>
              <a:t> </a:t>
            </a:r>
            <a:r>
              <a:rPr lang="en-US" b="1" dirty="0" err="1">
                <a:solidFill>
                  <a:srgbClr val="2B2C2D"/>
                </a:solidFill>
                <a:latin typeface="-apple-system"/>
              </a:rPr>
              <a:t>Swiatek</a:t>
            </a:r>
            <a:r>
              <a:rPr lang="en-US" b="1" dirty="0">
                <a:solidFill>
                  <a:srgbClr val="2B2C2D"/>
                </a:solidFill>
                <a:latin typeface="-apple-system"/>
              </a:rPr>
              <a:t> (Poland), </a:t>
            </a:r>
            <a:r>
              <a:rPr lang="en-US" b="1" dirty="0" err="1">
                <a:solidFill>
                  <a:srgbClr val="2B2C2D"/>
                </a:solidFill>
                <a:latin typeface="-apple-system"/>
              </a:rPr>
              <a:t>Aryna</a:t>
            </a:r>
            <a:r>
              <a:rPr lang="en-US" b="1" dirty="0">
                <a:solidFill>
                  <a:srgbClr val="2B2C2D"/>
                </a:solidFill>
                <a:latin typeface="-apple-system"/>
              </a:rPr>
              <a:t> </a:t>
            </a:r>
            <a:r>
              <a:rPr lang="en-US" b="1" dirty="0" err="1">
                <a:solidFill>
                  <a:srgbClr val="2B2C2D"/>
                </a:solidFill>
                <a:latin typeface="-apple-system"/>
              </a:rPr>
              <a:t>Sabalenka</a:t>
            </a:r>
            <a:r>
              <a:rPr lang="en-US" b="1" dirty="0">
                <a:solidFill>
                  <a:srgbClr val="2B2C2D"/>
                </a:solidFill>
                <a:latin typeface="-apple-system"/>
              </a:rPr>
              <a:t> (Belarus)  Coco Gauff (USA)</a:t>
            </a:r>
            <a:endParaRPr lang="en-US" dirty="0"/>
          </a:p>
        </p:txBody>
      </p:sp>
      <p:sp>
        <p:nvSpPr>
          <p:cNvPr id="7" name="Title 1">
            <a:extLst>
              <a:ext uri="{FF2B5EF4-FFF2-40B4-BE49-F238E27FC236}">
                <a16:creationId xmlns:a16="http://schemas.microsoft.com/office/drawing/2014/main" id="{0CA57671-F8C3-5D6E-7B5F-6BF9BDB16862}"/>
              </a:ext>
            </a:extLst>
          </p:cNvPr>
          <p:cNvSpPr txBox="1">
            <a:spLocks/>
          </p:cNvSpPr>
          <p:nvPr/>
        </p:nvSpPr>
        <p:spPr>
          <a:xfrm>
            <a:off x="141642" y="1863916"/>
            <a:ext cx="10058400" cy="1277069"/>
          </a:xfrm>
          <a:prstGeom prst="rect">
            <a:avLst/>
          </a:prstGeom>
          <a:noFill/>
          <a:ln>
            <a:noFill/>
          </a:ln>
        </p:spPr>
        <p:txBody>
          <a:bodyPr lIns="91425" tIns="91425" rIns="91425" bIns="91425" anchor="ctr" anchorCtr="0">
            <a:normAutofit fontScale="97500"/>
          </a:bodyPr>
          <a:lstStyle>
            <a:defPPr marR="0" lvl="0" algn="l" rtl="0">
              <a:lnSpc>
                <a:spcPct val="100000"/>
              </a:lnSpc>
              <a:spcBef>
                <a:spcPts val="0"/>
              </a:spcBef>
              <a:spcAft>
                <a:spcPts val="0"/>
              </a:spcAft>
            </a:defPPr>
            <a:lvl1pPr marL="0" marR="0" lvl="0" indent="0" algn="ctr" rtl="0" eaLnBrk="1" hangingPunct="1">
              <a:lnSpc>
                <a:spcPct val="100000"/>
              </a:lnSpc>
              <a:spcBef>
                <a:spcPts val="624"/>
              </a:spcBef>
              <a:spcAft>
                <a:spcPts val="0"/>
              </a:spcAft>
              <a:buClr>
                <a:schemeClr val="lt1"/>
              </a:buClr>
              <a:buFont typeface="Helvetica Neue"/>
              <a:buNone/>
              <a:defRPr sz="3600" b="0" i="0" u="none" strike="noStrike" cap="none">
                <a:solidFill>
                  <a:srgbClr val="002060"/>
                </a:solidFill>
                <a:latin typeface="Arial" pitchFamily="34" charset="0"/>
                <a:ea typeface="Helvetica Neue"/>
                <a:cs typeface="Arial" pitchFamily="34" charset="0"/>
                <a:sym typeface="Helvetica Neue"/>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b="1" dirty="0" err="1">
                <a:solidFill>
                  <a:srgbClr val="2B2C2D"/>
                </a:solidFill>
                <a:latin typeface="-apple-system"/>
              </a:rPr>
              <a:t>Jannik</a:t>
            </a:r>
            <a:r>
              <a:rPr lang="en-US" b="1" dirty="0">
                <a:solidFill>
                  <a:srgbClr val="2B2C2D"/>
                </a:solidFill>
                <a:latin typeface="-apple-system"/>
              </a:rPr>
              <a:t> Sinner (Italy), Novak Djokovic (Servia)  Carlos Alcaraz (Spain)</a:t>
            </a:r>
            <a:endParaRPr lang="en-US" dirty="0"/>
          </a:p>
        </p:txBody>
      </p:sp>
    </p:spTree>
    <p:extLst>
      <p:ext uri="{BB962C8B-B14F-4D97-AF65-F5344CB8AC3E}">
        <p14:creationId xmlns:p14="http://schemas.microsoft.com/office/powerpoint/2010/main" val="4260373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mn-lt"/>
              </a:rPr>
              <a:t>COMPARATIVE ADVANTAGE AND GAINS FROM TRADE (2 of 5)</a:t>
            </a:r>
          </a:p>
        </p:txBody>
      </p:sp>
      <p:sp>
        <p:nvSpPr>
          <p:cNvPr id="5" name="Content Placeholder 4">
            <a:extLst>
              <a:ext uri="{FF2B5EF4-FFF2-40B4-BE49-F238E27FC236}">
                <a16:creationId xmlns:a16="http://schemas.microsoft.com/office/drawing/2014/main" id="{DED58E20-728E-F138-A6D3-4C593AB72920}"/>
              </a:ext>
            </a:extLst>
          </p:cNvPr>
          <p:cNvSpPr txBox="1">
            <a:spLocks noGrp="1"/>
          </p:cNvSpPr>
          <p:nvPr>
            <p:ph sz="quarter" idx="10"/>
          </p:nvPr>
        </p:nvSpPr>
        <p:spPr>
          <a:xfrm>
            <a:off x="3877699" y="1971784"/>
            <a:ext cx="1939748" cy="492412"/>
          </a:xfrm>
          <a:prstGeom prst="rect">
            <a:avLst/>
          </a:prstGeom>
          <a:noFill/>
        </p:spPr>
        <p:txBody>
          <a:bodyPr wrap="square" rtlCol="0">
            <a:spAutoFit/>
          </a:bodyPr>
          <a:lstStyle/>
          <a:p>
            <a:pPr marL="0" indent="0" algn="ctr">
              <a:buNone/>
            </a:pPr>
            <a:r>
              <a:rPr lang="en-US" sz="2000" dirty="0">
                <a:latin typeface="+mn-lt"/>
              </a:rPr>
              <a:t>Figure 4</a:t>
            </a:r>
          </a:p>
        </p:txBody>
      </p:sp>
      <p:pic>
        <p:nvPicPr>
          <p:cNvPr id="3" name="Picture 2">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509" y="2727680"/>
            <a:ext cx="4359469" cy="3346385"/>
          </a:xfrm>
          <a:prstGeom prst="rect">
            <a:avLst/>
          </a:prstGeom>
        </p:spPr>
      </p:pic>
      <p:pic>
        <p:nvPicPr>
          <p:cNvPr id="7" name="Picture 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8914" y="2826848"/>
            <a:ext cx="3980051" cy="3038398"/>
          </a:xfrm>
          <a:prstGeom prst="rect">
            <a:avLst/>
          </a:prstGeom>
        </p:spPr>
      </p:pic>
      <p:pic>
        <p:nvPicPr>
          <p:cNvPr id="10" name="Picture 9">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5390" y="3974280"/>
            <a:ext cx="3771988" cy="1992004"/>
          </a:xfrm>
          <a:prstGeom prst="rect">
            <a:avLst/>
          </a:prstGeom>
        </p:spPr>
      </p:pic>
      <p:pic>
        <p:nvPicPr>
          <p:cNvPr id="16" name="Picture 15">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32409" y="4122593"/>
            <a:ext cx="2208125" cy="1642293"/>
          </a:xfrm>
          <a:prstGeom prst="rect">
            <a:avLst/>
          </a:prstGeom>
        </p:spPr>
      </p:pic>
      <p:pic>
        <p:nvPicPr>
          <p:cNvPr id="4" name="Picture 3" descr="Two graphs labeled (a) and (b) compare the United States and Brazilian production possibilities frontiers for consumption bundles of small jets and large jets.&#10;Graph (a) is titled U.S. Production Possibilities. The x-axis is labeled Quantity of small jets and ranges from 0 to 40 with a marking at 16 small jets. The y-axis is labeled Quantity of large jets and ranges from 0 to 30 with a marking at 18 large jets. A downward sloping linear curve labeled U.S. P P F begins on the y-axis at (0, 30) and descends to the x-axis at (40, 0). The curve passes through the point (16, 18).&#10;U.S. consumption without trade:&#10;• 16 small jets&#10;• 18 large jets&#10;Graph (b) is titled Brazilian Production Possibilities. The x-axis is labeled Quantity of small jets and ranges from 0 to 30 with a marking at 6 small jets. The y-axis is labeled Quantity of large jets and ranges from 0 to 10 with a marking at 8 large jets. A downward sloping linear curve labeled Brazilian P P F begins on the y-axis at (0, 10) and descends to the x-axis at (30, 0). The curve passes through the point (6, 8).&#10;Brazilian consumption without trade:&#10;• 6 small jets&#10;• 8 large jets.">
            <a:extLst>
              <a:ext uri="{FF2B5EF4-FFF2-40B4-BE49-F238E27FC236}">
                <a16:creationId xmlns:a16="http://schemas.microsoft.com/office/drawing/2014/main" id="{62DF4303-51FD-EBC4-D6AB-8608E7CD39DE}"/>
              </a:ext>
            </a:extLst>
          </p:cNvPr>
          <p:cNvPicPr>
            <a:picLocks noChangeAspect="1"/>
          </p:cNvPicPr>
          <p:nvPr/>
        </p:nvPicPr>
        <p:blipFill>
          <a:blip r:embed="rId6"/>
          <a:stretch>
            <a:fillRect/>
          </a:stretch>
        </p:blipFill>
        <p:spPr>
          <a:xfrm>
            <a:off x="9493969" y="2577369"/>
            <a:ext cx="266714" cy="196860"/>
          </a:xfrm>
          <a:prstGeom prst="rect">
            <a:avLst/>
          </a:prstGeom>
        </p:spPr>
      </p:pic>
      <mc:AlternateContent xmlns:mc="http://schemas.openxmlformats.org/markup-compatibility/2006" xmlns:p14="http://schemas.microsoft.com/office/powerpoint/2010/main">
        <mc:Choice Requires="p14">
          <p:contentPart p14:bwMode="auto" r:id="rId7">
            <p14:nvContentPartPr>
              <p14:cNvPr id="19" name="Ink 18">
                <a:extLst>
                  <a:ext uri="{FF2B5EF4-FFF2-40B4-BE49-F238E27FC236}">
                    <a16:creationId xmlns:a16="http://schemas.microsoft.com/office/drawing/2014/main" id="{FC21055F-F0BE-0270-237E-4596C2A5F04E}"/>
                  </a:ext>
                </a:extLst>
              </p14:cNvPr>
              <p14:cNvContentPartPr/>
              <p14:nvPr/>
            </p14:nvContentPartPr>
            <p14:xfrm>
              <a:off x="2011468" y="1505435"/>
              <a:ext cx="429120" cy="33840"/>
            </p14:xfrm>
          </p:contentPart>
        </mc:Choice>
        <mc:Fallback xmlns="">
          <p:pic>
            <p:nvPicPr>
              <p:cNvPr id="19" name="Ink 18">
                <a:extLst>
                  <a:ext uri="{FF2B5EF4-FFF2-40B4-BE49-F238E27FC236}">
                    <a16:creationId xmlns:a16="http://schemas.microsoft.com/office/drawing/2014/main" id="{FC21055F-F0BE-0270-237E-4596C2A5F04E}"/>
                  </a:ext>
                </a:extLst>
              </p:cNvPr>
              <p:cNvPicPr/>
              <p:nvPr/>
            </p:nvPicPr>
            <p:blipFill>
              <a:blip r:embed="rId8"/>
              <a:stretch>
                <a:fillRect/>
              </a:stretch>
            </p:blipFill>
            <p:spPr>
              <a:xfrm>
                <a:off x="2002828" y="1496795"/>
                <a:ext cx="446760" cy="514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6" name="Ink 5">
                <a:extLst>
                  <a:ext uri="{FF2B5EF4-FFF2-40B4-BE49-F238E27FC236}">
                    <a16:creationId xmlns:a16="http://schemas.microsoft.com/office/drawing/2014/main" id="{AD90FD1E-93CA-FF76-77AF-F4C1A0C4FBEB}"/>
                  </a:ext>
                </a:extLst>
              </p14:cNvPr>
              <p14:cNvContentPartPr/>
              <p14:nvPr/>
            </p14:nvContentPartPr>
            <p14:xfrm>
              <a:off x="907708" y="1363955"/>
              <a:ext cx="138600" cy="209160"/>
            </p14:xfrm>
          </p:contentPart>
        </mc:Choice>
        <mc:Fallback xmlns="">
          <p:pic>
            <p:nvPicPr>
              <p:cNvPr id="6" name="Ink 5">
                <a:extLst>
                  <a:ext uri="{FF2B5EF4-FFF2-40B4-BE49-F238E27FC236}">
                    <a16:creationId xmlns:a16="http://schemas.microsoft.com/office/drawing/2014/main" id="{AD90FD1E-93CA-FF76-77AF-F4C1A0C4FBEB}"/>
                  </a:ext>
                </a:extLst>
              </p:cNvPr>
              <p:cNvPicPr/>
              <p:nvPr/>
            </p:nvPicPr>
            <p:blipFill>
              <a:blip r:embed="rId10"/>
              <a:stretch>
                <a:fillRect/>
              </a:stretch>
            </p:blipFill>
            <p:spPr>
              <a:xfrm>
                <a:off x="899068" y="1355315"/>
                <a:ext cx="156240" cy="2268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Ink 7">
                <a:extLst>
                  <a:ext uri="{FF2B5EF4-FFF2-40B4-BE49-F238E27FC236}">
                    <a16:creationId xmlns:a16="http://schemas.microsoft.com/office/drawing/2014/main" id="{C5414C06-5B0B-7AD3-4B5F-98DD1D3642A4}"/>
                  </a:ext>
                </a:extLst>
              </p14:cNvPr>
              <p14:cNvContentPartPr/>
              <p14:nvPr/>
            </p14:nvContentPartPr>
            <p14:xfrm>
              <a:off x="1118308" y="1548635"/>
              <a:ext cx="360" cy="360"/>
            </p14:xfrm>
          </p:contentPart>
        </mc:Choice>
        <mc:Fallback xmlns="">
          <p:pic>
            <p:nvPicPr>
              <p:cNvPr id="8" name="Ink 7">
                <a:extLst>
                  <a:ext uri="{FF2B5EF4-FFF2-40B4-BE49-F238E27FC236}">
                    <a16:creationId xmlns:a16="http://schemas.microsoft.com/office/drawing/2014/main" id="{C5414C06-5B0B-7AD3-4B5F-98DD1D3642A4}"/>
                  </a:ext>
                </a:extLst>
              </p:cNvPr>
              <p:cNvPicPr/>
              <p:nvPr/>
            </p:nvPicPr>
            <p:blipFill>
              <a:blip r:embed="rId12"/>
              <a:stretch>
                <a:fillRect/>
              </a:stretch>
            </p:blipFill>
            <p:spPr>
              <a:xfrm>
                <a:off x="1109308" y="153963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9" name="Ink 8">
                <a:extLst>
                  <a:ext uri="{FF2B5EF4-FFF2-40B4-BE49-F238E27FC236}">
                    <a16:creationId xmlns:a16="http://schemas.microsoft.com/office/drawing/2014/main" id="{72D6F374-C5D8-8154-DBEE-278036193601}"/>
                  </a:ext>
                </a:extLst>
              </p14:cNvPr>
              <p14:cNvContentPartPr/>
              <p14:nvPr/>
            </p14:nvContentPartPr>
            <p14:xfrm>
              <a:off x="1190668" y="1375475"/>
              <a:ext cx="164880" cy="186120"/>
            </p14:xfrm>
          </p:contentPart>
        </mc:Choice>
        <mc:Fallback xmlns="">
          <p:pic>
            <p:nvPicPr>
              <p:cNvPr id="9" name="Ink 8">
                <a:extLst>
                  <a:ext uri="{FF2B5EF4-FFF2-40B4-BE49-F238E27FC236}">
                    <a16:creationId xmlns:a16="http://schemas.microsoft.com/office/drawing/2014/main" id="{72D6F374-C5D8-8154-DBEE-278036193601}"/>
                  </a:ext>
                </a:extLst>
              </p:cNvPr>
              <p:cNvPicPr/>
              <p:nvPr/>
            </p:nvPicPr>
            <p:blipFill>
              <a:blip r:embed="rId14"/>
              <a:stretch>
                <a:fillRect/>
              </a:stretch>
            </p:blipFill>
            <p:spPr>
              <a:xfrm>
                <a:off x="1182028" y="1366835"/>
                <a:ext cx="18252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2" name="Ink 11">
                <a:extLst>
                  <a:ext uri="{FF2B5EF4-FFF2-40B4-BE49-F238E27FC236}">
                    <a16:creationId xmlns:a16="http://schemas.microsoft.com/office/drawing/2014/main" id="{272C36DE-E2C1-28FF-1B7C-280E39246BE3}"/>
                  </a:ext>
                </a:extLst>
              </p14:cNvPr>
              <p14:cNvContentPartPr/>
              <p14:nvPr/>
            </p14:nvContentPartPr>
            <p14:xfrm>
              <a:off x="1320268" y="1546835"/>
              <a:ext cx="110520" cy="160560"/>
            </p14:xfrm>
          </p:contentPart>
        </mc:Choice>
        <mc:Fallback xmlns="">
          <p:pic>
            <p:nvPicPr>
              <p:cNvPr id="12" name="Ink 11">
                <a:extLst>
                  <a:ext uri="{FF2B5EF4-FFF2-40B4-BE49-F238E27FC236}">
                    <a16:creationId xmlns:a16="http://schemas.microsoft.com/office/drawing/2014/main" id="{272C36DE-E2C1-28FF-1B7C-280E39246BE3}"/>
                  </a:ext>
                </a:extLst>
              </p:cNvPr>
              <p:cNvPicPr/>
              <p:nvPr/>
            </p:nvPicPr>
            <p:blipFill>
              <a:blip r:embed="rId16"/>
              <a:stretch>
                <a:fillRect/>
              </a:stretch>
            </p:blipFill>
            <p:spPr>
              <a:xfrm>
                <a:off x="1311628" y="1538195"/>
                <a:ext cx="12816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3" name="Ink 12">
                <a:extLst>
                  <a:ext uri="{FF2B5EF4-FFF2-40B4-BE49-F238E27FC236}">
                    <a16:creationId xmlns:a16="http://schemas.microsoft.com/office/drawing/2014/main" id="{A377BA83-FBB9-CA03-A858-8D3E86D6AC96}"/>
                  </a:ext>
                </a:extLst>
              </p14:cNvPr>
              <p14:cNvContentPartPr/>
              <p14:nvPr/>
            </p14:nvContentPartPr>
            <p14:xfrm>
              <a:off x="1537708" y="1559435"/>
              <a:ext cx="72360" cy="360"/>
            </p14:xfrm>
          </p:contentPart>
        </mc:Choice>
        <mc:Fallback xmlns="">
          <p:pic>
            <p:nvPicPr>
              <p:cNvPr id="13" name="Ink 12">
                <a:extLst>
                  <a:ext uri="{FF2B5EF4-FFF2-40B4-BE49-F238E27FC236}">
                    <a16:creationId xmlns:a16="http://schemas.microsoft.com/office/drawing/2014/main" id="{A377BA83-FBB9-CA03-A858-8D3E86D6AC96}"/>
                  </a:ext>
                </a:extLst>
              </p:cNvPr>
              <p:cNvPicPr/>
              <p:nvPr/>
            </p:nvPicPr>
            <p:blipFill>
              <a:blip r:embed="rId18"/>
              <a:stretch>
                <a:fillRect/>
              </a:stretch>
            </p:blipFill>
            <p:spPr>
              <a:xfrm>
                <a:off x="1529068" y="1550795"/>
                <a:ext cx="90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4" name="Ink 13">
                <a:extLst>
                  <a:ext uri="{FF2B5EF4-FFF2-40B4-BE49-F238E27FC236}">
                    <a16:creationId xmlns:a16="http://schemas.microsoft.com/office/drawing/2014/main" id="{79F15BE8-4828-181F-2F30-C285418A2570}"/>
                  </a:ext>
                </a:extLst>
              </p14:cNvPr>
              <p14:cNvContentPartPr/>
              <p14:nvPr/>
            </p14:nvContentPartPr>
            <p14:xfrm>
              <a:off x="1503868" y="1591835"/>
              <a:ext cx="88920" cy="171000"/>
            </p14:xfrm>
          </p:contentPart>
        </mc:Choice>
        <mc:Fallback xmlns="">
          <p:pic>
            <p:nvPicPr>
              <p:cNvPr id="14" name="Ink 13">
                <a:extLst>
                  <a:ext uri="{FF2B5EF4-FFF2-40B4-BE49-F238E27FC236}">
                    <a16:creationId xmlns:a16="http://schemas.microsoft.com/office/drawing/2014/main" id="{79F15BE8-4828-181F-2F30-C285418A2570}"/>
                  </a:ext>
                </a:extLst>
              </p:cNvPr>
              <p:cNvPicPr/>
              <p:nvPr/>
            </p:nvPicPr>
            <p:blipFill>
              <a:blip r:embed="rId20"/>
              <a:stretch>
                <a:fillRect/>
              </a:stretch>
            </p:blipFill>
            <p:spPr>
              <a:xfrm>
                <a:off x="1495228" y="1582835"/>
                <a:ext cx="10656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5" name="Ink 14">
                <a:extLst>
                  <a:ext uri="{FF2B5EF4-FFF2-40B4-BE49-F238E27FC236}">
                    <a16:creationId xmlns:a16="http://schemas.microsoft.com/office/drawing/2014/main" id="{72ECBA99-7CF7-D533-BF27-66D6027436F2}"/>
                  </a:ext>
                </a:extLst>
              </p14:cNvPr>
              <p14:cNvContentPartPr/>
              <p14:nvPr/>
            </p14:nvContentPartPr>
            <p14:xfrm>
              <a:off x="1748308" y="1451795"/>
              <a:ext cx="44640" cy="11880"/>
            </p14:xfrm>
          </p:contentPart>
        </mc:Choice>
        <mc:Fallback xmlns="">
          <p:pic>
            <p:nvPicPr>
              <p:cNvPr id="15" name="Ink 14">
                <a:extLst>
                  <a:ext uri="{FF2B5EF4-FFF2-40B4-BE49-F238E27FC236}">
                    <a16:creationId xmlns:a16="http://schemas.microsoft.com/office/drawing/2014/main" id="{72ECBA99-7CF7-D533-BF27-66D6027436F2}"/>
                  </a:ext>
                </a:extLst>
              </p:cNvPr>
              <p:cNvPicPr/>
              <p:nvPr/>
            </p:nvPicPr>
            <p:blipFill>
              <a:blip r:embed="rId22"/>
              <a:stretch>
                <a:fillRect/>
              </a:stretch>
            </p:blipFill>
            <p:spPr>
              <a:xfrm>
                <a:off x="1739668" y="1443155"/>
                <a:ext cx="62280"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7" name="Ink 16">
                <a:extLst>
                  <a:ext uri="{FF2B5EF4-FFF2-40B4-BE49-F238E27FC236}">
                    <a16:creationId xmlns:a16="http://schemas.microsoft.com/office/drawing/2014/main" id="{9A6F8E87-BE10-F0AC-B48F-659687CC7A54}"/>
                  </a:ext>
                </a:extLst>
              </p14:cNvPr>
              <p14:cNvContentPartPr/>
              <p14:nvPr/>
            </p14:nvContentPartPr>
            <p14:xfrm>
              <a:off x="1710148" y="1344515"/>
              <a:ext cx="80280" cy="360"/>
            </p14:xfrm>
          </p:contentPart>
        </mc:Choice>
        <mc:Fallback xmlns="">
          <p:pic>
            <p:nvPicPr>
              <p:cNvPr id="17" name="Ink 16">
                <a:extLst>
                  <a:ext uri="{FF2B5EF4-FFF2-40B4-BE49-F238E27FC236}">
                    <a16:creationId xmlns:a16="http://schemas.microsoft.com/office/drawing/2014/main" id="{9A6F8E87-BE10-F0AC-B48F-659687CC7A54}"/>
                  </a:ext>
                </a:extLst>
              </p:cNvPr>
              <p:cNvPicPr/>
              <p:nvPr/>
            </p:nvPicPr>
            <p:blipFill>
              <a:blip r:embed="rId24"/>
              <a:stretch>
                <a:fillRect/>
              </a:stretch>
            </p:blipFill>
            <p:spPr>
              <a:xfrm>
                <a:off x="1701508" y="1335515"/>
                <a:ext cx="9792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6" name="Ink 25">
                <a:extLst>
                  <a:ext uri="{FF2B5EF4-FFF2-40B4-BE49-F238E27FC236}">
                    <a16:creationId xmlns:a16="http://schemas.microsoft.com/office/drawing/2014/main" id="{B5F95D0F-66E9-4D73-6C98-AB768BF02E00}"/>
                  </a:ext>
                </a:extLst>
              </p14:cNvPr>
              <p14:cNvContentPartPr/>
              <p14:nvPr/>
            </p14:nvContentPartPr>
            <p14:xfrm>
              <a:off x="2075908" y="1221035"/>
              <a:ext cx="56160" cy="294120"/>
            </p14:xfrm>
          </p:contentPart>
        </mc:Choice>
        <mc:Fallback xmlns="">
          <p:pic>
            <p:nvPicPr>
              <p:cNvPr id="26" name="Ink 25">
                <a:extLst>
                  <a:ext uri="{FF2B5EF4-FFF2-40B4-BE49-F238E27FC236}">
                    <a16:creationId xmlns:a16="http://schemas.microsoft.com/office/drawing/2014/main" id="{B5F95D0F-66E9-4D73-6C98-AB768BF02E00}"/>
                  </a:ext>
                </a:extLst>
              </p:cNvPr>
              <p:cNvPicPr/>
              <p:nvPr/>
            </p:nvPicPr>
            <p:blipFill>
              <a:blip r:embed="rId26"/>
              <a:stretch>
                <a:fillRect/>
              </a:stretch>
            </p:blipFill>
            <p:spPr>
              <a:xfrm>
                <a:off x="2066908" y="1212035"/>
                <a:ext cx="73800" cy="31176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7" name="Ink 26">
                <a:extLst>
                  <a:ext uri="{FF2B5EF4-FFF2-40B4-BE49-F238E27FC236}">
                    <a16:creationId xmlns:a16="http://schemas.microsoft.com/office/drawing/2014/main" id="{F62A5D7C-75FF-46BD-1556-38FDB80A7526}"/>
                  </a:ext>
                </a:extLst>
              </p14:cNvPr>
              <p14:cNvContentPartPr/>
              <p14:nvPr/>
            </p14:nvContentPartPr>
            <p14:xfrm>
              <a:off x="2157268" y="1236515"/>
              <a:ext cx="124560" cy="260640"/>
            </p14:xfrm>
          </p:contentPart>
        </mc:Choice>
        <mc:Fallback xmlns="">
          <p:pic>
            <p:nvPicPr>
              <p:cNvPr id="27" name="Ink 26">
                <a:extLst>
                  <a:ext uri="{FF2B5EF4-FFF2-40B4-BE49-F238E27FC236}">
                    <a16:creationId xmlns:a16="http://schemas.microsoft.com/office/drawing/2014/main" id="{F62A5D7C-75FF-46BD-1556-38FDB80A7526}"/>
                  </a:ext>
                </a:extLst>
              </p:cNvPr>
              <p:cNvPicPr/>
              <p:nvPr/>
            </p:nvPicPr>
            <p:blipFill>
              <a:blip r:embed="rId28"/>
              <a:stretch>
                <a:fillRect/>
              </a:stretch>
            </p:blipFill>
            <p:spPr>
              <a:xfrm>
                <a:off x="2148268" y="1227515"/>
                <a:ext cx="142200" cy="27828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8" name="Ink 27">
                <a:extLst>
                  <a:ext uri="{FF2B5EF4-FFF2-40B4-BE49-F238E27FC236}">
                    <a16:creationId xmlns:a16="http://schemas.microsoft.com/office/drawing/2014/main" id="{53DD31AE-C710-F790-BA0B-606EA3ACF937}"/>
                  </a:ext>
                </a:extLst>
              </p14:cNvPr>
              <p14:cNvContentPartPr/>
              <p14:nvPr/>
            </p14:nvContentPartPr>
            <p14:xfrm>
              <a:off x="2258788" y="1226075"/>
              <a:ext cx="360" cy="360"/>
            </p14:xfrm>
          </p:contentPart>
        </mc:Choice>
        <mc:Fallback xmlns="">
          <p:pic>
            <p:nvPicPr>
              <p:cNvPr id="28" name="Ink 27">
                <a:extLst>
                  <a:ext uri="{FF2B5EF4-FFF2-40B4-BE49-F238E27FC236}">
                    <a16:creationId xmlns:a16="http://schemas.microsoft.com/office/drawing/2014/main" id="{53DD31AE-C710-F790-BA0B-606EA3ACF937}"/>
                  </a:ext>
                </a:extLst>
              </p:cNvPr>
              <p:cNvPicPr/>
              <p:nvPr/>
            </p:nvPicPr>
            <p:blipFill>
              <a:blip r:embed="rId12"/>
              <a:stretch>
                <a:fillRect/>
              </a:stretch>
            </p:blipFill>
            <p:spPr>
              <a:xfrm>
                <a:off x="2249788" y="121743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9" name="Ink 28">
                <a:extLst>
                  <a:ext uri="{FF2B5EF4-FFF2-40B4-BE49-F238E27FC236}">
                    <a16:creationId xmlns:a16="http://schemas.microsoft.com/office/drawing/2014/main" id="{5BC011C9-579A-01E0-94F2-C3F25F63E26E}"/>
                  </a:ext>
                </a:extLst>
              </p14:cNvPr>
              <p14:cNvContentPartPr/>
              <p14:nvPr/>
            </p14:nvContentPartPr>
            <p14:xfrm>
              <a:off x="2128468" y="1142915"/>
              <a:ext cx="160920" cy="154080"/>
            </p14:xfrm>
          </p:contentPart>
        </mc:Choice>
        <mc:Fallback xmlns="">
          <p:pic>
            <p:nvPicPr>
              <p:cNvPr id="29" name="Ink 28">
                <a:extLst>
                  <a:ext uri="{FF2B5EF4-FFF2-40B4-BE49-F238E27FC236}">
                    <a16:creationId xmlns:a16="http://schemas.microsoft.com/office/drawing/2014/main" id="{5BC011C9-579A-01E0-94F2-C3F25F63E26E}"/>
                  </a:ext>
                </a:extLst>
              </p:cNvPr>
              <p:cNvPicPr/>
              <p:nvPr/>
            </p:nvPicPr>
            <p:blipFill>
              <a:blip r:embed="rId31"/>
              <a:stretch>
                <a:fillRect/>
              </a:stretch>
            </p:blipFill>
            <p:spPr>
              <a:xfrm>
                <a:off x="2119468" y="1133915"/>
                <a:ext cx="178560" cy="17172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1" name="Ink 30">
                <a:extLst>
                  <a:ext uri="{FF2B5EF4-FFF2-40B4-BE49-F238E27FC236}">
                    <a16:creationId xmlns:a16="http://schemas.microsoft.com/office/drawing/2014/main" id="{B729AE5D-AF9B-795F-A31F-E36218B6B175}"/>
                  </a:ext>
                </a:extLst>
              </p14:cNvPr>
              <p14:cNvContentPartPr/>
              <p14:nvPr/>
            </p14:nvContentPartPr>
            <p14:xfrm>
              <a:off x="1990228" y="1579955"/>
              <a:ext cx="184320" cy="212760"/>
            </p14:xfrm>
          </p:contentPart>
        </mc:Choice>
        <mc:Fallback xmlns="">
          <p:pic>
            <p:nvPicPr>
              <p:cNvPr id="31" name="Ink 30">
                <a:extLst>
                  <a:ext uri="{FF2B5EF4-FFF2-40B4-BE49-F238E27FC236}">
                    <a16:creationId xmlns:a16="http://schemas.microsoft.com/office/drawing/2014/main" id="{B729AE5D-AF9B-795F-A31F-E36218B6B175}"/>
                  </a:ext>
                </a:extLst>
              </p:cNvPr>
              <p:cNvPicPr/>
              <p:nvPr/>
            </p:nvPicPr>
            <p:blipFill>
              <a:blip r:embed="rId33"/>
              <a:stretch>
                <a:fillRect/>
              </a:stretch>
            </p:blipFill>
            <p:spPr>
              <a:xfrm>
                <a:off x="1981228" y="1571315"/>
                <a:ext cx="201960" cy="2304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32" name="Ink 31">
                <a:extLst>
                  <a:ext uri="{FF2B5EF4-FFF2-40B4-BE49-F238E27FC236}">
                    <a16:creationId xmlns:a16="http://schemas.microsoft.com/office/drawing/2014/main" id="{8914DAC1-C6BE-A24F-5D41-BE310C603462}"/>
                  </a:ext>
                </a:extLst>
              </p14:cNvPr>
              <p14:cNvContentPartPr/>
              <p14:nvPr/>
            </p14:nvContentPartPr>
            <p14:xfrm>
              <a:off x="2183548" y="1559435"/>
              <a:ext cx="103680" cy="143280"/>
            </p14:xfrm>
          </p:contentPart>
        </mc:Choice>
        <mc:Fallback xmlns="">
          <p:pic>
            <p:nvPicPr>
              <p:cNvPr id="32" name="Ink 31">
                <a:extLst>
                  <a:ext uri="{FF2B5EF4-FFF2-40B4-BE49-F238E27FC236}">
                    <a16:creationId xmlns:a16="http://schemas.microsoft.com/office/drawing/2014/main" id="{8914DAC1-C6BE-A24F-5D41-BE310C603462}"/>
                  </a:ext>
                </a:extLst>
              </p:cNvPr>
              <p:cNvPicPr/>
              <p:nvPr/>
            </p:nvPicPr>
            <p:blipFill>
              <a:blip r:embed="rId35"/>
              <a:stretch>
                <a:fillRect/>
              </a:stretch>
            </p:blipFill>
            <p:spPr>
              <a:xfrm>
                <a:off x="2174908" y="1550795"/>
                <a:ext cx="121320" cy="16092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33" name="Ink 32">
                <a:extLst>
                  <a:ext uri="{FF2B5EF4-FFF2-40B4-BE49-F238E27FC236}">
                    <a16:creationId xmlns:a16="http://schemas.microsoft.com/office/drawing/2014/main" id="{4AEE0029-EA67-22C9-DE38-3FE059BA7DE0}"/>
                  </a:ext>
                </a:extLst>
              </p14:cNvPr>
              <p14:cNvContentPartPr/>
              <p14:nvPr/>
            </p14:nvContentPartPr>
            <p14:xfrm>
              <a:off x="2257708" y="1527035"/>
              <a:ext cx="55080" cy="258480"/>
            </p14:xfrm>
          </p:contentPart>
        </mc:Choice>
        <mc:Fallback xmlns="">
          <p:pic>
            <p:nvPicPr>
              <p:cNvPr id="33" name="Ink 32">
                <a:extLst>
                  <a:ext uri="{FF2B5EF4-FFF2-40B4-BE49-F238E27FC236}">
                    <a16:creationId xmlns:a16="http://schemas.microsoft.com/office/drawing/2014/main" id="{4AEE0029-EA67-22C9-DE38-3FE059BA7DE0}"/>
                  </a:ext>
                </a:extLst>
              </p:cNvPr>
              <p:cNvPicPr/>
              <p:nvPr/>
            </p:nvPicPr>
            <p:blipFill>
              <a:blip r:embed="rId37"/>
              <a:stretch>
                <a:fillRect/>
              </a:stretch>
            </p:blipFill>
            <p:spPr>
              <a:xfrm>
                <a:off x="2249068" y="1518035"/>
                <a:ext cx="72720" cy="27612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34" name="Ink 33">
                <a:extLst>
                  <a:ext uri="{FF2B5EF4-FFF2-40B4-BE49-F238E27FC236}">
                    <a16:creationId xmlns:a16="http://schemas.microsoft.com/office/drawing/2014/main" id="{5F00B9E0-F369-316A-D589-C311D9E51F4A}"/>
                  </a:ext>
                </a:extLst>
              </p14:cNvPr>
              <p14:cNvContentPartPr/>
              <p14:nvPr/>
            </p14:nvContentPartPr>
            <p14:xfrm>
              <a:off x="2495308" y="1473395"/>
              <a:ext cx="106560" cy="360"/>
            </p14:xfrm>
          </p:contentPart>
        </mc:Choice>
        <mc:Fallback xmlns="">
          <p:pic>
            <p:nvPicPr>
              <p:cNvPr id="34" name="Ink 33">
                <a:extLst>
                  <a:ext uri="{FF2B5EF4-FFF2-40B4-BE49-F238E27FC236}">
                    <a16:creationId xmlns:a16="http://schemas.microsoft.com/office/drawing/2014/main" id="{5F00B9E0-F369-316A-D589-C311D9E51F4A}"/>
                  </a:ext>
                </a:extLst>
              </p:cNvPr>
              <p:cNvPicPr/>
              <p:nvPr/>
            </p:nvPicPr>
            <p:blipFill>
              <a:blip r:embed="rId39"/>
              <a:stretch>
                <a:fillRect/>
              </a:stretch>
            </p:blipFill>
            <p:spPr>
              <a:xfrm>
                <a:off x="2486668" y="1464395"/>
                <a:ext cx="1242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35" name="Ink 34">
                <a:extLst>
                  <a:ext uri="{FF2B5EF4-FFF2-40B4-BE49-F238E27FC236}">
                    <a16:creationId xmlns:a16="http://schemas.microsoft.com/office/drawing/2014/main" id="{2EA4B214-367E-763E-235A-0943C602AF53}"/>
                  </a:ext>
                </a:extLst>
              </p14:cNvPr>
              <p14:cNvContentPartPr/>
              <p14:nvPr/>
            </p14:nvContentPartPr>
            <p14:xfrm>
              <a:off x="2527708" y="1408595"/>
              <a:ext cx="29160" cy="360"/>
            </p14:xfrm>
          </p:contentPart>
        </mc:Choice>
        <mc:Fallback xmlns="">
          <p:pic>
            <p:nvPicPr>
              <p:cNvPr id="35" name="Ink 34">
                <a:extLst>
                  <a:ext uri="{FF2B5EF4-FFF2-40B4-BE49-F238E27FC236}">
                    <a16:creationId xmlns:a16="http://schemas.microsoft.com/office/drawing/2014/main" id="{2EA4B214-367E-763E-235A-0943C602AF53}"/>
                  </a:ext>
                </a:extLst>
              </p:cNvPr>
              <p:cNvPicPr/>
              <p:nvPr/>
            </p:nvPicPr>
            <p:blipFill>
              <a:blip r:embed="rId41"/>
              <a:stretch>
                <a:fillRect/>
              </a:stretch>
            </p:blipFill>
            <p:spPr>
              <a:xfrm>
                <a:off x="2519068" y="1399955"/>
                <a:ext cx="468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36" name="Ink 35">
                <a:extLst>
                  <a:ext uri="{FF2B5EF4-FFF2-40B4-BE49-F238E27FC236}">
                    <a16:creationId xmlns:a16="http://schemas.microsoft.com/office/drawing/2014/main" id="{63CF559A-4A6E-EB36-AADD-52096FAA1178}"/>
                  </a:ext>
                </a:extLst>
              </p14:cNvPr>
              <p14:cNvContentPartPr/>
              <p14:nvPr/>
            </p14:nvContentPartPr>
            <p14:xfrm>
              <a:off x="2656588" y="1290515"/>
              <a:ext cx="102960" cy="181440"/>
            </p14:xfrm>
          </p:contentPart>
        </mc:Choice>
        <mc:Fallback xmlns="">
          <p:pic>
            <p:nvPicPr>
              <p:cNvPr id="36" name="Ink 35">
                <a:extLst>
                  <a:ext uri="{FF2B5EF4-FFF2-40B4-BE49-F238E27FC236}">
                    <a16:creationId xmlns:a16="http://schemas.microsoft.com/office/drawing/2014/main" id="{63CF559A-4A6E-EB36-AADD-52096FAA1178}"/>
                  </a:ext>
                </a:extLst>
              </p:cNvPr>
              <p:cNvPicPr/>
              <p:nvPr/>
            </p:nvPicPr>
            <p:blipFill>
              <a:blip r:embed="rId43"/>
              <a:stretch>
                <a:fillRect/>
              </a:stretch>
            </p:blipFill>
            <p:spPr>
              <a:xfrm>
                <a:off x="2647948" y="1281515"/>
                <a:ext cx="120600" cy="19908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37" name="Ink 36">
                <a:extLst>
                  <a:ext uri="{FF2B5EF4-FFF2-40B4-BE49-F238E27FC236}">
                    <a16:creationId xmlns:a16="http://schemas.microsoft.com/office/drawing/2014/main" id="{E429249C-ECE0-1D15-0FA9-2E31BF48BB82}"/>
                  </a:ext>
                </a:extLst>
              </p14:cNvPr>
              <p14:cNvContentPartPr/>
              <p14:nvPr/>
            </p14:nvContentPartPr>
            <p14:xfrm>
              <a:off x="2656588" y="1279715"/>
              <a:ext cx="51120" cy="360"/>
            </p14:xfrm>
          </p:contentPart>
        </mc:Choice>
        <mc:Fallback xmlns="">
          <p:pic>
            <p:nvPicPr>
              <p:cNvPr id="37" name="Ink 36">
                <a:extLst>
                  <a:ext uri="{FF2B5EF4-FFF2-40B4-BE49-F238E27FC236}">
                    <a16:creationId xmlns:a16="http://schemas.microsoft.com/office/drawing/2014/main" id="{E429249C-ECE0-1D15-0FA9-2E31BF48BB82}"/>
                  </a:ext>
                </a:extLst>
              </p:cNvPr>
              <p:cNvPicPr/>
              <p:nvPr/>
            </p:nvPicPr>
            <p:blipFill>
              <a:blip r:embed="rId45"/>
              <a:stretch>
                <a:fillRect/>
              </a:stretch>
            </p:blipFill>
            <p:spPr>
              <a:xfrm>
                <a:off x="2647948" y="1271075"/>
                <a:ext cx="6876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40" name="Ink 39">
                <a:extLst>
                  <a:ext uri="{FF2B5EF4-FFF2-40B4-BE49-F238E27FC236}">
                    <a16:creationId xmlns:a16="http://schemas.microsoft.com/office/drawing/2014/main" id="{A12470A8-86EE-9B1C-9B0B-9D99A9B595F5}"/>
                  </a:ext>
                </a:extLst>
              </p14:cNvPr>
              <p14:cNvContentPartPr/>
              <p14:nvPr/>
            </p14:nvContentPartPr>
            <p14:xfrm>
              <a:off x="2699788" y="1477715"/>
              <a:ext cx="132840" cy="7200"/>
            </p14:xfrm>
          </p:contentPart>
        </mc:Choice>
        <mc:Fallback xmlns="">
          <p:pic>
            <p:nvPicPr>
              <p:cNvPr id="40" name="Ink 39">
                <a:extLst>
                  <a:ext uri="{FF2B5EF4-FFF2-40B4-BE49-F238E27FC236}">
                    <a16:creationId xmlns:a16="http://schemas.microsoft.com/office/drawing/2014/main" id="{A12470A8-86EE-9B1C-9B0B-9D99A9B595F5}"/>
                  </a:ext>
                </a:extLst>
              </p:cNvPr>
              <p:cNvPicPr/>
              <p:nvPr/>
            </p:nvPicPr>
            <p:blipFill>
              <a:blip r:embed="rId47"/>
              <a:stretch>
                <a:fillRect/>
              </a:stretch>
            </p:blipFill>
            <p:spPr>
              <a:xfrm>
                <a:off x="2691148" y="1468715"/>
                <a:ext cx="150480" cy="2484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41" name="Ink 40">
                <a:extLst>
                  <a:ext uri="{FF2B5EF4-FFF2-40B4-BE49-F238E27FC236}">
                    <a16:creationId xmlns:a16="http://schemas.microsoft.com/office/drawing/2014/main" id="{4EDDDFAC-B408-8D74-78A9-F564EE3D6F82}"/>
                  </a:ext>
                </a:extLst>
              </p14:cNvPr>
              <p14:cNvContentPartPr/>
              <p14:nvPr/>
            </p14:nvContentPartPr>
            <p14:xfrm>
              <a:off x="2652268" y="1548635"/>
              <a:ext cx="107280" cy="165240"/>
            </p14:xfrm>
          </p:contentPart>
        </mc:Choice>
        <mc:Fallback xmlns="">
          <p:pic>
            <p:nvPicPr>
              <p:cNvPr id="41" name="Ink 40">
                <a:extLst>
                  <a:ext uri="{FF2B5EF4-FFF2-40B4-BE49-F238E27FC236}">
                    <a16:creationId xmlns:a16="http://schemas.microsoft.com/office/drawing/2014/main" id="{4EDDDFAC-B408-8D74-78A9-F564EE3D6F82}"/>
                  </a:ext>
                </a:extLst>
              </p:cNvPr>
              <p:cNvPicPr/>
              <p:nvPr/>
            </p:nvPicPr>
            <p:blipFill>
              <a:blip r:embed="rId49"/>
              <a:stretch>
                <a:fillRect/>
              </a:stretch>
            </p:blipFill>
            <p:spPr>
              <a:xfrm>
                <a:off x="2643628" y="1539635"/>
                <a:ext cx="12492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43" name="Ink 42">
                <a:extLst>
                  <a:ext uri="{FF2B5EF4-FFF2-40B4-BE49-F238E27FC236}">
                    <a16:creationId xmlns:a16="http://schemas.microsoft.com/office/drawing/2014/main" id="{ABCA53D8-AC03-4398-D6F8-C9F6247AB201}"/>
                  </a:ext>
                </a:extLst>
              </p14:cNvPr>
              <p14:cNvContentPartPr/>
              <p14:nvPr/>
            </p14:nvContentPartPr>
            <p14:xfrm>
              <a:off x="2714548" y="1559435"/>
              <a:ext cx="60840" cy="293760"/>
            </p14:xfrm>
          </p:contentPart>
        </mc:Choice>
        <mc:Fallback xmlns="">
          <p:pic>
            <p:nvPicPr>
              <p:cNvPr id="43" name="Ink 42">
                <a:extLst>
                  <a:ext uri="{FF2B5EF4-FFF2-40B4-BE49-F238E27FC236}">
                    <a16:creationId xmlns:a16="http://schemas.microsoft.com/office/drawing/2014/main" id="{ABCA53D8-AC03-4398-D6F8-C9F6247AB201}"/>
                  </a:ext>
                </a:extLst>
              </p:cNvPr>
              <p:cNvPicPr/>
              <p:nvPr/>
            </p:nvPicPr>
            <p:blipFill>
              <a:blip r:embed="rId51"/>
              <a:stretch>
                <a:fillRect/>
              </a:stretch>
            </p:blipFill>
            <p:spPr>
              <a:xfrm>
                <a:off x="2705908" y="1550795"/>
                <a:ext cx="78480" cy="3114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45" name="Ink 44">
                <a:extLst>
                  <a:ext uri="{FF2B5EF4-FFF2-40B4-BE49-F238E27FC236}">
                    <a16:creationId xmlns:a16="http://schemas.microsoft.com/office/drawing/2014/main" id="{E0BF2B8E-5355-54E8-4D1A-48CF3DF56D63}"/>
                  </a:ext>
                </a:extLst>
              </p14:cNvPr>
              <p14:cNvContentPartPr/>
              <p14:nvPr/>
            </p14:nvContentPartPr>
            <p14:xfrm>
              <a:off x="2967628" y="1301315"/>
              <a:ext cx="63360" cy="196560"/>
            </p14:xfrm>
          </p:contentPart>
        </mc:Choice>
        <mc:Fallback xmlns="">
          <p:pic>
            <p:nvPicPr>
              <p:cNvPr id="45" name="Ink 44">
                <a:extLst>
                  <a:ext uri="{FF2B5EF4-FFF2-40B4-BE49-F238E27FC236}">
                    <a16:creationId xmlns:a16="http://schemas.microsoft.com/office/drawing/2014/main" id="{E0BF2B8E-5355-54E8-4D1A-48CF3DF56D63}"/>
                  </a:ext>
                </a:extLst>
              </p:cNvPr>
              <p:cNvPicPr/>
              <p:nvPr/>
            </p:nvPicPr>
            <p:blipFill>
              <a:blip r:embed="rId53"/>
              <a:stretch>
                <a:fillRect/>
              </a:stretch>
            </p:blipFill>
            <p:spPr>
              <a:xfrm>
                <a:off x="2958988" y="1292675"/>
                <a:ext cx="81000" cy="2142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46" name="Ink 45">
                <a:extLst>
                  <a:ext uri="{FF2B5EF4-FFF2-40B4-BE49-F238E27FC236}">
                    <a16:creationId xmlns:a16="http://schemas.microsoft.com/office/drawing/2014/main" id="{192E496A-9684-027A-F5E3-25F342E89DC3}"/>
                  </a:ext>
                </a:extLst>
              </p14:cNvPr>
              <p14:cNvContentPartPr/>
              <p14:nvPr/>
            </p14:nvContentPartPr>
            <p14:xfrm>
              <a:off x="3097948" y="1279715"/>
              <a:ext cx="86040" cy="360"/>
            </p14:xfrm>
          </p:contentPart>
        </mc:Choice>
        <mc:Fallback xmlns="">
          <p:pic>
            <p:nvPicPr>
              <p:cNvPr id="46" name="Ink 45">
                <a:extLst>
                  <a:ext uri="{FF2B5EF4-FFF2-40B4-BE49-F238E27FC236}">
                    <a16:creationId xmlns:a16="http://schemas.microsoft.com/office/drawing/2014/main" id="{192E496A-9684-027A-F5E3-25F342E89DC3}"/>
                  </a:ext>
                </a:extLst>
              </p:cNvPr>
              <p:cNvPicPr/>
              <p:nvPr/>
            </p:nvPicPr>
            <p:blipFill>
              <a:blip r:embed="rId55"/>
              <a:stretch>
                <a:fillRect/>
              </a:stretch>
            </p:blipFill>
            <p:spPr>
              <a:xfrm>
                <a:off x="3088948" y="1271075"/>
                <a:ext cx="10368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47" name="Ink 46">
                <a:extLst>
                  <a:ext uri="{FF2B5EF4-FFF2-40B4-BE49-F238E27FC236}">
                    <a16:creationId xmlns:a16="http://schemas.microsoft.com/office/drawing/2014/main" id="{778F0294-732A-B6B9-CD5B-A3C0624FD2C7}"/>
                  </a:ext>
                </a:extLst>
              </p14:cNvPr>
              <p14:cNvContentPartPr/>
              <p14:nvPr/>
            </p14:nvContentPartPr>
            <p14:xfrm>
              <a:off x="3043228" y="1312115"/>
              <a:ext cx="142560" cy="197280"/>
            </p14:xfrm>
          </p:contentPart>
        </mc:Choice>
        <mc:Fallback xmlns="">
          <p:pic>
            <p:nvPicPr>
              <p:cNvPr id="47" name="Ink 46">
                <a:extLst>
                  <a:ext uri="{FF2B5EF4-FFF2-40B4-BE49-F238E27FC236}">
                    <a16:creationId xmlns:a16="http://schemas.microsoft.com/office/drawing/2014/main" id="{778F0294-732A-B6B9-CD5B-A3C0624FD2C7}"/>
                  </a:ext>
                </a:extLst>
              </p:cNvPr>
              <p:cNvPicPr/>
              <p:nvPr/>
            </p:nvPicPr>
            <p:blipFill>
              <a:blip r:embed="rId57"/>
              <a:stretch>
                <a:fillRect/>
              </a:stretch>
            </p:blipFill>
            <p:spPr>
              <a:xfrm>
                <a:off x="3034228" y="1303115"/>
                <a:ext cx="16020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49" name="Ink 48">
                <a:extLst>
                  <a:ext uri="{FF2B5EF4-FFF2-40B4-BE49-F238E27FC236}">
                    <a16:creationId xmlns:a16="http://schemas.microsoft.com/office/drawing/2014/main" id="{510790EC-80A5-AD64-1C16-5516BF9A82B8}"/>
                  </a:ext>
                </a:extLst>
              </p14:cNvPr>
              <p14:cNvContentPartPr/>
              <p14:nvPr/>
            </p14:nvContentPartPr>
            <p14:xfrm>
              <a:off x="988708" y="1938875"/>
              <a:ext cx="282600" cy="235800"/>
            </p14:xfrm>
          </p:contentPart>
        </mc:Choice>
        <mc:Fallback xmlns="">
          <p:pic>
            <p:nvPicPr>
              <p:cNvPr id="49" name="Ink 48">
                <a:extLst>
                  <a:ext uri="{FF2B5EF4-FFF2-40B4-BE49-F238E27FC236}">
                    <a16:creationId xmlns:a16="http://schemas.microsoft.com/office/drawing/2014/main" id="{510790EC-80A5-AD64-1C16-5516BF9A82B8}"/>
                  </a:ext>
                </a:extLst>
              </p:cNvPr>
              <p:cNvPicPr/>
              <p:nvPr/>
            </p:nvPicPr>
            <p:blipFill>
              <a:blip r:embed="rId59"/>
              <a:stretch>
                <a:fillRect/>
              </a:stretch>
            </p:blipFill>
            <p:spPr>
              <a:xfrm>
                <a:off x="980068" y="1929875"/>
                <a:ext cx="300240" cy="25344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50" name="Ink 49">
                <a:extLst>
                  <a:ext uri="{FF2B5EF4-FFF2-40B4-BE49-F238E27FC236}">
                    <a16:creationId xmlns:a16="http://schemas.microsoft.com/office/drawing/2014/main" id="{2FC4167F-7D81-F54F-A2C1-04EDD6DCB088}"/>
                  </a:ext>
                </a:extLst>
              </p14:cNvPr>
              <p14:cNvContentPartPr/>
              <p14:nvPr/>
            </p14:nvContentPartPr>
            <p14:xfrm>
              <a:off x="1322788" y="2118875"/>
              <a:ext cx="360" cy="360"/>
            </p14:xfrm>
          </p:contentPart>
        </mc:Choice>
        <mc:Fallback xmlns="">
          <p:pic>
            <p:nvPicPr>
              <p:cNvPr id="50" name="Ink 49">
                <a:extLst>
                  <a:ext uri="{FF2B5EF4-FFF2-40B4-BE49-F238E27FC236}">
                    <a16:creationId xmlns:a16="http://schemas.microsoft.com/office/drawing/2014/main" id="{2FC4167F-7D81-F54F-A2C1-04EDD6DCB088}"/>
                  </a:ext>
                </a:extLst>
              </p:cNvPr>
              <p:cNvPicPr/>
              <p:nvPr/>
            </p:nvPicPr>
            <p:blipFill>
              <a:blip r:embed="rId12"/>
              <a:stretch>
                <a:fillRect/>
              </a:stretch>
            </p:blipFill>
            <p:spPr>
              <a:xfrm>
                <a:off x="1313788" y="211023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52" name="Ink 51">
                <a:extLst>
                  <a:ext uri="{FF2B5EF4-FFF2-40B4-BE49-F238E27FC236}">
                    <a16:creationId xmlns:a16="http://schemas.microsoft.com/office/drawing/2014/main" id="{43051F0A-0A97-CF29-ECC0-EE033735ABF9}"/>
                  </a:ext>
                </a:extLst>
              </p14:cNvPr>
              <p14:cNvContentPartPr/>
              <p14:nvPr/>
            </p14:nvContentPartPr>
            <p14:xfrm>
              <a:off x="1351948" y="1979195"/>
              <a:ext cx="173520" cy="206280"/>
            </p14:xfrm>
          </p:contentPart>
        </mc:Choice>
        <mc:Fallback xmlns="">
          <p:pic>
            <p:nvPicPr>
              <p:cNvPr id="52" name="Ink 51">
                <a:extLst>
                  <a:ext uri="{FF2B5EF4-FFF2-40B4-BE49-F238E27FC236}">
                    <a16:creationId xmlns:a16="http://schemas.microsoft.com/office/drawing/2014/main" id="{43051F0A-0A97-CF29-ECC0-EE033735ABF9}"/>
                  </a:ext>
                </a:extLst>
              </p:cNvPr>
              <p:cNvPicPr/>
              <p:nvPr/>
            </p:nvPicPr>
            <p:blipFill>
              <a:blip r:embed="rId62"/>
              <a:stretch>
                <a:fillRect/>
              </a:stretch>
            </p:blipFill>
            <p:spPr>
              <a:xfrm>
                <a:off x="1342948" y="1970195"/>
                <a:ext cx="191160" cy="22392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53" name="Ink 52">
                <a:extLst>
                  <a:ext uri="{FF2B5EF4-FFF2-40B4-BE49-F238E27FC236}">
                    <a16:creationId xmlns:a16="http://schemas.microsoft.com/office/drawing/2014/main" id="{D69D6F97-4CAA-E9E6-E9C8-EA7F522841C2}"/>
                  </a:ext>
                </a:extLst>
              </p14:cNvPr>
              <p14:cNvContentPartPr/>
              <p14:nvPr/>
            </p14:nvContentPartPr>
            <p14:xfrm>
              <a:off x="1559308" y="2127155"/>
              <a:ext cx="116640" cy="102240"/>
            </p14:xfrm>
          </p:contentPart>
        </mc:Choice>
        <mc:Fallback xmlns="">
          <p:pic>
            <p:nvPicPr>
              <p:cNvPr id="53" name="Ink 52">
                <a:extLst>
                  <a:ext uri="{FF2B5EF4-FFF2-40B4-BE49-F238E27FC236}">
                    <a16:creationId xmlns:a16="http://schemas.microsoft.com/office/drawing/2014/main" id="{D69D6F97-4CAA-E9E6-E9C8-EA7F522841C2}"/>
                  </a:ext>
                </a:extLst>
              </p:cNvPr>
              <p:cNvPicPr/>
              <p:nvPr/>
            </p:nvPicPr>
            <p:blipFill>
              <a:blip r:embed="rId64"/>
              <a:stretch>
                <a:fillRect/>
              </a:stretch>
            </p:blipFill>
            <p:spPr>
              <a:xfrm>
                <a:off x="1550668" y="2118515"/>
                <a:ext cx="134280" cy="11988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54" name="Ink 53">
                <a:extLst>
                  <a:ext uri="{FF2B5EF4-FFF2-40B4-BE49-F238E27FC236}">
                    <a16:creationId xmlns:a16="http://schemas.microsoft.com/office/drawing/2014/main" id="{EE21CF78-ED17-5732-1E18-9CCB97B6F79C}"/>
                  </a:ext>
                </a:extLst>
              </p14:cNvPr>
              <p14:cNvContentPartPr/>
              <p14:nvPr/>
            </p14:nvContentPartPr>
            <p14:xfrm>
              <a:off x="1720948" y="2076035"/>
              <a:ext cx="19800" cy="360"/>
            </p14:xfrm>
          </p:contentPart>
        </mc:Choice>
        <mc:Fallback xmlns="">
          <p:pic>
            <p:nvPicPr>
              <p:cNvPr id="54" name="Ink 53">
                <a:extLst>
                  <a:ext uri="{FF2B5EF4-FFF2-40B4-BE49-F238E27FC236}">
                    <a16:creationId xmlns:a16="http://schemas.microsoft.com/office/drawing/2014/main" id="{EE21CF78-ED17-5732-1E18-9CCB97B6F79C}"/>
                  </a:ext>
                </a:extLst>
              </p:cNvPr>
              <p:cNvPicPr/>
              <p:nvPr/>
            </p:nvPicPr>
            <p:blipFill>
              <a:blip r:embed="rId66"/>
              <a:stretch>
                <a:fillRect/>
              </a:stretch>
            </p:blipFill>
            <p:spPr>
              <a:xfrm>
                <a:off x="1711948" y="2067035"/>
                <a:ext cx="3744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55" name="Ink 54">
                <a:extLst>
                  <a:ext uri="{FF2B5EF4-FFF2-40B4-BE49-F238E27FC236}">
                    <a16:creationId xmlns:a16="http://schemas.microsoft.com/office/drawing/2014/main" id="{8F332AD9-EBCE-7723-1EB2-7CDA2861E75D}"/>
                  </a:ext>
                </a:extLst>
              </p14:cNvPr>
              <p14:cNvContentPartPr/>
              <p14:nvPr/>
            </p14:nvContentPartPr>
            <p14:xfrm>
              <a:off x="1686748" y="2076035"/>
              <a:ext cx="66960" cy="99000"/>
            </p14:xfrm>
          </p:contentPart>
        </mc:Choice>
        <mc:Fallback xmlns="">
          <p:pic>
            <p:nvPicPr>
              <p:cNvPr id="55" name="Ink 54">
                <a:extLst>
                  <a:ext uri="{FF2B5EF4-FFF2-40B4-BE49-F238E27FC236}">
                    <a16:creationId xmlns:a16="http://schemas.microsoft.com/office/drawing/2014/main" id="{8F332AD9-EBCE-7723-1EB2-7CDA2861E75D}"/>
                  </a:ext>
                </a:extLst>
              </p:cNvPr>
              <p:cNvPicPr/>
              <p:nvPr/>
            </p:nvPicPr>
            <p:blipFill>
              <a:blip r:embed="rId68"/>
              <a:stretch>
                <a:fillRect/>
              </a:stretch>
            </p:blipFill>
            <p:spPr>
              <a:xfrm>
                <a:off x="1677748" y="2067035"/>
                <a:ext cx="84600" cy="11664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57" name="Ink 56">
                <a:extLst>
                  <a:ext uri="{FF2B5EF4-FFF2-40B4-BE49-F238E27FC236}">
                    <a16:creationId xmlns:a16="http://schemas.microsoft.com/office/drawing/2014/main" id="{B95D9078-F6F1-1A0A-C74C-51D7B9064463}"/>
                  </a:ext>
                </a:extLst>
              </p14:cNvPr>
              <p14:cNvContentPartPr/>
              <p14:nvPr/>
            </p14:nvContentPartPr>
            <p14:xfrm>
              <a:off x="1947028" y="2215715"/>
              <a:ext cx="73440" cy="360"/>
            </p14:xfrm>
          </p:contentPart>
        </mc:Choice>
        <mc:Fallback xmlns="">
          <p:pic>
            <p:nvPicPr>
              <p:cNvPr id="57" name="Ink 56">
                <a:extLst>
                  <a:ext uri="{FF2B5EF4-FFF2-40B4-BE49-F238E27FC236}">
                    <a16:creationId xmlns:a16="http://schemas.microsoft.com/office/drawing/2014/main" id="{B95D9078-F6F1-1A0A-C74C-51D7B9064463}"/>
                  </a:ext>
                </a:extLst>
              </p:cNvPr>
              <p:cNvPicPr/>
              <p:nvPr/>
            </p:nvPicPr>
            <p:blipFill>
              <a:blip r:embed="rId18"/>
              <a:stretch>
                <a:fillRect/>
              </a:stretch>
            </p:blipFill>
            <p:spPr>
              <a:xfrm>
                <a:off x="1938028" y="2207075"/>
                <a:ext cx="9108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58" name="Ink 57">
                <a:extLst>
                  <a:ext uri="{FF2B5EF4-FFF2-40B4-BE49-F238E27FC236}">
                    <a16:creationId xmlns:a16="http://schemas.microsoft.com/office/drawing/2014/main" id="{2B5C91CB-1BDE-5085-0525-04BC38CB4C44}"/>
                  </a:ext>
                </a:extLst>
              </p14:cNvPr>
              <p14:cNvContentPartPr/>
              <p14:nvPr/>
            </p14:nvContentPartPr>
            <p14:xfrm>
              <a:off x="1957468" y="2140475"/>
              <a:ext cx="133920" cy="360"/>
            </p14:xfrm>
          </p:contentPart>
        </mc:Choice>
        <mc:Fallback xmlns="">
          <p:pic>
            <p:nvPicPr>
              <p:cNvPr id="58" name="Ink 57">
                <a:extLst>
                  <a:ext uri="{FF2B5EF4-FFF2-40B4-BE49-F238E27FC236}">
                    <a16:creationId xmlns:a16="http://schemas.microsoft.com/office/drawing/2014/main" id="{2B5C91CB-1BDE-5085-0525-04BC38CB4C44}"/>
                  </a:ext>
                </a:extLst>
              </p:cNvPr>
              <p:cNvPicPr/>
              <p:nvPr/>
            </p:nvPicPr>
            <p:blipFill>
              <a:blip r:embed="rId71"/>
              <a:stretch>
                <a:fillRect/>
              </a:stretch>
            </p:blipFill>
            <p:spPr>
              <a:xfrm>
                <a:off x="1948468" y="2131835"/>
                <a:ext cx="15156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67" name="Ink 66">
                <a:extLst>
                  <a:ext uri="{FF2B5EF4-FFF2-40B4-BE49-F238E27FC236}">
                    <a16:creationId xmlns:a16="http://schemas.microsoft.com/office/drawing/2014/main" id="{B40AEA36-B878-EE85-0AEB-B640680B21C2}"/>
                  </a:ext>
                </a:extLst>
              </p14:cNvPr>
              <p14:cNvContentPartPr/>
              <p14:nvPr/>
            </p14:nvContentPartPr>
            <p14:xfrm>
              <a:off x="2206588" y="1979195"/>
              <a:ext cx="100440" cy="264240"/>
            </p14:xfrm>
          </p:contentPart>
        </mc:Choice>
        <mc:Fallback xmlns="">
          <p:pic>
            <p:nvPicPr>
              <p:cNvPr id="67" name="Ink 66">
                <a:extLst>
                  <a:ext uri="{FF2B5EF4-FFF2-40B4-BE49-F238E27FC236}">
                    <a16:creationId xmlns:a16="http://schemas.microsoft.com/office/drawing/2014/main" id="{B40AEA36-B878-EE85-0AEB-B640680B21C2}"/>
                  </a:ext>
                </a:extLst>
              </p:cNvPr>
              <p:cNvPicPr/>
              <p:nvPr/>
            </p:nvPicPr>
            <p:blipFill>
              <a:blip r:embed="rId73"/>
              <a:stretch>
                <a:fillRect/>
              </a:stretch>
            </p:blipFill>
            <p:spPr>
              <a:xfrm>
                <a:off x="2197948" y="1970195"/>
                <a:ext cx="118080" cy="28188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68" name="Ink 67">
                <a:extLst>
                  <a:ext uri="{FF2B5EF4-FFF2-40B4-BE49-F238E27FC236}">
                    <a16:creationId xmlns:a16="http://schemas.microsoft.com/office/drawing/2014/main" id="{736B2636-17F3-F7F4-B27F-9F193807BB4A}"/>
                  </a:ext>
                </a:extLst>
              </p14:cNvPr>
              <p14:cNvContentPartPr/>
              <p14:nvPr/>
            </p14:nvContentPartPr>
            <p14:xfrm>
              <a:off x="2365708" y="1935995"/>
              <a:ext cx="126720" cy="165600"/>
            </p14:xfrm>
          </p:contentPart>
        </mc:Choice>
        <mc:Fallback xmlns="">
          <p:pic>
            <p:nvPicPr>
              <p:cNvPr id="68" name="Ink 67">
                <a:extLst>
                  <a:ext uri="{FF2B5EF4-FFF2-40B4-BE49-F238E27FC236}">
                    <a16:creationId xmlns:a16="http://schemas.microsoft.com/office/drawing/2014/main" id="{736B2636-17F3-F7F4-B27F-9F193807BB4A}"/>
                  </a:ext>
                </a:extLst>
              </p:cNvPr>
              <p:cNvPicPr/>
              <p:nvPr/>
            </p:nvPicPr>
            <p:blipFill>
              <a:blip r:embed="rId75"/>
              <a:stretch>
                <a:fillRect/>
              </a:stretch>
            </p:blipFill>
            <p:spPr>
              <a:xfrm>
                <a:off x="2357068" y="1927355"/>
                <a:ext cx="144360" cy="18324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69" name="Ink 68">
                <a:extLst>
                  <a:ext uri="{FF2B5EF4-FFF2-40B4-BE49-F238E27FC236}">
                    <a16:creationId xmlns:a16="http://schemas.microsoft.com/office/drawing/2014/main" id="{CCAD96B9-5BE4-34B5-599A-C3540C7C8AF2}"/>
                  </a:ext>
                </a:extLst>
              </p14:cNvPr>
              <p14:cNvContentPartPr/>
              <p14:nvPr/>
            </p14:nvContentPartPr>
            <p14:xfrm>
              <a:off x="2430868" y="1968035"/>
              <a:ext cx="23400" cy="291240"/>
            </p14:xfrm>
          </p:contentPart>
        </mc:Choice>
        <mc:Fallback xmlns="">
          <p:pic>
            <p:nvPicPr>
              <p:cNvPr id="69" name="Ink 68">
                <a:extLst>
                  <a:ext uri="{FF2B5EF4-FFF2-40B4-BE49-F238E27FC236}">
                    <a16:creationId xmlns:a16="http://schemas.microsoft.com/office/drawing/2014/main" id="{CCAD96B9-5BE4-34B5-599A-C3540C7C8AF2}"/>
                  </a:ext>
                </a:extLst>
              </p:cNvPr>
              <p:cNvPicPr/>
              <p:nvPr/>
            </p:nvPicPr>
            <p:blipFill>
              <a:blip r:embed="rId77"/>
              <a:stretch>
                <a:fillRect/>
              </a:stretch>
            </p:blipFill>
            <p:spPr>
              <a:xfrm>
                <a:off x="2421868" y="1959395"/>
                <a:ext cx="41040" cy="30888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70" name="Ink 69">
                <a:extLst>
                  <a:ext uri="{FF2B5EF4-FFF2-40B4-BE49-F238E27FC236}">
                    <a16:creationId xmlns:a16="http://schemas.microsoft.com/office/drawing/2014/main" id="{547A7AC5-E240-EA4E-A819-E014DD5CE151}"/>
                  </a:ext>
                </a:extLst>
              </p14:cNvPr>
              <p14:cNvContentPartPr/>
              <p14:nvPr/>
            </p14:nvContentPartPr>
            <p14:xfrm>
              <a:off x="2140348" y="2214635"/>
              <a:ext cx="582120" cy="76680"/>
            </p14:xfrm>
          </p:contentPart>
        </mc:Choice>
        <mc:Fallback xmlns="">
          <p:pic>
            <p:nvPicPr>
              <p:cNvPr id="70" name="Ink 69">
                <a:extLst>
                  <a:ext uri="{FF2B5EF4-FFF2-40B4-BE49-F238E27FC236}">
                    <a16:creationId xmlns:a16="http://schemas.microsoft.com/office/drawing/2014/main" id="{547A7AC5-E240-EA4E-A819-E014DD5CE151}"/>
                  </a:ext>
                </a:extLst>
              </p:cNvPr>
              <p:cNvPicPr/>
              <p:nvPr/>
            </p:nvPicPr>
            <p:blipFill>
              <a:blip r:embed="rId79"/>
              <a:stretch>
                <a:fillRect/>
              </a:stretch>
            </p:blipFill>
            <p:spPr>
              <a:xfrm>
                <a:off x="2131708" y="2205995"/>
                <a:ext cx="599760" cy="9432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71" name="Ink 70">
                <a:extLst>
                  <a:ext uri="{FF2B5EF4-FFF2-40B4-BE49-F238E27FC236}">
                    <a16:creationId xmlns:a16="http://schemas.microsoft.com/office/drawing/2014/main" id="{45D932FB-6C91-5C12-6C66-7217932A7046}"/>
                  </a:ext>
                </a:extLst>
              </p14:cNvPr>
              <p14:cNvContentPartPr/>
              <p14:nvPr/>
            </p14:nvContentPartPr>
            <p14:xfrm>
              <a:off x="2290828" y="2355755"/>
              <a:ext cx="360" cy="156600"/>
            </p14:xfrm>
          </p:contentPart>
        </mc:Choice>
        <mc:Fallback xmlns="">
          <p:pic>
            <p:nvPicPr>
              <p:cNvPr id="71" name="Ink 70">
                <a:extLst>
                  <a:ext uri="{FF2B5EF4-FFF2-40B4-BE49-F238E27FC236}">
                    <a16:creationId xmlns:a16="http://schemas.microsoft.com/office/drawing/2014/main" id="{45D932FB-6C91-5C12-6C66-7217932A7046}"/>
                  </a:ext>
                </a:extLst>
              </p:cNvPr>
              <p:cNvPicPr/>
              <p:nvPr/>
            </p:nvPicPr>
            <p:blipFill>
              <a:blip r:embed="rId81"/>
              <a:stretch>
                <a:fillRect/>
              </a:stretch>
            </p:blipFill>
            <p:spPr>
              <a:xfrm>
                <a:off x="2281828" y="2346755"/>
                <a:ext cx="18000" cy="17424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72" name="Ink 71">
                <a:extLst>
                  <a:ext uri="{FF2B5EF4-FFF2-40B4-BE49-F238E27FC236}">
                    <a16:creationId xmlns:a16="http://schemas.microsoft.com/office/drawing/2014/main" id="{F57247D0-F8A1-DB50-F189-03EC96BD49A8}"/>
                  </a:ext>
                </a:extLst>
              </p14:cNvPr>
              <p14:cNvContentPartPr/>
              <p14:nvPr/>
            </p14:nvContentPartPr>
            <p14:xfrm>
              <a:off x="2456788" y="2301035"/>
              <a:ext cx="96120" cy="79200"/>
            </p14:xfrm>
          </p:contentPart>
        </mc:Choice>
        <mc:Fallback xmlns="">
          <p:pic>
            <p:nvPicPr>
              <p:cNvPr id="72" name="Ink 71">
                <a:extLst>
                  <a:ext uri="{FF2B5EF4-FFF2-40B4-BE49-F238E27FC236}">
                    <a16:creationId xmlns:a16="http://schemas.microsoft.com/office/drawing/2014/main" id="{F57247D0-F8A1-DB50-F189-03EC96BD49A8}"/>
                  </a:ext>
                </a:extLst>
              </p:cNvPr>
              <p:cNvPicPr/>
              <p:nvPr/>
            </p:nvPicPr>
            <p:blipFill>
              <a:blip r:embed="rId83"/>
              <a:stretch>
                <a:fillRect/>
              </a:stretch>
            </p:blipFill>
            <p:spPr>
              <a:xfrm>
                <a:off x="2448148" y="2292035"/>
                <a:ext cx="11376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73" name="Ink 72">
                <a:extLst>
                  <a:ext uri="{FF2B5EF4-FFF2-40B4-BE49-F238E27FC236}">
                    <a16:creationId xmlns:a16="http://schemas.microsoft.com/office/drawing/2014/main" id="{EA1D1186-642C-3333-A803-D0C9BF6E982A}"/>
                  </a:ext>
                </a:extLst>
              </p14:cNvPr>
              <p14:cNvContentPartPr/>
              <p14:nvPr/>
            </p14:nvContentPartPr>
            <p14:xfrm>
              <a:off x="2429068" y="2336675"/>
              <a:ext cx="155880" cy="215640"/>
            </p14:xfrm>
          </p:contentPart>
        </mc:Choice>
        <mc:Fallback xmlns="">
          <p:pic>
            <p:nvPicPr>
              <p:cNvPr id="73" name="Ink 72">
                <a:extLst>
                  <a:ext uri="{FF2B5EF4-FFF2-40B4-BE49-F238E27FC236}">
                    <a16:creationId xmlns:a16="http://schemas.microsoft.com/office/drawing/2014/main" id="{EA1D1186-642C-3333-A803-D0C9BF6E982A}"/>
                  </a:ext>
                </a:extLst>
              </p:cNvPr>
              <p:cNvPicPr/>
              <p:nvPr/>
            </p:nvPicPr>
            <p:blipFill>
              <a:blip r:embed="rId85"/>
              <a:stretch>
                <a:fillRect/>
              </a:stretch>
            </p:blipFill>
            <p:spPr>
              <a:xfrm>
                <a:off x="2420068" y="2327675"/>
                <a:ext cx="173520" cy="233280"/>
              </a:xfrm>
              <a:prstGeom prst="rect">
                <a:avLst/>
              </a:prstGeom>
            </p:spPr>
          </p:pic>
        </mc:Fallback>
      </mc:AlternateContent>
      <p:grpSp>
        <p:nvGrpSpPr>
          <p:cNvPr id="85" name="Group 84">
            <a:extLst>
              <a:ext uri="{FF2B5EF4-FFF2-40B4-BE49-F238E27FC236}">
                <a16:creationId xmlns:a16="http://schemas.microsoft.com/office/drawing/2014/main" id="{C444E9EF-1BEA-0C2F-C05C-DCD92F50402A}"/>
              </a:ext>
            </a:extLst>
          </p:cNvPr>
          <p:cNvGrpSpPr/>
          <p:nvPr/>
        </p:nvGrpSpPr>
        <p:grpSpPr>
          <a:xfrm>
            <a:off x="2871868" y="1817915"/>
            <a:ext cx="978120" cy="809280"/>
            <a:chOff x="2871868" y="1817915"/>
            <a:chExt cx="978120" cy="809280"/>
          </a:xfrm>
        </p:grpSpPr>
        <mc:AlternateContent xmlns:mc="http://schemas.openxmlformats.org/markup-compatibility/2006" xmlns:p14="http://schemas.microsoft.com/office/powerpoint/2010/main">
          <mc:Choice Requires="p14">
            <p:contentPart p14:bwMode="auto" r:id="rId86">
              <p14:nvContentPartPr>
                <p14:cNvPr id="74" name="Ink 73">
                  <a:extLst>
                    <a:ext uri="{FF2B5EF4-FFF2-40B4-BE49-F238E27FC236}">
                      <a16:creationId xmlns:a16="http://schemas.microsoft.com/office/drawing/2014/main" id="{A3649EF4-C59A-90D0-2F5B-628125207267}"/>
                    </a:ext>
                  </a:extLst>
                </p14:cNvPr>
                <p14:cNvContentPartPr/>
                <p14:nvPr/>
              </p14:nvContentPartPr>
              <p14:xfrm>
                <a:off x="2871868" y="2086475"/>
                <a:ext cx="73440" cy="360"/>
              </p14:xfrm>
            </p:contentPart>
          </mc:Choice>
          <mc:Fallback xmlns="">
            <p:pic>
              <p:nvPicPr>
                <p:cNvPr id="74" name="Ink 73">
                  <a:extLst>
                    <a:ext uri="{FF2B5EF4-FFF2-40B4-BE49-F238E27FC236}">
                      <a16:creationId xmlns:a16="http://schemas.microsoft.com/office/drawing/2014/main" id="{A3649EF4-C59A-90D0-2F5B-628125207267}"/>
                    </a:ext>
                  </a:extLst>
                </p:cNvPr>
                <p:cNvPicPr/>
                <p:nvPr/>
              </p:nvPicPr>
              <p:blipFill>
                <a:blip r:embed="rId87"/>
                <a:stretch>
                  <a:fillRect/>
                </a:stretch>
              </p:blipFill>
              <p:spPr>
                <a:xfrm>
                  <a:off x="2862868" y="2077835"/>
                  <a:ext cx="9108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75" name="Ink 74">
                  <a:extLst>
                    <a:ext uri="{FF2B5EF4-FFF2-40B4-BE49-F238E27FC236}">
                      <a16:creationId xmlns:a16="http://schemas.microsoft.com/office/drawing/2014/main" id="{237A367B-A643-CD77-26AC-5F47A4381B7D}"/>
                    </a:ext>
                  </a:extLst>
                </p14:cNvPr>
                <p14:cNvContentPartPr/>
                <p14:nvPr/>
              </p14:nvContentPartPr>
              <p14:xfrm>
                <a:off x="2904268" y="1985675"/>
                <a:ext cx="27720" cy="4680"/>
              </p14:xfrm>
            </p:contentPart>
          </mc:Choice>
          <mc:Fallback xmlns="">
            <p:pic>
              <p:nvPicPr>
                <p:cNvPr id="75" name="Ink 74">
                  <a:extLst>
                    <a:ext uri="{FF2B5EF4-FFF2-40B4-BE49-F238E27FC236}">
                      <a16:creationId xmlns:a16="http://schemas.microsoft.com/office/drawing/2014/main" id="{237A367B-A643-CD77-26AC-5F47A4381B7D}"/>
                    </a:ext>
                  </a:extLst>
                </p:cNvPr>
                <p:cNvPicPr/>
                <p:nvPr/>
              </p:nvPicPr>
              <p:blipFill>
                <a:blip r:embed="rId89"/>
                <a:stretch>
                  <a:fillRect/>
                </a:stretch>
              </p:blipFill>
              <p:spPr>
                <a:xfrm>
                  <a:off x="2895628" y="1976675"/>
                  <a:ext cx="4536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76" name="Ink 75">
                  <a:extLst>
                    <a:ext uri="{FF2B5EF4-FFF2-40B4-BE49-F238E27FC236}">
                      <a16:creationId xmlns:a16="http://schemas.microsoft.com/office/drawing/2014/main" id="{93533C19-4CC6-3F44-E78B-DFF48049AC6A}"/>
                    </a:ext>
                  </a:extLst>
                </p14:cNvPr>
                <p14:cNvContentPartPr/>
                <p14:nvPr/>
              </p14:nvContentPartPr>
              <p14:xfrm>
                <a:off x="3162028" y="1839155"/>
                <a:ext cx="73800" cy="165600"/>
              </p14:xfrm>
            </p:contentPart>
          </mc:Choice>
          <mc:Fallback xmlns="">
            <p:pic>
              <p:nvPicPr>
                <p:cNvPr id="76" name="Ink 75">
                  <a:extLst>
                    <a:ext uri="{FF2B5EF4-FFF2-40B4-BE49-F238E27FC236}">
                      <a16:creationId xmlns:a16="http://schemas.microsoft.com/office/drawing/2014/main" id="{93533C19-4CC6-3F44-E78B-DFF48049AC6A}"/>
                    </a:ext>
                  </a:extLst>
                </p:cNvPr>
                <p:cNvPicPr/>
                <p:nvPr/>
              </p:nvPicPr>
              <p:blipFill>
                <a:blip r:embed="rId91"/>
                <a:stretch>
                  <a:fillRect/>
                </a:stretch>
              </p:blipFill>
              <p:spPr>
                <a:xfrm>
                  <a:off x="3153388" y="1830515"/>
                  <a:ext cx="91440" cy="18324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77" name="Ink 76">
                  <a:extLst>
                    <a:ext uri="{FF2B5EF4-FFF2-40B4-BE49-F238E27FC236}">
                      <a16:creationId xmlns:a16="http://schemas.microsoft.com/office/drawing/2014/main" id="{9E685F63-6609-492E-570C-D135AE7389EB}"/>
                    </a:ext>
                  </a:extLst>
                </p14:cNvPr>
                <p14:cNvContentPartPr/>
                <p14:nvPr/>
              </p14:nvContentPartPr>
              <p14:xfrm>
                <a:off x="3248068" y="1817915"/>
                <a:ext cx="11880" cy="408240"/>
              </p14:xfrm>
            </p:contentPart>
          </mc:Choice>
          <mc:Fallback xmlns="">
            <p:pic>
              <p:nvPicPr>
                <p:cNvPr id="77" name="Ink 76">
                  <a:extLst>
                    <a:ext uri="{FF2B5EF4-FFF2-40B4-BE49-F238E27FC236}">
                      <a16:creationId xmlns:a16="http://schemas.microsoft.com/office/drawing/2014/main" id="{9E685F63-6609-492E-570C-D135AE7389EB}"/>
                    </a:ext>
                  </a:extLst>
                </p:cNvPr>
                <p:cNvPicPr/>
                <p:nvPr/>
              </p:nvPicPr>
              <p:blipFill>
                <a:blip r:embed="rId93"/>
                <a:stretch>
                  <a:fillRect/>
                </a:stretch>
              </p:blipFill>
              <p:spPr>
                <a:xfrm>
                  <a:off x="3239068" y="1808915"/>
                  <a:ext cx="29520" cy="42588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78" name="Ink 77">
                  <a:extLst>
                    <a:ext uri="{FF2B5EF4-FFF2-40B4-BE49-F238E27FC236}">
                      <a16:creationId xmlns:a16="http://schemas.microsoft.com/office/drawing/2014/main" id="{A4F6335C-B00C-37E9-B234-DCA10B93D003}"/>
                    </a:ext>
                  </a:extLst>
                </p14:cNvPr>
                <p14:cNvContentPartPr/>
                <p14:nvPr/>
              </p14:nvContentPartPr>
              <p14:xfrm>
                <a:off x="3033148" y="2236955"/>
                <a:ext cx="318240" cy="11160"/>
              </p14:xfrm>
            </p:contentPart>
          </mc:Choice>
          <mc:Fallback xmlns="">
            <p:pic>
              <p:nvPicPr>
                <p:cNvPr id="78" name="Ink 77">
                  <a:extLst>
                    <a:ext uri="{FF2B5EF4-FFF2-40B4-BE49-F238E27FC236}">
                      <a16:creationId xmlns:a16="http://schemas.microsoft.com/office/drawing/2014/main" id="{A4F6335C-B00C-37E9-B234-DCA10B93D003}"/>
                    </a:ext>
                  </a:extLst>
                </p:cNvPr>
                <p:cNvPicPr/>
                <p:nvPr/>
              </p:nvPicPr>
              <p:blipFill>
                <a:blip r:embed="rId95"/>
                <a:stretch>
                  <a:fillRect/>
                </a:stretch>
              </p:blipFill>
              <p:spPr>
                <a:xfrm>
                  <a:off x="3024508" y="2228315"/>
                  <a:ext cx="33588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79" name="Ink 78">
                  <a:extLst>
                    <a:ext uri="{FF2B5EF4-FFF2-40B4-BE49-F238E27FC236}">
                      <a16:creationId xmlns:a16="http://schemas.microsoft.com/office/drawing/2014/main" id="{827B643D-866D-E60E-FBF9-00FF1A92C796}"/>
                    </a:ext>
                  </a:extLst>
                </p14:cNvPr>
                <p14:cNvContentPartPr/>
                <p14:nvPr/>
              </p14:nvContentPartPr>
              <p14:xfrm>
                <a:off x="2973748" y="2333795"/>
                <a:ext cx="297000" cy="293400"/>
              </p14:xfrm>
            </p:contentPart>
          </mc:Choice>
          <mc:Fallback xmlns="">
            <p:pic>
              <p:nvPicPr>
                <p:cNvPr id="79" name="Ink 78">
                  <a:extLst>
                    <a:ext uri="{FF2B5EF4-FFF2-40B4-BE49-F238E27FC236}">
                      <a16:creationId xmlns:a16="http://schemas.microsoft.com/office/drawing/2014/main" id="{827B643D-866D-E60E-FBF9-00FF1A92C796}"/>
                    </a:ext>
                  </a:extLst>
                </p:cNvPr>
                <p:cNvPicPr/>
                <p:nvPr/>
              </p:nvPicPr>
              <p:blipFill>
                <a:blip r:embed="rId97"/>
                <a:stretch>
                  <a:fillRect/>
                </a:stretch>
              </p:blipFill>
              <p:spPr>
                <a:xfrm>
                  <a:off x="2964748" y="2324795"/>
                  <a:ext cx="314640" cy="31104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82" name="Ink 81">
                  <a:extLst>
                    <a:ext uri="{FF2B5EF4-FFF2-40B4-BE49-F238E27FC236}">
                      <a16:creationId xmlns:a16="http://schemas.microsoft.com/office/drawing/2014/main" id="{F72E70C0-8A46-71EE-9C03-089E19679554}"/>
                    </a:ext>
                  </a:extLst>
                </p14:cNvPr>
                <p14:cNvContentPartPr/>
                <p14:nvPr/>
              </p14:nvContentPartPr>
              <p14:xfrm>
                <a:off x="3385948" y="1914395"/>
                <a:ext cx="186480" cy="279360"/>
              </p14:xfrm>
            </p:contentPart>
          </mc:Choice>
          <mc:Fallback xmlns="">
            <p:pic>
              <p:nvPicPr>
                <p:cNvPr id="82" name="Ink 81">
                  <a:extLst>
                    <a:ext uri="{FF2B5EF4-FFF2-40B4-BE49-F238E27FC236}">
                      <a16:creationId xmlns:a16="http://schemas.microsoft.com/office/drawing/2014/main" id="{F72E70C0-8A46-71EE-9C03-089E19679554}"/>
                    </a:ext>
                  </a:extLst>
                </p:cNvPr>
                <p:cNvPicPr/>
                <p:nvPr/>
              </p:nvPicPr>
              <p:blipFill>
                <a:blip r:embed="rId99"/>
                <a:stretch>
                  <a:fillRect/>
                </a:stretch>
              </p:blipFill>
              <p:spPr>
                <a:xfrm>
                  <a:off x="3376948" y="1905755"/>
                  <a:ext cx="204120" cy="29700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83" name="Ink 82">
                  <a:extLst>
                    <a:ext uri="{FF2B5EF4-FFF2-40B4-BE49-F238E27FC236}">
                      <a16:creationId xmlns:a16="http://schemas.microsoft.com/office/drawing/2014/main" id="{D459B1A5-3826-2600-2192-9060F99A2479}"/>
                    </a:ext>
                  </a:extLst>
                </p14:cNvPr>
                <p14:cNvContentPartPr/>
                <p14:nvPr/>
              </p14:nvContentPartPr>
              <p14:xfrm>
                <a:off x="3689428" y="1871555"/>
                <a:ext cx="160560" cy="22680"/>
              </p14:xfrm>
            </p:contentPart>
          </mc:Choice>
          <mc:Fallback xmlns="">
            <p:pic>
              <p:nvPicPr>
                <p:cNvPr id="83" name="Ink 82">
                  <a:extLst>
                    <a:ext uri="{FF2B5EF4-FFF2-40B4-BE49-F238E27FC236}">
                      <a16:creationId xmlns:a16="http://schemas.microsoft.com/office/drawing/2014/main" id="{D459B1A5-3826-2600-2192-9060F99A2479}"/>
                    </a:ext>
                  </a:extLst>
                </p:cNvPr>
                <p:cNvPicPr/>
                <p:nvPr/>
              </p:nvPicPr>
              <p:blipFill>
                <a:blip r:embed="rId101"/>
                <a:stretch>
                  <a:fillRect/>
                </a:stretch>
              </p:blipFill>
              <p:spPr>
                <a:xfrm>
                  <a:off x="3680788" y="1862555"/>
                  <a:ext cx="17820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84" name="Ink 83">
                  <a:extLst>
                    <a:ext uri="{FF2B5EF4-FFF2-40B4-BE49-F238E27FC236}">
                      <a16:creationId xmlns:a16="http://schemas.microsoft.com/office/drawing/2014/main" id="{C4FC5D7C-30B0-504A-1252-AA63B07479E4}"/>
                    </a:ext>
                  </a:extLst>
                </p14:cNvPr>
                <p14:cNvContentPartPr/>
                <p14:nvPr/>
              </p14:nvContentPartPr>
              <p14:xfrm>
                <a:off x="3645148" y="1925195"/>
                <a:ext cx="163080" cy="288360"/>
              </p14:xfrm>
            </p:contentPart>
          </mc:Choice>
          <mc:Fallback xmlns="">
            <p:pic>
              <p:nvPicPr>
                <p:cNvPr id="84" name="Ink 83">
                  <a:extLst>
                    <a:ext uri="{FF2B5EF4-FFF2-40B4-BE49-F238E27FC236}">
                      <a16:creationId xmlns:a16="http://schemas.microsoft.com/office/drawing/2014/main" id="{C4FC5D7C-30B0-504A-1252-AA63B07479E4}"/>
                    </a:ext>
                  </a:extLst>
                </p:cNvPr>
                <p:cNvPicPr/>
                <p:nvPr/>
              </p:nvPicPr>
              <p:blipFill>
                <a:blip r:embed="rId103"/>
                <a:stretch>
                  <a:fillRect/>
                </a:stretch>
              </p:blipFill>
              <p:spPr>
                <a:xfrm>
                  <a:off x="3636508" y="1916195"/>
                  <a:ext cx="180720" cy="306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4">
            <p14:nvContentPartPr>
              <p14:cNvPr id="98" name="Ink 97">
                <a:extLst>
                  <a:ext uri="{FF2B5EF4-FFF2-40B4-BE49-F238E27FC236}">
                    <a16:creationId xmlns:a16="http://schemas.microsoft.com/office/drawing/2014/main" id="{51ED3B3E-BBC7-0DB3-6429-E4E6FAD690C4}"/>
                  </a:ext>
                </a:extLst>
              </p14:cNvPr>
              <p14:cNvContentPartPr/>
              <p14:nvPr/>
            </p14:nvContentPartPr>
            <p14:xfrm>
              <a:off x="8132188" y="1558355"/>
              <a:ext cx="430560" cy="44640"/>
            </p14:xfrm>
          </p:contentPart>
        </mc:Choice>
        <mc:Fallback xmlns="">
          <p:pic>
            <p:nvPicPr>
              <p:cNvPr id="98" name="Ink 97">
                <a:extLst>
                  <a:ext uri="{FF2B5EF4-FFF2-40B4-BE49-F238E27FC236}">
                    <a16:creationId xmlns:a16="http://schemas.microsoft.com/office/drawing/2014/main" id="{51ED3B3E-BBC7-0DB3-6429-E4E6FAD690C4}"/>
                  </a:ext>
                </a:extLst>
              </p:cNvPr>
              <p:cNvPicPr/>
              <p:nvPr/>
            </p:nvPicPr>
            <p:blipFill>
              <a:blip r:embed="rId105"/>
              <a:stretch>
                <a:fillRect/>
              </a:stretch>
            </p:blipFill>
            <p:spPr>
              <a:xfrm>
                <a:off x="8123548" y="1549355"/>
                <a:ext cx="448200"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102" name="Ink 101">
                <a:extLst>
                  <a:ext uri="{FF2B5EF4-FFF2-40B4-BE49-F238E27FC236}">
                    <a16:creationId xmlns:a16="http://schemas.microsoft.com/office/drawing/2014/main" id="{D9365622-B002-ACD1-F599-CF00F016B6CF}"/>
                  </a:ext>
                </a:extLst>
              </p14:cNvPr>
              <p14:cNvContentPartPr/>
              <p14:nvPr/>
            </p14:nvContentPartPr>
            <p14:xfrm>
              <a:off x="8327668" y="1236875"/>
              <a:ext cx="141480" cy="106920"/>
            </p14:xfrm>
          </p:contentPart>
        </mc:Choice>
        <mc:Fallback xmlns="">
          <p:pic>
            <p:nvPicPr>
              <p:cNvPr id="102" name="Ink 101">
                <a:extLst>
                  <a:ext uri="{FF2B5EF4-FFF2-40B4-BE49-F238E27FC236}">
                    <a16:creationId xmlns:a16="http://schemas.microsoft.com/office/drawing/2014/main" id="{D9365622-B002-ACD1-F599-CF00F016B6CF}"/>
                  </a:ext>
                </a:extLst>
              </p:cNvPr>
              <p:cNvPicPr/>
              <p:nvPr/>
            </p:nvPicPr>
            <p:blipFill>
              <a:blip r:embed="rId107"/>
              <a:stretch>
                <a:fillRect/>
              </a:stretch>
            </p:blipFill>
            <p:spPr>
              <a:xfrm>
                <a:off x="8318668" y="1227875"/>
                <a:ext cx="159120" cy="12456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103" name="Ink 102">
                <a:extLst>
                  <a:ext uri="{FF2B5EF4-FFF2-40B4-BE49-F238E27FC236}">
                    <a16:creationId xmlns:a16="http://schemas.microsoft.com/office/drawing/2014/main" id="{5380E5C2-A848-6B2E-37A3-C03FACCF45CC}"/>
                  </a:ext>
                </a:extLst>
              </p14:cNvPr>
              <p14:cNvContentPartPr/>
              <p14:nvPr/>
            </p14:nvContentPartPr>
            <p14:xfrm>
              <a:off x="8377708" y="1209875"/>
              <a:ext cx="167760" cy="286920"/>
            </p14:xfrm>
          </p:contentPart>
        </mc:Choice>
        <mc:Fallback xmlns="">
          <p:pic>
            <p:nvPicPr>
              <p:cNvPr id="103" name="Ink 102">
                <a:extLst>
                  <a:ext uri="{FF2B5EF4-FFF2-40B4-BE49-F238E27FC236}">
                    <a16:creationId xmlns:a16="http://schemas.microsoft.com/office/drawing/2014/main" id="{5380E5C2-A848-6B2E-37A3-C03FACCF45CC}"/>
                  </a:ext>
                </a:extLst>
              </p:cNvPr>
              <p:cNvPicPr/>
              <p:nvPr/>
            </p:nvPicPr>
            <p:blipFill>
              <a:blip r:embed="rId109"/>
              <a:stretch>
                <a:fillRect/>
              </a:stretch>
            </p:blipFill>
            <p:spPr>
              <a:xfrm>
                <a:off x="8368708" y="1200875"/>
                <a:ext cx="185400" cy="304560"/>
              </a:xfrm>
              <a:prstGeom prst="rect">
                <a:avLst/>
              </a:prstGeom>
            </p:spPr>
          </p:pic>
        </mc:Fallback>
      </mc:AlternateContent>
      <p:grpSp>
        <p:nvGrpSpPr>
          <p:cNvPr id="129" name="Group 128">
            <a:extLst>
              <a:ext uri="{FF2B5EF4-FFF2-40B4-BE49-F238E27FC236}">
                <a16:creationId xmlns:a16="http://schemas.microsoft.com/office/drawing/2014/main" id="{D3B75999-7002-8EA1-2F82-9DDEE79BEC68}"/>
              </a:ext>
            </a:extLst>
          </p:cNvPr>
          <p:cNvGrpSpPr/>
          <p:nvPr/>
        </p:nvGrpSpPr>
        <p:grpSpPr>
          <a:xfrm>
            <a:off x="6623428" y="4872875"/>
            <a:ext cx="1283400" cy="441360"/>
            <a:chOff x="6623428" y="4872875"/>
            <a:chExt cx="1283400" cy="441360"/>
          </a:xfrm>
        </p:grpSpPr>
        <mc:AlternateContent xmlns:mc="http://schemas.openxmlformats.org/markup-compatibility/2006" xmlns:p14="http://schemas.microsoft.com/office/powerpoint/2010/main">
          <mc:Choice Requires="p14">
            <p:contentPart p14:bwMode="auto" r:id="rId110">
              <p14:nvContentPartPr>
                <p14:cNvPr id="127" name="Ink 126">
                  <a:extLst>
                    <a:ext uri="{FF2B5EF4-FFF2-40B4-BE49-F238E27FC236}">
                      <a16:creationId xmlns:a16="http://schemas.microsoft.com/office/drawing/2014/main" id="{B507CBA6-93BB-AB96-1147-61F60861C018}"/>
                    </a:ext>
                  </a:extLst>
                </p14:cNvPr>
                <p14:cNvContentPartPr/>
                <p14:nvPr/>
              </p14:nvContentPartPr>
              <p14:xfrm>
                <a:off x="6637108" y="4901675"/>
                <a:ext cx="1269720" cy="412560"/>
              </p14:xfrm>
            </p:contentPart>
          </mc:Choice>
          <mc:Fallback xmlns="">
            <p:pic>
              <p:nvPicPr>
                <p:cNvPr id="127" name="Ink 126">
                  <a:extLst>
                    <a:ext uri="{FF2B5EF4-FFF2-40B4-BE49-F238E27FC236}">
                      <a16:creationId xmlns:a16="http://schemas.microsoft.com/office/drawing/2014/main" id="{B507CBA6-93BB-AB96-1147-61F60861C018}"/>
                    </a:ext>
                  </a:extLst>
                </p:cNvPr>
                <p:cNvPicPr/>
                <p:nvPr/>
              </p:nvPicPr>
              <p:blipFill>
                <a:blip r:embed="rId111"/>
                <a:stretch>
                  <a:fillRect/>
                </a:stretch>
              </p:blipFill>
              <p:spPr>
                <a:xfrm>
                  <a:off x="6628468" y="4892675"/>
                  <a:ext cx="1287360" cy="43020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128" name="Ink 127">
                  <a:extLst>
                    <a:ext uri="{FF2B5EF4-FFF2-40B4-BE49-F238E27FC236}">
                      <a16:creationId xmlns:a16="http://schemas.microsoft.com/office/drawing/2014/main" id="{A52BFA47-5F3D-684A-872C-193A3CD227A0}"/>
                    </a:ext>
                  </a:extLst>
                </p14:cNvPr>
                <p14:cNvContentPartPr/>
                <p14:nvPr/>
              </p14:nvContentPartPr>
              <p14:xfrm>
                <a:off x="6623428" y="4872875"/>
                <a:ext cx="69840" cy="72720"/>
              </p14:xfrm>
            </p:contentPart>
          </mc:Choice>
          <mc:Fallback xmlns="">
            <p:pic>
              <p:nvPicPr>
                <p:cNvPr id="128" name="Ink 127">
                  <a:extLst>
                    <a:ext uri="{FF2B5EF4-FFF2-40B4-BE49-F238E27FC236}">
                      <a16:creationId xmlns:a16="http://schemas.microsoft.com/office/drawing/2014/main" id="{A52BFA47-5F3D-684A-872C-193A3CD227A0}"/>
                    </a:ext>
                  </a:extLst>
                </p:cNvPr>
                <p:cNvPicPr/>
                <p:nvPr/>
              </p:nvPicPr>
              <p:blipFill>
                <a:blip r:embed="rId113"/>
                <a:stretch>
                  <a:fillRect/>
                </a:stretch>
              </p:blipFill>
              <p:spPr>
                <a:xfrm>
                  <a:off x="6614788" y="4863875"/>
                  <a:ext cx="87480" cy="903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4">
            <p14:nvContentPartPr>
              <p14:cNvPr id="105" name="Ink 104">
                <a:extLst>
                  <a:ext uri="{FF2B5EF4-FFF2-40B4-BE49-F238E27FC236}">
                    <a16:creationId xmlns:a16="http://schemas.microsoft.com/office/drawing/2014/main" id="{1A5FC0EA-3F52-7E22-19B3-1A8C8C17F7B9}"/>
                  </a:ext>
                </a:extLst>
              </p14:cNvPr>
              <p14:cNvContentPartPr/>
              <p14:nvPr/>
            </p14:nvContentPartPr>
            <p14:xfrm>
              <a:off x="8184388" y="1649075"/>
              <a:ext cx="185760" cy="255600"/>
            </p14:xfrm>
          </p:contentPart>
        </mc:Choice>
        <mc:Fallback xmlns="">
          <p:pic>
            <p:nvPicPr>
              <p:cNvPr id="105" name="Ink 104">
                <a:extLst>
                  <a:ext uri="{FF2B5EF4-FFF2-40B4-BE49-F238E27FC236}">
                    <a16:creationId xmlns:a16="http://schemas.microsoft.com/office/drawing/2014/main" id="{1A5FC0EA-3F52-7E22-19B3-1A8C8C17F7B9}"/>
                  </a:ext>
                </a:extLst>
              </p:cNvPr>
              <p:cNvPicPr/>
              <p:nvPr/>
            </p:nvPicPr>
            <p:blipFill>
              <a:blip r:embed="rId115"/>
              <a:stretch>
                <a:fillRect/>
              </a:stretch>
            </p:blipFill>
            <p:spPr>
              <a:xfrm>
                <a:off x="8175388" y="1640075"/>
                <a:ext cx="203400" cy="27324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106" name="Ink 105">
                <a:extLst>
                  <a:ext uri="{FF2B5EF4-FFF2-40B4-BE49-F238E27FC236}">
                    <a16:creationId xmlns:a16="http://schemas.microsoft.com/office/drawing/2014/main" id="{A8512D36-B57C-1975-2635-CD6184A3AFAF}"/>
                  </a:ext>
                </a:extLst>
              </p14:cNvPr>
              <p14:cNvContentPartPr/>
              <p14:nvPr/>
            </p14:nvContentPartPr>
            <p14:xfrm>
              <a:off x="8411908" y="1624235"/>
              <a:ext cx="73800" cy="110520"/>
            </p14:xfrm>
          </p:contentPart>
        </mc:Choice>
        <mc:Fallback xmlns="">
          <p:pic>
            <p:nvPicPr>
              <p:cNvPr id="106" name="Ink 105">
                <a:extLst>
                  <a:ext uri="{FF2B5EF4-FFF2-40B4-BE49-F238E27FC236}">
                    <a16:creationId xmlns:a16="http://schemas.microsoft.com/office/drawing/2014/main" id="{A8512D36-B57C-1975-2635-CD6184A3AFAF}"/>
                  </a:ext>
                </a:extLst>
              </p:cNvPr>
              <p:cNvPicPr/>
              <p:nvPr/>
            </p:nvPicPr>
            <p:blipFill>
              <a:blip r:embed="rId117"/>
              <a:stretch>
                <a:fillRect/>
              </a:stretch>
            </p:blipFill>
            <p:spPr>
              <a:xfrm>
                <a:off x="8403268" y="1615235"/>
                <a:ext cx="91440" cy="12816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107" name="Ink 106">
                <a:extLst>
                  <a:ext uri="{FF2B5EF4-FFF2-40B4-BE49-F238E27FC236}">
                    <a16:creationId xmlns:a16="http://schemas.microsoft.com/office/drawing/2014/main" id="{26B02DAB-49AB-9254-2BA7-EE8AE0087F6B}"/>
                  </a:ext>
                </a:extLst>
              </p14:cNvPr>
              <p14:cNvContentPartPr/>
              <p14:nvPr/>
            </p14:nvContentPartPr>
            <p14:xfrm>
              <a:off x="8519908" y="1581035"/>
              <a:ext cx="360" cy="359640"/>
            </p14:xfrm>
          </p:contentPart>
        </mc:Choice>
        <mc:Fallback xmlns="">
          <p:pic>
            <p:nvPicPr>
              <p:cNvPr id="107" name="Ink 106">
                <a:extLst>
                  <a:ext uri="{FF2B5EF4-FFF2-40B4-BE49-F238E27FC236}">
                    <a16:creationId xmlns:a16="http://schemas.microsoft.com/office/drawing/2014/main" id="{26B02DAB-49AB-9254-2BA7-EE8AE0087F6B}"/>
                  </a:ext>
                </a:extLst>
              </p:cNvPr>
              <p:cNvPicPr/>
              <p:nvPr/>
            </p:nvPicPr>
            <p:blipFill>
              <a:blip r:embed="rId119"/>
              <a:stretch>
                <a:fillRect/>
              </a:stretch>
            </p:blipFill>
            <p:spPr>
              <a:xfrm>
                <a:off x="8510908" y="1572395"/>
                <a:ext cx="18000" cy="37728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108" name="Ink 107">
                <a:extLst>
                  <a:ext uri="{FF2B5EF4-FFF2-40B4-BE49-F238E27FC236}">
                    <a16:creationId xmlns:a16="http://schemas.microsoft.com/office/drawing/2014/main" id="{BEC504AB-0BA9-E226-6D5A-2D73277B34E9}"/>
                  </a:ext>
                </a:extLst>
              </p14:cNvPr>
              <p14:cNvContentPartPr/>
              <p14:nvPr/>
            </p14:nvContentPartPr>
            <p14:xfrm>
              <a:off x="8724388" y="1494995"/>
              <a:ext cx="106560" cy="360"/>
            </p14:xfrm>
          </p:contentPart>
        </mc:Choice>
        <mc:Fallback xmlns="">
          <p:pic>
            <p:nvPicPr>
              <p:cNvPr id="108" name="Ink 107">
                <a:extLst>
                  <a:ext uri="{FF2B5EF4-FFF2-40B4-BE49-F238E27FC236}">
                    <a16:creationId xmlns:a16="http://schemas.microsoft.com/office/drawing/2014/main" id="{BEC504AB-0BA9-E226-6D5A-2D73277B34E9}"/>
                  </a:ext>
                </a:extLst>
              </p:cNvPr>
              <p:cNvPicPr/>
              <p:nvPr/>
            </p:nvPicPr>
            <p:blipFill>
              <a:blip r:embed="rId39"/>
              <a:stretch>
                <a:fillRect/>
              </a:stretch>
            </p:blipFill>
            <p:spPr>
              <a:xfrm>
                <a:off x="8715388" y="1485995"/>
                <a:ext cx="1242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109" name="Ink 108">
                <a:extLst>
                  <a:ext uri="{FF2B5EF4-FFF2-40B4-BE49-F238E27FC236}">
                    <a16:creationId xmlns:a16="http://schemas.microsoft.com/office/drawing/2014/main" id="{E787C699-9828-89C0-CA1C-946C7842289C}"/>
                  </a:ext>
                </a:extLst>
              </p14:cNvPr>
              <p14:cNvContentPartPr/>
              <p14:nvPr/>
            </p14:nvContentPartPr>
            <p14:xfrm>
              <a:off x="8734828" y="1376555"/>
              <a:ext cx="105840" cy="360"/>
            </p14:xfrm>
          </p:contentPart>
        </mc:Choice>
        <mc:Fallback xmlns="">
          <p:pic>
            <p:nvPicPr>
              <p:cNvPr id="109" name="Ink 108">
                <a:extLst>
                  <a:ext uri="{FF2B5EF4-FFF2-40B4-BE49-F238E27FC236}">
                    <a16:creationId xmlns:a16="http://schemas.microsoft.com/office/drawing/2014/main" id="{E787C699-9828-89C0-CA1C-946C7842289C}"/>
                  </a:ext>
                </a:extLst>
              </p:cNvPr>
              <p:cNvPicPr/>
              <p:nvPr/>
            </p:nvPicPr>
            <p:blipFill>
              <a:blip r:embed="rId122"/>
              <a:stretch>
                <a:fillRect/>
              </a:stretch>
            </p:blipFill>
            <p:spPr>
              <a:xfrm>
                <a:off x="8726188" y="1367915"/>
                <a:ext cx="12348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111" name="Ink 110">
                <a:extLst>
                  <a:ext uri="{FF2B5EF4-FFF2-40B4-BE49-F238E27FC236}">
                    <a16:creationId xmlns:a16="http://schemas.microsoft.com/office/drawing/2014/main" id="{E19BFFB5-6C4E-5578-EF65-82926E0F7190}"/>
                  </a:ext>
                </a:extLst>
              </p14:cNvPr>
              <p14:cNvContentPartPr/>
              <p14:nvPr/>
            </p14:nvContentPartPr>
            <p14:xfrm>
              <a:off x="9089788" y="1175315"/>
              <a:ext cx="22680" cy="211320"/>
            </p14:xfrm>
          </p:contentPart>
        </mc:Choice>
        <mc:Fallback xmlns="">
          <p:pic>
            <p:nvPicPr>
              <p:cNvPr id="111" name="Ink 110">
                <a:extLst>
                  <a:ext uri="{FF2B5EF4-FFF2-40B4-BE49-F238E27FC236}">
                    <a16:creationId xmlns:a16="http://schemas.microsoft.com/office/drawing/2014/main" id="{E19BFFB5-6C4E-5578-EF65-82926E0F7190}"/>
                  </a:ext>
                </a:extLst>
              </p:cNvPr>
              <p:cNvPicPr/>
              <p:nvPr/>
            </p:nvPicPr>
            <p:blipFill>
              <a:blip r:embed="rId124"/>
              <a:stretch>
                <a:fillRect/>
              </a:stretch>
            </p:blipFill>
            <p:spPr>
              <a:xfrm>
                <a:off x="9081148" y="1166675"/>
                <a:ext cx="40320" cy="22896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112" name="Ink 111">
                <a:extLst>
                  <a:ext uri="{FF2B5EF4-FFF2-40B4-BE49-F238E27FC236}">
                    <a16:creationId xmlns:a16="http://schemas.microsoft.com/office/drawing/2014/main" id="{17B66019-C3FB-FD1C-DC26-F3AA6F3E939C}"/>
                  </a:ext>
                </a:extLst>
              </p14:cNvPr>
              <p14:cNvContentPartPr/>
              <p14:nvPr/>
            </p14:nvContentPartPr>
            <p14:xfrm>
              <a:off x="8992948" y="1451795"/>
              <a:ext cx="279720" cy="360"/>
            </p14:xfrm>
          </p:contentPart>
        </mc:Choice>
        <mc:Fallback xmlns="">
          <p:pic>
            <p:nvPicPr>
              <p:cNvPr id="112" name="Ink 111">
                <a:extLst>
                  <a:ext uri="{FF2B5EF4-FFF2-40B4-BE49-F238E27FC236}">
                    <a16:creationId xmlns:a16="http://schemas.microsoft.com/office/drawing/2014/main" id="{17B66019-C3FB-FD1C-DC26-F3AA6F3E939C}"/>
                  </a:ext>
                </a:extLst>
              </p:cNvPr>
              <p:cNvPicPr/>
              <p:nvPr/>
            </p:nvPicPr>
            <p:blipFill>
              <a:blip r:embed="rId126"/>
              <a:stretch>
                <a:fillRect/>
              </a:stretch>
            </p:blipFill>
            <p:spPr>
              <a:xfrm>
                <a:off x="8984308" y="1443155"/>
                <a:ext cx="29736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114" name="Ink 113">
                <a:extLst>
                  <a:ext uri="{FF2B5EF4-FFF2-40B4-BE49-F238E27FC236}">
                    <a16:creationId xmlns:a16="http://schemas.microsoft.com/office/drawing/2014/main" id="{936E2FA4-F918-DF9F-848D-7D677A50232B}"/>
                  </a:ext>
                </a:extLst>
              </p14:cNvPr>
              <p14:cNvContentPartPr/>
              <p14:nvPr/>
            </p14:nvContentPartPr>
            <p14:xfrm>
              <a:off x="9012028" y="1537115"/>
              <a:ext cx="178920" cy="207000"/>
            </p14:xfrm>
          </p:contentPart>
        </mc:Choice>
        <mc:Fallback xmlns="">
          <p:pic>
            <p:nvPicPr>
              <p:cNvPr id="114" name="Ink 113">
                <a:extLst>
                  <a:ext uri="{FF2B5EF4-FFF2-40B4-BE49-F238E27FC236}">
                    <a16:creationId xmlns:a16="http://schemas.microsoft.com/office/drawing/2014/main" id="{936E2FA4-F918-DF9F-848D-7D677A50232B}"/>
                  </a:ext>
                </a:extLst>
              </p:cNvPr>
              <p:cNvPicPr/>
              <p:nvPr/>
            </p:nvPicPr>
            <p:blipFill>
              <a:blip r:embed="rId128"/>
              <a:stretch>
                <a:fillRect/>
              </a:stretch>
            </p:blipFill>
            <p:spPr>
              <a:xfrm>
                <a:off x="9003388" y="1528475"/>
                <a:ext cx="196560" cy="22464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116" name="Ink 115">
                <a:extLst>
                  <a:ext uri="{FF2B5EF4-FFF2-40B4-BE49-F238E27FC236}">
                    <a16:creationId xmlns:a16="http://schemas.microsoft.com/office/drawing/2014/main" id="{FA59E499-B05D-A6F4-7044-010AA875DE6F}"/>
                  </a:ext>
                </a:extLst>
              </p14:cNvPr>
              <p14:cNvContentPartPr/>
              <p14:nvPr/>
            </p14:nvContentPartPr>
            <p14:xfrm>
              <a:off x="6557908" y="2086115"/>
              <a:ext cx="318960" cy="368280"/>
            </p14:xfrm>
          </p:contentPart>
        </mc:Choice>
        <mc:Fallback xmlns="">
          <p:pic>
            <p:nvPicPr>
              <p:cNvPr id="116" name="Ink 115">
                <a:extLst>
                  <a:ext uri="{FF2B5EF4-FFF2-40B4-BE49-F238E27FC236}">
                    <a16:creationId xmlns:a16="http://schemas.microsoft.com/office/drawing/2014/main" id="{FA59E499-B05D-A6F4-7044-010AA875DE6F}"/>
                  </a:ext>
                </a:extLst>
              </p:cNvPr>
              <p:cNvPicPr/>
              <p:nvPr/>
            </p:nvPicPr>
            <p:blipFill>
              <a:blip r:embed="rId130"/>
              <a:stretch>
                <a:fillRect/>
              </a:stretch>
            </p:blipFill>
            <p:spPr>
              <a:xfrm>
                <a:off x="6549268" y="2077115"/>
                <a:ext cx="336600" cy="38592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117" name="Ink 116">
                <a:extLst>
                  <a:ext uri="{FF2B5EF4-FFF2-40B4-BE49-F238E27FC236}">
                    <a16:creationId xmlns:a16="http://schemas.microsoft.com/office/drawing/2014/main" id="{060D80D8-A6F5-1AB6-DB91-A9054B03B17C}"/>
                  </a:ext>
                </a:extLst>
              </p14:cNvPr>
              <p14:cNvContentPartPr/>
              <p14:nvPr/>
            </p14:nvContentPartPr>
            <p14:xfrm>
              <a:off x="6798388" y="2129675"/>
              <a:ext cx="87120" cy="193320"/>
            </p14:xfrm>
          </p:contentPart>
        </mc:Choice>
        <mc:Fallback xmlns="">
          <p:pic>
            <p:nvPicPr>
              <p:cNvPr id="117" name="Ink 116">
                <a:extLst>
                  <a:ext uri="{FF2B5EF4-FFF2-40B4-BE49-F238E27FC236}">
                    <a16:creationId xmlns:a16="http://schemas.microsoft.com/office/drawing/2014/main" id="{060D80D8-A6F5-1AB6-DB91-A9054B03B17C}"/>
                  </a:ext>
                </a:extLst>
              </p:cNvPr>
              <p:cNvPicPr/>
              <p:nvPr/>
            </p:nvPicPr>
            <p:blipFill>
              <a:blip r:embed="rId132"/>
              <a:stretch>
                <a:fillRect/>
              </a:stretch>
            </p:blipFill>
            <p:spPr>
              <a:xfrm>
                <a:off x="6789388" y="2120675"/>
                <a:ext cx="104760" cy="21096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118" name="Ink 117">
                <a:extLst>
                  <a:ext uri="{FF2B5EF4-FFF2-40B4-BE49-F238E27FC236}">
                    <a16:creationId xmlns:a16="http://schemas.microsoft.com/office/drawing/2014/main" id="{44DB6C72-5A07-3237-0063-4FCA8D5C8E41}"/>
                  </a:ext>
                </a:extLst>
              </p14:cNvPr>
              <p14:cNvContentPartPr/>
              <p14:nvPr/>
            </p14:nvContentPartPr>
            <p14:xfrm>
              <a:off x="6959668" y="2375195"/>
              <a:ext cx="360" cy="2160"/>
            </p14:xfrm>
          </p:contentPart>
        </mc:Choice>
        <mc:Fallback xmlns="">
          <p:pic>
            <p:nvPicPr>
              <p:cNvPr id="118" name="Ink 117">
                <a:extLst>
                  <a:ext uri="{FF2B5EF4-FFF2-40B4-BE49-F238E27FC236}">
                    <a16:creationId xmlns:a16="http://schemas.microsoft.com/office/drawing/2014/main" id="{44DB6C72-5A07-3237-0063-4FCA8D5C8E41}"/>
                  </a:ext>
                </a:extLst>
              </p:cNvPr>
              <p:cNvPicPr/>
              <p:nvPr/>
            </p:nvPicPr>
            <p:blipFill>
              <a:blip r:embed="rId12"/>
              <a:stretch>
                <a:fillRect/>
              </a:stretch>
            </p:blipFill>
            <p:spPr>
              <a:xfrm>
                <a:off x="6951028" y="2366555"/>
                <a:ext cx="1800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119" name="Ink 118">
                <a:extLst>
                  <a:ext uri="{FF2B5EF4-FFF2-40B4-BE49-F238E27FC236}">
                    <a16:creationId xmlns:a16="http://schemas.microsoft.com/office/drawing/2014/main" id="{79B791DB-3483-4211-C7AB-882D8AE503AC}"/>
                  </a:ext>
                </a:extLst>
              </p14:cNvPr>
              <p14:cNvContentPartPr/>
              <p14:nvPr/>
            </p14:nvContentPartPr>
            <p14:xfrm>
              <a:off x="7043548" y="2118515"/>
              <a:ext cx="157320" cy="264600"/>
            </p14:xfrm>
          </p:contentPart>
        </mc:Choice>
        <mc:Fallback xmlns="">
          <p:pic>
            <p:nvPicPr>
              <p:cNvPr id="119" name="Ink 118">
                <a:extLst>
                  <a:ext uri="{FF2B5EF4-FFF2-40B4-BE49-F238E27FC236}">
                    <a16:creationId xmlns:a16="http://schemas.microsoft.com/office/drawing/2014/main" id="{79B791DB-3483-4211-C7AB-882D8AE503AC}"/>
                  </a:ext>
                </a:extLst>
              </p:cNvPr>
              <p:cNvPicPr/>
              <p:nvPr/>
            </p:nvPicPr>
            <p:blipFill>
              <a:blip r:embed="rId135"/>
              <a:stretch>
                <a:fillRect/>
              </a:stretch>
            </p:blipFill>
            <p:spPr>
              <a:xfrm>
                <a:off x="7034548" y="2109515"/>
                <a:ext cx="174960" cy="28224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121" name="Ink 120">
                <a:extLst>
                  <a:ext uri="{FF2B5EF4-FFF2-40B4-BE49-F238E27FC236}">
                    <a16:creationId xmlns:a16="http://schemas.microsoft.com/office/drawing/2014/main" id="{063EF5D8-5EBA-B018-9CF4-56D0E4903D32}"/>
                  </a:ext>
                </a:extLst>
              </p14:cNvPr>
              <p14:cNvContentPartPr/>
              <p14:nvPr/>
            </p14:nvContentPartPr>
            <p14:xfrm>
              <a:off x="7260268" y="2301755"/>
              <a:ext cx="109080" cy="216360"/>
            </p14:xfrm>
          </p:contentPart>
        </mc:Choice>
        <mc:Fallback xmlns="">
          <p:pic>
            <p:nvPicPr>
              <p:cNvPr id="121" name="Ink 120">
                <a:extLst>
                  <a:ext uri="{FF2B5EF4-FFF2-40B4-BE49-F238E27FC236}">
                    <a16:creationId xmlns:a16="http://schemas.microsoft.com/office/drawing/2014/main" id="{063EF5D8-5EBA-B018-9CF4-56D0E4903D32}"/>
                  </a:ext>
                </a:extLst>
              </p:cNvPr>
              <p:cNvPicPr/>
              <p:nvPr/>
            </p:nvPicPr>
            <p:blipFill>
              <a:blip r:embed="rId137"/>
              <a:stretch>
                <a:fillRect/>
              </a:stretch>
            </p:blipFill>
            <p:spPr>
              <a:xfrm>
                <a:off x="7251268" y="2292755"/>
                <a:ext cx="126720" cy="23400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122" name="Ink 121">
                <a:extLst>
                  <a:ext uri="{FF2B5EF4-FFF2-40B4-BE49-F238E27FC236}">
                    <a16:creationId xmlns:a16="http://schemas.microsoft.com/office/drawing/2014/main" id="{B7A98BD6-5E6F-A4CB-443A-3A1AF9005AFB}"/>
                  </a:ext>
                </a:extLst>
              </p14:cNvPr>
              <p14:cNvContentPartPr/>
              <p14:nvPr/>
            </p14:nvContentPartPr>
            <p14:xfrm>
              <a:off x="7400668" y="2276915"/>
              <a:ext cx="220680" cy="25200"/>
            </p14:xfrm>
          </p:contentPart>
        </mc:Choice>
        <mc:Fallback xmlns="">
          <p:pic>
            <p:nvPicPr>
              <p:cNvPr id="122" name="Ink 121">
                <a:extLst>
                  <a:ext uri="{FF2B5EF4-FFF2-40B4-BE49-F238E27FC236}">
                    <a16:creationId xmlns:a16="http://schemas.microsoft.com/office/drawing/2014/main" id="{B7A98BD6-5E6F-A4CB-443A-3A1AF9005AFB}"/>
                  </a:ext>
                </a:extLst>
              </p:cNvPr>
              <p:cNvPicPr/>
              <p:nvPr/>
            </p:nvPicPr>
            <p:blipFill>
              <a:blip r:embed="rId139"/>
              <a:stretch>
                <a:fillRect/>
              </a:stretch>
            </p:blipFill>
            <p:spPr>
              <a:xfrm>
                <a:off x="7392028" y="2267915"/>
                <a:ext cx="238320" cy="4284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123" name="Ink 122">
                <a:extLst>
                  <a:ext uri="{FF2B5EF4-FFF2-40B4-BE49-F238E27FC236}">
                    <a16:creationId xmlns:a16="http://schemas.microsoft.com/office/drawing/2014/main" id="{DB13E885-FA0D-3CE6-B9EA-B53BA8FCC0C6}"/>
                  </a:ext>
                </a:extLst>
              </p14:cNvPr>
              <p14:cNvContentPartPr/>
              <p14:nvPr/>
            </p14:nvContentPartPr>
            <p14:xfrm>
              <a:off x="7406428" y="2312555"/>
              <a:ext cx="104400" cy="171000"/>
            </p14:xfrm>
          </p:contentPart>
        </mc:Choice>
        <mc:Fallback xmlns="">
          <p:pic>
            <p:nvPicPr>
              <p:cNvPr id="123" name="Ink 122">
                <a:extLst>
                  <a:ext uri="{FF2B5EF4-FFF2-40B4-BE49-F238E27FC236}">
                    <a16:creationId xmlns:a16="http://schemas.microsoft.com/office/drawing/2014/main" id="{DB13E885-FA0D-3CE6-B9EA-B53BA8FCC0C6}"/>
                  </a:ext>
                </a:extLst>
              </p:cNvPr>
              <p:cNvPicPr/>
              <p:nvPr/>
            </p:nvPicPr>
            <p:blipFill>
              <a:blip r:embed="rId141"/>
              <a:stretch>
                <a:fillRect/>
              </a:stretch>
            </p:blipFill>
            <p:spPr>
              <a:xfrm>
                <a:off x="7397428" y="2303915"/>
                <a:ext cx="12204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124" name="Ink 123">
                <a:extLst>
                  <a:ext uri="{FF2B5EF4-FFF2-40B4-BE49-F238E27FC236}">
                    <a16:creationId xmlns:a16="http://schemas.microsoft.com/office/drawing/2014/main" id="{F2C700AE-C710-CD5B-B57A-2C1CE9D1E693}"/>
                  </a:ext>
                </a:extLst>
              </p14:cNvPr>
              <p14:cNvContentPartPr/>
              <p14:nvPr/>
            </p14:nvContentPartPr>
            <p14:xfrm>
              <a:off x="7755628" y="2129675"/>
              <a:ext cx="138600" cy="11880"/>
            </p14:xfrm>
          </p:contentPart>
        </mc:Choice>
        <mc:Fallback xmlns="">
          <p:pic>
            <p:nvPicPr>
              <p:cNvPr id="124" name="Ink 123">
                <a:extLst>
                  <a:ext uri="{FF2B5EF4-FFF2-40B4-BE49-F238E27FC236}">
                    <a16:creationId xmlns:a16="http://schemas.microsoft.com/office/drawing/2014/main" id="{F2C700AE-C710-CD5B-B57A-2C1CE9D1E693}"/>
                  </a:ext>
                </a:extLst>
              </p:cNvPr>
              <p:cNvPicPr/>
              <p:nvPr/>
            </p:nvPicPr>
            <p:blipFill>
              <a:blip r:embed="rId143"/>
              <a:stretch>
                <a:fillRect/>
              </a:stretch>
            </p:blipFill>
            <p:spPr>
              <a:xfrm>
                <a:off x="7746988" y="2120675"/>
                <a:ext cx="156240"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25" name="Ink 124">
                <a:extLst>
                  <a:ext uri="{FF2B5EF4-FFF2-40B4-BE49-F238E27FC236}">
                    <a16:creationId xmlns:a16="http://schemas.microsoft.com/office/drawing/2014/main" id="{E695DC16-4DDE-5CAA-3D33-05B732100B4E}"/>
                  </a:ext>
                </a:extLst>
              </p14:cNvPr>
              <p14:cNvContentPartPr/>
              <p14:nvPr/>
            </p14:nvContentPartPr>
            <p14:xfrm>
              <a:off x="7745188" y="2012315"/>
              <a:ext cx="151560" cy="10440"/>
            </p14:xfrm>
          </p:contentPart>
        </mc:Choice>
        <mc:Fallback xmlns="">
          <p:pic>
            <p:nvPicPr>
              <p:cNvPr id="125" name="Ink 124">
                <a:extLst>
                  <a:ext uri="{FF2B5EF4-FFF2-40B4-BE49-F238E27FC236}">
                    <a16:creationId xmlns:a16="http://schemas.microsoft.com/office/drawing/2014/main" id="{E695DC16-4DDE-5CAA-3D33-05B732100B4E}"/>
                  </a:ext>
                </a:extLst>
              </p:cNvPr>
              <p:cNvPicPr/>
              <p:nvPr/>
            </p:nvPicPr>
            <p:blipFill>
              <a:blip r:embed="rId145"/>
              <a:stretch>
                <a:fillRect/>
              </a:stretch>
            </p:blipFill>
            <p:spPr>
              <a:xfrm>
                <a:off x="7736548" y="2003315"/>
                <a:ext cx="169200" cy="2808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130" name="Ink 129">
                <a:extLst>
                  <a:ext uri="{FF2B5EF4-FFF2-40B4-BE49-F238E27FC236}">
                    <a16:creationId xmlns:a16="http://schemas.microsoft.com/office/drawing/2014/main" id="{3E6F024B-2801-0CD0-792E-A1378353119D}"/>
                  </a:ext>
                </a:extLst>
              </p14:cNvPr>
              <p14:cNvContentPartPr/>
              <p14:nvPr/>
            </p14:nvContentPartPr>
            <p14:xfrm>
              <a:off x="8069548" y="2010875"/>
              <a:ext cx="172080" cy="232560"/>
            </p14:xfrm>
          </p:contentPart>
        </mc:Choice>
        <mc:Fallback xmlns="">
          <p:pic>
            <p:nvPicPr>
              <p:cNvPr id="130" name="Ink 129">
                <a:extLst>
                  <a:ext uri="{FF2B5EF4-FFF2-40B4-BE49-F238E27FC236}">
                    <a16:creationId xmlns:a16="http://schemas.microsoft.com/office/drawing/2014/main" id="{3E6F024B-2801-0CD0-792E-A1378353119D}"/>
                  </a:ext>
                </a:extLst>
              </p:cNvPr>
              <p:cNvPicPr/>
              <p:nvPr/>
            </p:nvPicPr>
            <p:blipFill>
              <a:blip r:embed="rId147"/>
              <a:stretch>
                <a:fillRect/>
              </a:stretch>
            </p:blipFill>
            <p:spPr>
              <a:xfrm>
                <a:off x="8060908" y="2002235"/>
                <a:ext cx="189720" cy="25020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131" name="Ink 130">
                <a:extLst>
                  <a:ext uri="{FF2B5EF4-FFF2-40B4-BE49-F238E27FC236}">
                    <a16:creationId xmlns:a16="http://schemas.microsoft.com/office/drawing/2014/main" id="{87BDBF30-5BBD-12D5-D70F-DB0ABE94192A}"/>
                  </a:ext>
                </a:extLst>
              </p14:cNvPr>
              <p14:cNvContentPartPr/>
              <p14:nvPr/>
            </p14:nvContentPartPr>
            <p14:xfrm>
              <a:off x="8250628" y="1979195"/>
              <a:ext cx="110880" cy="153360"/>
            </p14:xfrm>
          </p:contentPart>
        </mc:Choice>
        <mc:Fallback xmlns="">
          <p:pic>
            <p:nvPicPr>
              <p:cNvPr id="131" name="Ink 130">
                <a:extLst>
                  <a:ext uri="{FF2B5EF4-FFF2-40B4-BE49-F238E27FC236}">
                    <a16:creationId xmlns:a16="http://schemas.microsoft.com/office/drawing/2014/main" id="{87BDBF30-5BBD-12D5-D70F-DB0ABE94192A}"/>
                  </a:ext>
                </a:extLst>
              </p:cNvPr>
              <p:cNvPicPr/>
              <p:nvPr/>
            </p:nvPicPr>
            <p:blipFill>
              <a:blip r:embed="rId149"/>
              <a:stretch>
                <a:fillRect/>
              </a:stretch>
            </p:blipFill>
            <p:spPr>
              <a:xfrm>
                <a:off x="8241628" y="1970195"/>
                <a:ext cx="128520" cy="17100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132" name="Ink 131">
                <a:extLst>
                  <a:ext uri="{FF2B5EF4-FFF2-40B4-BE49-F238E27FC236}">
                    <a16:creationId xmlns:a16="http://schemas.microsoft.com/office/drawing/2014/main" id="{750C6DE8-40ED-BB48-5816-D29188141C15}"/>
                  </a:ext>
                </a:extLst>
              </p14:cNvPr>
              <p14:cNvContentPartPr/>
              <p14:nvPr/>
            </p14:nvContentPartPr>
            <p14:xfrm>
              <a:off x="8304628" y="1968035"/>
              <a:ext cx="11520" cy="292320"/>
            </p14:xfrm>
          </p:contentPart>
        </mc:Choice>
        <mc:Fallback xmlns="">
          <p:pic>
            <p:nvPicPr>
              <p:cNvPr id="132" name="Ink 131">
                <a:extLst>
                  <a:ext uri="{FF2B5EF4-FFF2-40B4-BE49-F238E27FC236}">
                    <a16:creationId xmlns:a16="http://schemas.microsoft.com/office/drawing/2014/main" id="{750C6DE8-40ED-BB48-5816-D29188141C15}"/>
                  </a:ext>
                </a:extLst>
              </p:cNvPr>
              <p:cNvPicPr/>
              <p:nvPr/>
            </p:nvPicPr>
            <p:blipFill>
              <a:blip r:embed="rId151"/>
              <a:stretch>
                <a:fillRect/>
              </a:stretch>
            </p:blipFill>
            <p:spPr>
              <a:xfrm>
                <a:off x="8295988" y="1959395"/>
                <a:ext cx="29160" cy="30996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133" name="Ink 132">
                <a:extLst>
                  <a:ext uri="{FF2B5EF4-FFF2-40B4-BE49-F238E27FC236}">
                    <a16:creationId xmlns:a16="http://schemas.microsoft.com/office/drawing/2014/main" id="{644A5383-4533-B24E-3421-E2EC8B60A494}"/>
                  </a:ext>
                </a:extLst>
              </p14:cNvPr>
              <p14:cNvContentPartPr/>
              <p14:nvPr/>
            </p14:nvContentPartPr>
            <p14:xfrm>
              <a:off x="8024908" y="2322275"/>
              <a:ext cx="455400" cy="22680"/>
            </p14:xfrm>
          </p:contentPart>
        </mc:Choice>
        <mc:Fallback xmlns="">
          <p:pic>
            <p:nvPicPr>
              <p:cNvPr id="133" name="Ink 132">
                <a:extLst>
                  <a:ext uri="{FF2B5EF4-FFF2-40B4-BE49-F238E27FC236}">
                    <a16:creationId xmlns:a16="http://schemas.microsoft.com/office/drawing/2014/main" id="{644A5383-4533-B24E-3421-E2EC8B60A494}"/>
                  </a:ext>
                </a:extLst>
              </p:cNvPr>
              <p:cNvPicPr/>
              <p:nvPr/>
            </p:nvPicPr>
            <p:blipFill>
              <a:blip r:embed="rId153"/>
              <a:stretch>
                <a:fillRect/>
              </a:stretch>
            </p:blipFill>
            <p:spPr>
              <a:xfrm>
                <a:off x="8016268" y="2313635"/>
                <a:ext cx="47304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134" name="Ink 133">
                <a:extLst>
                  <a:ext uri="{FF2B5EF4-FFF2-40B4-BE49-F238E27FC236}">
                    <a16:creationId xmlns:a16="http://schemas.microsoft.com/office/drawing/2014/main" id="{46B76F97-09B5-9702-7DB5-0B62AE725094}"/>
                  </a:ext>
                </a:extLst>
              </p14:cNvPr>
              <p14:cNvContentPartPr/>
              <p14:nvPr/>
            </p14:nvContentPartPr>
            <p14:xfrm>
              <a:off x="8130748" y="2430995"/>
              <a:ext cx="185760" cy="259560"/>
            </p14:xfrm>
          </p:contentPart>
        </mc:Choice>
        <mc:Fallback xmlns="">
          <p:pic>
            <p:nvPicPr>
              <p:cNvPr id="134" name="Ink 133">
                <a:extLst>
                  <a:ext uri="{FF2B5EF4-FFF2-40B4-BE49-F238E27FC236}">
                    <a16:creationId xmlns:a16="http://schemas.microsoft.com/office/drawing/2014/main" id="{46B76F97-09B5-9702-7DB5-0B62AE725094}"/>
                  </a:ext>
                </a:extLst>
              </p:cNvPr>
              <p:cNvPicPr/>
              <p:nvPr/>
            </p:nvPicPr>
            <p:blipFill>
              <a:blip r:embed="rId155"/>
              <a:stretch>
                <a:fillRect/>
              </a:stretch>
            </p:blipFill>
            <p:spPr>
              <a:xfrm>
                <a:off x="8121748" y="2421995"/>
                <a:ext cx="203400" cy="27720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35" name="Ink 134">
                <a:extLst>
                  <a:ext uri="{FF2B5EF4-FFF2-40B4-BE49-F238E27FC236}">
                    <a16:creationId xmlns:a16="http://schemas.microsoft.com/office/drawing/2014/main" id="{8700FF3A-C376-A67C-6F04-574839853521}"/>
                  </a:ext>
                </a:extLst>
              </p14:cNvPr>
              <p14:cNvContentPartPr/>
              <p14:nvPr/>
            </p14:nvContentPartPr>
            <p14:xfrm>
              <a:off x="8648788" y="2218235"/>
              <a:ext cx="139680" cy="8640"/>
            </p14:xfrm>
          </p:contentPart>
        </mc:Choice>
        <mc:Fallback xmlns="">
          <p:pic>
            <p:nvPicPr>
              <p:cNvPr id="135" name="Ink 134">
                <a:extLst>
                  <a:ext uri="{FF2B5EF4-FFF2-40B4-BE49-F238E27FC236}">
                    <a16:creationId xmlns:a16="http://schemas.microsoft.com/office/drawing/2014/main" id="{8700FF3A-C376-A67C-6F04-574839853521}"/>
                  </a:ext>
                </a:extLst>
              </p:cNvPr>
              <p:cNvPicPr/>
              <p:nvPr/>
            </p:nvPicPr>
            <p:blipFill>
              <a:blip r:embed="rId157"/>
              <a:stretch>
                <a:fillRect/>
              </a:stretch>
            </p:blipFill>
            <p:spPr>
              <a:xfrm>
                <a:off x="8639788" y="2209235"/>
                <a:ext cx="157320" cy="2628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136" name="Ink 135">
                <a:extLst>
                  <a:ext uri="{FF2B5EF4-FFF2-40B4-BE49-F238E27FC236}">
                    <a16:creationId xmlns:a16="http://schemas.microsoft.com/office/drawing/2014/main" id="{43798217-29DD-EF52-B435-C890A24854EA}"/>
                  </a:ext>
                </a:extLst>
              </p14:cNvPr>
              <p14:cNvContentPartPr/>
              <p14:nvPr/>
            </p14:nvContentPartPr>
            <p14:xfrm>
              <a:off x="8541148" y="2054435"/>
              <a:ext cx="242280" cy="360"/>
            </p14:xfrm>
          </p:contentPart>
        </mc:Choice>
        <mc:Fallback xmlns="">
          <p:pic>
            <p:nvPicPr>
              <p:cNvPr id="136" name="Ink 135">
                <a:extLst>
                  <a:ext uri="{FF2B5EF4-FFF2-40B4-BE49-F238E27FC236}">
                    <a16:creationId xmlns:a16="http://schemas.microsoft.com/office/drawing/2014/main" id="{43798217-29DD-EF52-B435-C890A24854EA}"/>
                  </a:ext>
                </a:extLst>
              </p:cNvPr>
              <p:cNvPicPr/>
              <p:nvPr/>
            </p:nvPicPr>
            <p:blipFill>
              <a:blip r:embed="rId159"/>
              <a:stretch>
                <a:fillRect/>
              </a:stretch>
            </p:blipFill>
            <p:spPr>
              <a:xfrm>
                <a:off x="8532508" y="2045435"/>
                <a:ext cx="25992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37" name="Ink 136">
                <a:extLst>
                  <a:ext uri="{FF2B5EF4-FFF2-40B4-BE49-F238E27FC236}">
                    <a16:creationId xmlns:a16="http://schemas.microsoft.com/office/drawing/2014/main" id="{764DEE65-41D1-887D-7233-D8FD4EA2718B}"/>
                  </a:ext>
                </a:extLst>
              </p14:cNvPr>
              <p14:cNvContentPartPr/>
              <p14:nvPr/>
            </p14:nvContentPartPr>
            <p14:xfrm>
              <a:off x="8854708" y="1833035"/>
              <a:ext cx="251280" cy="417240"/>
            </p14:xfrm>
          </p:contentPart>
        </mc:Choice>
        <mc:Fallback xmlns="">
          <p:pic>
            <p:nvPicPr>
              <p:cNvPr id="137" name="Ink 136">
                <a:extLst>
                  <a:ext uri="{FF2B5EF4-FFF2-40B4-BE49-F238E27FC236}">
                    <a16:creationId xmlns:a16="http://schemas.microsoft.com/office/drawing/2014/main" id="{764DEE65-41D1-887D-7233-D8FD4EA2718B}"/>
                  </a:ext>
                </a:extLst>
              </p:cNvPr>
              <p:cNvPicPr/>
              <p:nvPr/>
            </p:nvPicPr>
            <p:blipFill>
              <a:blip r:embed="rId161"/>
              <a:stretch>
                <a:fillRect/>
              </a:stretch>
            </p:blipFill>
            <p:spPr>
              <a:xfrm>
                <a:off x="8846068" y="1824035"/>
                <a:ext cx="268920" cy="43488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39" name="Ink 138">
                <a:extLst>
                  <a:ext uri="{FF2B5EF4-FFF2-40B4-BE49-F238E27FC236}">
                    <a16:creationId xmlns:a16="http://schemas.microsoft.com/office/drawing/2014/main" id="{90D63648-61EB-0427-D0A7-304B67616BD8}"/>
                  </a:ext>
                </a:extLst>
              </p14:cNvPr>
              <p14:cNvContentPartPr/>
              <p14:nvPr/>
            </p14:nvContentPartPr>
            <p14:xfrm>
              <a:off x="9372028" y="1226075"/>
              <a:ext cx="102240" cy="368640"/>
            </p14:xfrm>
          </p:contentPart>
        </mc:Choice>
        <mc:Fallback xmlns="">
          <p:pic>
            <p:nvPicPr>
              <p:cNvPr id="139" name="Ink 138">
                <a:extLst>
                  <a:ext uri="{FF2B5EF4-FFF2-40B4-BE49-F238E27FC236}">
                    <a16:creationId xmlns:a16="http://schemas.microsoft.com/office/drawing/2014/main" id="{90D63648-61EB-0427-D0A7-304B67616BD8}"/>
                  </a:ext>
                </a:extLst>
              </p:cNvPr>
              <p:cNvPicPr/>
              <p:nvPr/>
            </p:nvPicPr>
            <p:blipFill>
              <a:blip r:embed="rId163"/>
              <a:stretch>
                <a:fillRect/>
              </a:stretch>
            </p:blipFill>
            <p:spPr>
              <a:xfrm>
                <a:off x="9363388" y="1217435"/>
                <a:ext cx="119880" cy="38628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40" name="Ink 139">
                <a:extLst>
                  <a:ext uri="{FF2B5EF4-FFF2-40B4-BE49-F238E27FC236}">
                    <a16:creationId xmlns:a16="http://schemas.microsoft.com/office/drawing/2014/main" id="{8F9993B5-719D-18F6-E4A9-7B75ADF2A530}"/>
                  </a:ext>
                </a:extLst>
              </p14:cNvPr>
              <p14:cNvContentPartPr/>
              <p14:nvPr/>
            </p14:nvContentPartPr>
            <p14:xfrm>
              <a:off x="9563188" y="1262435"/>
              <a:ext cx="133200" cy="6840"/>
            </p14:xfrm>
          </p:contentPart>
        </mc:Choice>
        <mc:Fallback xmlns="">
          <p:pic>
            <p:nvPicPr>
              <p:cNvPr id="140" name="Ink 139">
                <a:extLst>
                  <a:ext uri="{FF2B5EF4-FFF2-40B4-BE49-F238E27FC236}">
                    <a16:creationId xmlns:a16="http://schemas.microsoft.com/office/drawing/2014/main" id="{8F9993B5-719D-18F6-E4A9-7B75ADF2A530}"/>
                  </a:ext>
                </a:extLst>
              </p:cNvPr>
              <p:cNvPicPr/>
              <p:nvPr/>
            </p:nvPicPr>
            <p:blipFill>
              <a:blip r:embed="rId165"/>
              <a:stretch>
                <a:fillRect/>
              </a:stretch>
            </p:blipFill>
            <p:spPr>
              <a:xfrm>
                <a:off x="9554188" y="1253435"/>
                <a:ext cx="15084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41" name="Ink 140">
                <a:extLst>
                  <a:ext uri="{FF2B5EF4-FFF2-40B4-BE49-F238E27FC236}">
                    <a16:creationId xmlns:a16="http://schemas.microsoft.com/office/drawing/2014/main" id="{BDF3CB13-82D2-8252-BD35-E8D759BDFA25}"/>
                  </a:ext>
                </a:extLst>
              </p14:cNvPr>
              <p14:cNvContentPartPr/>
              <p14:nvPr/>
            </p14:nvContentPartPr>
            <p14:xfrm>
              <a:off x="9540508" y="1268915"/>
              <a:ext cx="141840" cy="302760"/>
            </p14:xfrm>
          </p:contentPart>
        </mc:Choice>
        <mc:Fallback xmlns="">
          <p:pic>
            <p:nvPicPr>
              <p:cNvPr id="141" name="Ink 140">
                <a:extLst>
                  <a:ext uri="{FF2B5EF4-FFF2-40B4-BE49-F238E27FC236}">
                    <a16:creationId xmlns:a16="http://schemas.microsoft.com/office/drawing/2014/main" id="{BDF3CB13-82D2-8252-BD35-E8D759BDFA25}"/>
                  </a:ext>
                </a:extLst>
              </p:cNvPr>
              <p:cNvPicPr/>
              <p:nvPr/>
            </p:nvPicPr>
            <p:blipFill>
              <a:blip r:embed="rId167"/>
              <a:stretch>
                <a:fillRect/>
              </a:stretch>
            </p:blipFill>
            <p:spPr>
              <a:xfrm>
                <a:off x="9531868" y="1259915"/>
                <a:ext cx="159480" cy="32040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43" name="Ink 142">
                <a:extLst>
                  <a:ext uri="{FF2B5EF4-FFF2-40B4-BE49-F238E27FC236}">
                    <a16:creationId xmlns:a16="http://schemas.microsoft.com/office/drawing/2014/main" id="{2636E1C8-7BE8-D719-ECED-625AE74F03C2}"/>
                  </a:ext>
                </a:extLst>
              </p14:cNvPr>
              <p14:cNvContentPartPr/>
              <p14:nvPr/>
            </p14:nvContentPartPr>
            <p14:xfrm>
              <a:off x="9284188" y="2064875"/>
              <a:ext cx="160920" cy="252720"/>
            </p14:xfrm>
          </p:contentPart>
        </mc:Choice>
        <mc:Fallback xmlns="">
          <p:pic>
            <p:nvPicPr>
              <p:cNvPr id="143" name="Ink 142">
                <a:extLst>
                  <a:ext uri="{FF2B5EF4-FFF2-40B4-BE49-F238E27FC236}">
                    <a16:creationId xmlns:a16="http://schemas.microsoft.com/office/drawing/2014/main" id="{2636E1C8-7BE8-D719-ECED-625AE74F03C2}"/>
                  </a:ext>
                </a:extLst>
              </p:cNvPr>
              <p:cNvPicPr/>
              <p:nvPr/>
            </p:nvPicPr>
            <p:blipFill>
              <a:blip r:embed="rId169"/>
              <a:stretch>
                <a:fillRect/>
              </a:stretch>
            </p:blipFill>
            <p:spPr>
              <a:xfrm>
                <a:off x="9275548" y="2056235"/>
                <a:ext cx="178560" cy="270360"/>
              </a:xfrm>
              <a:prstGeom prst="rect">
                <a:avLst/>
              </a:prstGeom>
            </p:spPr>
          </p:pic>
        </mc:Fallback>
      </mc:AlternateContent>
      <p:grpSp>
        <p:nvGrpSpPr>
          <p:cNvPr id="147" name="Group 146">
            <a:extLst>
              <a:ext uri="{FF2B5EF4-FFF2-40B4-BE49-F238E27FC236}">
                <a16:creationId xmlns:a16="http://schemas.microsoft.com/office/drawing/2014/main" id="{5E7F4ACD-8D9A-D777-9C47-DCE7D0B8A331}"/>
              </a:ext>
            </a:extLst>
          </p:cNvPr>
          <p:cNvGrpSpPr/>
          <p:nvPr/>
        </p:nvGrpSpPr>
        <p:grpSpPr>
          <a:xfrm>
            <a:off x="9125068" y="1946795"/>
            <a:ext cx="652320" cy="369000"/>
            <a:chOff x="9125068" y="1946795"/>
            <a:chExt cx="652320" cy="369000"/>
          </a:xfrm>
        </p:grpSpPr>
        <mc:AlternateContent xmlns:mc="http://schemas.openxmlformats.org/markup-compatibility/2006" xmlns:p14="http://schemas.microsoft.com/office/powerpoint/2010/main">
          <mc:Choice Requires="p14">
            <p:contentPart p14:bwMode="auto" r:id="rId170">
              <p14:nvContentPartPr>
                <p14:cNvPr id="144" name="Ink 143">
                  <a:extLst>
                    <a:ext uri="{FF2B5EF4-FFF2-40B4-BE49-F238E27FC236}">
                      <a16:creationId xmlns:a16="http://schemas.microsoft.com/office/drawing/2014/main" id="{58A12137-4FCB-7E02-292F-980D58C19B35}"/>
                    </a:ext>
                  </a:extLst>
                </p14:cNvPr>
                <p14:cNvContentPartPr/>
                <p14:nvPr/>
              </p14:nvContentPartPr>
              <p14:xfrm>
                <a:off x="9125068" y="1997195"/>
                <a:ext cx="395280" cy="318600"/>
              </p14:xfrm>
            </p:contentPart>
          </mc:Choice>
          <mc:Fallback xmlns="">
            <p:pic>
              <p:nvPicPr>
                <p:cNvPr id="144" name="Ink 143">
                  <a:extLst>
                    <a:ext uri="{FF2B5EF4-FFF2-40B4-BE49-F238E27FC236}">
                      <a16:creationId xmlns:a16="http://schemas.microsoft.com/office/drawing/2014/main" id="{58A12137-4FCB-7E02-292F-980D58C19B35}"/>
                    </a:ext>
                  </a:extLst>
                </p:cNvPr>
                <p:cNvPicPr/>
                <p:nvPr/>
              </p:nvPicPr>
              <p:blipFill>
                <a:blip r:embed="rId171"/>
                <a:stretch>
                  <a:fillRect/>
                </a:stretch>
              </p:blipFill>
              <p:spPr>
                <a:xfrm>
                  <a:off x="9116068" y="1988555"/>
                  <a:ext cx="412920" cy="33624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45" name="Ink 144">
                  <a:extLst>
                    <a:ext uri="{FF2B5EF4-FFF2-40B4-BE49-F238E27FC236}">
                      <a16:creationId xmlns:a16="http://schemas.microsoft.com/office/drawing/2014/main" id="{B19E6982-4256-CA46-20EA-B12F753AB9ED}"/>
                    </a:ext>
                  </a:extLst>
                </p14:cNvPr>
                <p14:cNvContentPartPr/>
                <p14:nvPr/>
              </p14:nvContentPartPr>
              <p14:xfrm>
                <a:off x="9670828" y="1946795"/>
                <a:ext cx="106560" cy="360"/>
              </p14:xfrm>
            </p:contentPart>
          </mc:Choice>
          <mc:Fallback xmlns="">
            <p:pic>
              <p:nvPicPr>
                <p:cNvPr id="145" name="Ink 144">
                  <a:extLst>
                    <a:ext uri="{FF2B5EF4-FFF2-40B4-BE49-F238E27FC236}">
                      <a16:creationId xmlns:a16="http://schemas.microsoft.com/office/drawing/2014/main" id="{B19E6982-4256-CA46-20EA-B12F753AB9ED}"/>
                    </a:ext>
                  </a:extLst>
                </p:cNvPr>
                <p:cNvPicPr/>
                <p:nvPr/>
              </p:nvPicPr>
              <p:blipFill>
                <a:blip r:embed="rId39"/>
                <a:stretch>
                  <a:fillRect/>
                </a:stretch>
              </p:blipFill>
              <p:spPr>
                <a:xfrm>
                  <a:off x="9661828" y="1937795"/>
                  <a:ext cx="1242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146" name="Ink 145">
                  <a:extLst>
                    <a:ext uri="{FF2B5EF4-FFF2-40B4-BE49-F238E27FC236}">
                      <a16:creationId xmlns:a16="http://schemas.microsoft.com/office/drawing/2014/main" id="{C709C5DF-9CE7-2908-9878-6C079BB213C2}"/>
                    </a:ext>
                  </a:extLst>
                </p14:cNvPr>
                <p14:cNvContentPartPr/>
                <p14:nvPr/>
              </p14:nvContentPartPr>
              <p14:xfrm>
                <a:off x="9557428" y="1968035"/>
                <a:ext cx="199800" cy="282960"/>
              </p14:xfrm>
            </p:contentPart>
          </mc:Choice>
          <mc:Fallback xmlns="">
            <p:pic>
              <p:nvPicPr>
                <p:cNvPr id="146" name="Ink 145">
                  <a:extLst>
                    <a:ext uri="{FF2B5EF4-FFF2-40B4-BE49-F238E27FC236}">
                      <a16:creationId xmlns:a16="http://schemas.microsoft.com/office/drawing/2014/main" id="{C709C5DF-9CE7-2908-9878-6C079BB213C2}"/>
                    </a:ext>
                  </a:extLst>
                </p:cNvPr>
                <p:cNvPicPr/>
                <p:nvPr/>
              </p:nvPicPr>
              <p:blipFill>
                <a:blip r:embed="rId174"/>
                <a:stretch>
                  <a:fillRect/>
                </a:stretch>
              </p:blipFill>
              <p:spPr>
                <a:xfrm>
                  <a:off x="9548788" y="1959395"/>
                  <a:ext cx="217440" cy="300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75">
            <p14:nvContentPartPr>
              <p14:cNvPr id="148" name="Ink 147">
                <a:extLst>
                  <a:ext uri="{FF2B5EF4-FFF2-40B4-BE49-F238E27FC236}">
                    <a16:creationId xmlns:a16="http://schemas.microsoft.com/office/drawing/2014/main" id="{2E96CA26-47E2-9747-D71C-B2DCB9182D99}"/>
                  </a:ext>
                </a:extLst>
              </p14:cNvPr>
              <p14:cNvContentPartPr/>
              <p14:nvPr/>
            </p14:nvContentPartPr>
            <p14:xfrm>
              <a:off x="4471708" y="1300955"/>
              <a:ext cx="588600" cy="234000"/>
            </p14:xfrm>
          </p:contentPart>
        </mc:Choice>
        <mc:Fallback xmlns="">
          <p:pic>
            <p:nvPicPr>
              <p:cNvPr id="148" name="Ink 147">
                <a:extLst>
                  <a:ext uri="{FF2B5EF4-FFF2-40B4-BE49-F238E27FC236}">
                    <a16:creationId xmlns:a16="http://schemas.microsoft.com/office/drawing/2014/main" id="{2E96CA26-47E2-9747-D71C-B2DCB9182D99}"/>
                  </a:ext>
                </a:extLst>
              </p:cNvPr>
              <p:cNvPicPr/>
              <p:nvPr/>
            </p:nvPicPr>
            <p:blipFill>
              <a:blip r:embed="rId176"/>
              <a:stretch>
                <a:fillRect/>
              </a:stretch>
            </p:blipFill>
            <p:spPr>
              <a:xfrm>
                <a:off x="4462708" y="1291955"/>
                <a:ext cx="606240" cy="25164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49" name="Ink 148">
                <a:extLst>
                  <a:ext uri="{FF2B5EF4-FFF2-40B4-BE49-F238E27FC236}">
                    <a16:creationId xmlns:a16="http://schemas.microsoft.com/office/drawing/2014/main" id="{7913234D-A4B4-D901-DDBD-D46D3D20F5A4}"/>
                  </a:ext>
                </a:extLst>
              </p14:cNvPr>
              <p14:cNvContentPartPr/>
              <p14:nvPr/>
            </p14:nvContentPartPr>
            <p14:xfrm>
              <a:off x="5201068" y="2151275"/>
              <a:ext cx="511200" cy="408240"/>
            </p14:xfrm>
          </p:contentPart>
        </mc:Choice>
        <mc:Fallback xmlns="">
          <p:pic>
            <p:nvPicPr>
              <p:cNvPr id="149" name="Ink 148">
                <a:extLst>
                  <a:ext uri="{FF2B5EF4-FFF2-40B4-BE49-F238E27FC236}">
                    <a16:creationId xmlns:a16="http://schemas.microsoft.com/office/drawing/2014/main" id="{7913234D-A4B4-D901-DDBD-D46D3D20F5A4}"/>
                  </a:ext>
                </a:extLst>
              </p:cNvPr>
              <p:cNvPicPr/>
              <p:nvPr/>
            </p:nvPicPr>
            <p:blipFill>
              <a:blip r:embed="rId178"/>
              <a:stretch>
                <a:fillRect/>
              </a:stretch>
            </p:blipFill>
            <p:spPr>
              <a:xfrm>
                <a:off x="5192428" y="2142275"/>
                <a:ext cx="528840" cy="42588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50" name="Ink 149">
                <a:extLst>
                  <a:ext uri="{FF2B5EF4-FFF2-40B4-BE49-F238E27FC236}">
                    <a16:creationId xmlns:a16="http://schemas.microsoft.com/office/drawing/2014/main" id="{0F2D0FD0-9918-AE6A-7B1A-64C44B0E9001}"/>
                  </a:ext>
                </a:extLst>
              </p14:cNvPr>
              <p14:cNvContentPartPr/>
              <p14:nvPr/>
            </p14:nvContentPartPr>
            <p14:xfrm>
              <a:off x="1386508" y="1247675"/>
              <a:ext cx="124200" cy="160200"/>
            </p14:xfrm>
          </p:contentPart>
        </mc:Choice>
        <mc:Fallback xmlns="">
          <p:pic>
            <p:nvPicPr>
              <p:cNvPr id="150" name="Ink 149">
                <a:extLst>
                  <a:ext uri="{FF2B5EF4-FFF2-40B4-BE49-F238E27FC236}">
                    <a16:creationId xmlns:a16="http://schemas.microsoft.com/office/drawing/2014/main" id="{0F2D0FD0-9918-AE6A-7B1A-64C44B0E9001}"/>
                  </a:ext>
                </a:extLst>
              </p:cNvPr>
              <p:cNvPicPr/>
              <p:nvPr/>
            </p:nvPicPr>
            <p:blipFill>
              <a:blip r:embed="rId180"/>
              <a:stretch>
                <a:fillRect/>
              </a:stretch>
            </p:blipFill>
            <p:spPr>
              <a:xfrm>
                <a:off x="1377508" y="1239035"/>
                <a:ext cx="141840" cy="177840"/>
              </a:xfrm>
              <a:prstGeom prst="rect">
                <a:avLst/>
              </a:prstGeom>
            </p:spPr>
          </p:pic>
        </mc:Fallback>
      </mc:AlternateContent>
      <p:grpSp>
        <p:nvGrpSpPr>
          <p:cNvPr id="153" name="Group 152">
            <a:extLst>
              <a:ext uri="{FF2B5EF4-FFF2-40B4-BE49-F238E27FC236}">
                <a16:creationId xmlns:a16="http://schemas.microsoft.com/office/drawing/2014/main" id="{00EAC833-4D4F-92BE-F649-E78C0B99A9A2}"/>
              </a:ext>
            </a:extLst>
          </p:cNvPr>
          <p:cNvGrpSpPr/>
          <p:nvPr/>
        </p:nvGrpSpPr>
        <p:grpSpPr>
          <a:xfrm>
            <a:off x="6688948" y="1311755"/>
            <a:ext cx="1302120" cy="605160"/>
            <a:chOff x="6688948" y="1311755"/>
            <a:chExt cx="1302120" cy="605160"/>
          </a:xfrm>
        </p:grpSpPr>
        <mc:AlternateContent xmlns:mc="http://schemas.openxmlformats.org/markup-compatibility/2006" xmlns:p14="http://schemas.microsoft.com/office/powerpoint/2010/main">
          <mc:Choice Requires="p14">
            <p:contentPart p14:bwMode="auto" r:id="rId181">
              <p14:nvContentPartPr>
                <p14:cNvPr id="86" name="Ink 85">
                  <a:extLst>
                    <a:ext uri="{FF2B5EF4-FFF2-40B4-BE49-F238E27FC236}">
                      <a16:creationId xmlns:a16="http://schemas.microsoft.com/office/drawing/2014/main" id="{0C6CD796-D97F-D9F4-C7EC-B811086C53FA}"/>
                    </a:ext>
                  </a:extLst>
                </p14:cNvPr>
                <p14:cNvContentPartPr/>
                <p14:nvPr/>
              </p14:nvContentPartPr>
              <p14:xfrm>
                <a:off x="6688948" y="1426595"/>
                <a:ext cx="209160" cy="370800"/>
              </p14:xfrm>
            </p:contentPart>
          </mc:Choice>
          <mc:Fallback xmlns="">
            <p:pic>
              <p:nvPicPr>
                <p:cNvPr id="86" name="Ink 85">
                  <a:extLst>
                    <a:ext uri="{FF2B5EF4-FFF2-40B4-BE49-F238E27FC236}">
                      <a16:creationId xmlns:a16="http://schemas.microsoft.com/office/drawing/2014/main" id="{0C6CD796-D97F-D9F4-C7EC-B811086C53FA}"/>
                    </a:ext>
                  </a:extLst>
                </p:cNvPr>
                <p:cNvPicPr/>
                <p:nvPr/>
              </p:nvPicPr>
              <p:blipFill>
                <a:blip r:embed="rId182"/>
                <a:stretch>
                  <a:fillRect/>
                </a:stretch>
              </p:blipFill>
              <p:spPr>
                <a:xfrm>
                  <a:off x="6680308" y="1417955"/>
                  <a:ext cx="226800" cy="38844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87" name="Ink 86">
                  <a:extLst>
                    <a:ext uri="{FF2B5EF4-FFF2-40B4-BE49-F238E27FC236}">
                      <a16:creationId xmlns:a16="http://schemas.microsoft.com/office/drawing/2014/main" id="{D9F99FA4-4130-F555-B8EC-412C9DDA0FF7}"/>
                    </a:ext>
                  </a:extLst>
                </p14:cNvPr>
                <p14:cNvContentPartPr/>
                <p14:nvPr/>
              </p14:nvContentPartPr>
              <p14:xfrm>
                <a:off x="6916828" y="1774715"/>
                <a:ext cx="360" cy="360"/>
              </p14:xfrm>
            </p:contentPart>
          </mc:Choice>
          <mc:Fallback xmlns="">
            <p:pic>
              <p:nvPicPr>
                <p:cNvPr id="87" name="Ink 86">
                  <a:extLst>
                    <a:ext uri="{FF2B5EF4-FFF2-40B4-BE49-F238E27FC236}">
                      <a16:creationId xmlns:a16="http://schemas.microsoft.com/office/drawing/2014/main" id="{D9F99FA4-4130-F555-B8EC-412C9DDA0FF7}"/>
                    </a:ext>
                  </a:extLst>
                </p:cNvPr>
                <p:cNvPicPr/>
                <p:nvPr/>
              </p:nvPicPr>
              <p:blipFill>
                <a:blip r:embed="rId12"/>
                <a:stretch>
                  <a:fillRect/>
                </a:stretch>
              </p:blipFill>
              <p:spPr>
                <a:xfrm>
                  <a:off x="6908188" y="176571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88" name="Ink 87">
                  <a:extLst>
                    <a:ext uri="{FF2B5EF4-FFF2-40B4-BE49-F238E27FC236}">
                      <a16:creationId xmlns:a16="http://schemas.microsoft.com/office/drawing/2014/main" id="{0F60ED59-B358-BDB1-4B9C-913083AE8547}"/>
                    </a:ext>
                  </a:extLst>
                </p14:cNvPr>
                <p14:cNvContentPartPr/>
                <p14:nvPr/>
              </p14:nvContentPartPr>
              <p14:xfrm>
                <a:off x="7021228" y="1451795"/>
                <a:ext cx="177120" cy="363240"/>
              </p14:xfrm>
            </p:contentPart>
          </mc:Choice>
          <mc:Fallback xmlns="">
            <p:pic>
              <p:nvPicPr>
                <p:cNvPr id="88" name="Ink 87">
                  <a:extLst>
                    <a:ext uri="{FF2B5EF4-FFF2-40B4-BE49-F238E27FC236}">
                      <a16:creationId xmlns:a16="http://schemas.microsoft.com/office/drawing/2014/main" id="{0F60ED59-B358-BDB1-4B9C-913083AE8547}"/>
                    </a:ext>
                  </a:extLst>
                </p:cNvPr>
                <p:cNvPicPr/>
                <p:nvPr/>
              </p:nvPicPr>
              <p:blipFill>
                <a:blip r:embed="rId185"/>
                <a:stretch>
                  <a:fillRect/>
                </a:stretch>
              </p:blipFill>
              <p:spPr>
                <a:xfrm>
                  <a:off x="7012588" y="1443155"/>
                  <a:ext cx="194760" cy="38088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89" name="Ink 88">
                  <a:extLst>
                    <a:ext uri="{FF2B5EF4-FFF2-40B4-BE49-F238E27FC236}">
                      <a16:creationId xmlns:a16="http://schemas.microsoft.com/office/drawing/2014/main" id="{56945FC0-0B94-8C2A-E49F-20ADA85A3825}"/>
                    </a:ext>
                  </a:extLst>
                </p14:cNvPr>
                <p14:cNvContentPartPr/>
                <p14:nvPr/>
              </p14:nvContentPartPr>
              <p14:xfrm>
                <a:off x="7110508" y="1419755"/>
                <a:ext cx="88200" cy="117720"/>
              </p14:xfrm>
            </p:contentPart>
          </mc:Choice>
          <mc:Fallback xmlns="">
            <p:pic>
              <p:nvPicPr>
                <p:cNvPr id="89" name="Ink 88">
                  <a:extLst>
                    <a:ext uri="{FF2B5EF4-FFF2-40B4-BE49-F238E27FC236}">
                      <a16:creationId xmlns:a16="http://schemas.microsoft.com/office/drawing/2014/main" id="{56945FC0-0B94-8C2A-E49F-20ADA85A3825}"/>
                    </a:ext>
                  </a:extLst>
                </p:cNvPr>
                <p:cNvPicPr/>
                <p:nvPr/>
              </p:nvPicPr>
              <p:blipFill>
                <a:blip r:embed="rId187"/>
                <a:stretch>
                  <a:fillRect/>
                </a:stretch>
              </p:blipFill>
              <p:spPr>
                <a:xfrm>
                  <a:off x="7101868" y="1410755"/>
                  <a:ext cx="10584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91" name="Ink 90">
                  <a:extLst>
                    <a:ext uri="{FF2B5EF4-FFF2-40B4-BE49-F238E27FC236}">
                      <a16:creationId xmlns:a16="http://schemas.microsoft.com/office/drawing/2014/main" id="{066FFB5F-92E9-BD2E-9BDE-D6763229A8B2}"/>
                    </a:ext>
                  </a:extLst>
                </p14:cNvPr>
                <p14:cNvContentPartPr/>
                <p14:nvPr/>
              </p14:nvContentPartPr>
              <p14:xfrm>
                <a:off x="7298068" y="1701995"/>
                <a:ext cx="147240" cy="214920"/>
              </p14:xfrm>
            </p:contentPart>
          </mc:Choice>
          <mc:Fallback xmlns="">
            <p:pic>
              <p:nvPicPr>
                <p:cNvPr id="91" name="Ink 90">
                  <a:extLst>
                    <a:ext uri="{FF2B5EF4-FFF2-40B4-BE49-F238E27FC236}">
                      <a16:creationId xmlns:a16="http://schemas.microsoft.com/office/drawing/2014/main" id="{066FFB5F-92E9-BD2E-9BDE-D6763229A8B2}"/>
                    </a:ext>
                  </a:extLst>
                </p:cNvPr>
                <p:cNvPicPr/>
                <p:nvPr/>
              </p:nvPicPr>
              <p:blipFill>
                <a:blip r:embed="rId189"/>
                <a:stretch>
                  <a:fillRect/>
                </a:stretch>
              </p:blipFill>
              <p:spPr>
                <a:xfrm>
                  <a:off x="7289068" y="1693355"/>
                  <a:ext cx="164880" cy="23256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92" name="Ink 91">
                  <a:extLst>
                    <a:ext uri="{FF2B5EF4-FFF2-40B4-BE49-F238E27FC236}">
                      <a16:creationId xmlns:a16="http://schemas.microsoft.com/office/drawing/2014/main" id="{6705A60F-FCE4-FE0A-FB22-809C1F06C3F1}"/>
                    </a:ext>
                  </a:extLst>
                </p14:cNvPr>
                <p14:cNvContentPartPr/>
                <p14:nvPr/>
              </p14:nvContentPartPr>
              <p14:xfrm>
                <a:off x="7583908" y="1688315"/>
                <a:ext cx="106560" cy="360"/>
              </p14:xfrm>
            </p:contentPart>
          </mc:Choice>
          <mc:Fallback xmlns="">
            <p:pic>
              <p:nvPicPr>
                <p:cNvPr id="92" name="Ink 91">
                  <a:extLst>
                    <a:ext uri="{FF2B5EF4-FFF2-40B4-BE49-F238E27FC236}">
                      <a16:creationId xmlns:a16="http://schemas.microsoft.com/office/drawing/2014/main" id="{6705A60F-FCE4-FE0A-FB22-809C1F06C3F1}"/>
                    </a:ext>
                  </a:extLst>
                </p:cNvPr>
                <p:cNvPicPr/>
                <p:nvPr/>
              </p:nvPicPr>
              <p:blipFill>
                <a:blip r:embed="rId39"/>
                <a:stretch>
                  <a:fillRect/>
                </a:stretch>
              </p:blipFill>
              <p:spPr>
                <a:xfrm>
                  <a:off x="7574908" y="1679675"/>
                  <a:ext cx="1242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93" name="Ink 92">
                  <a:extLst>
                    <a:ext uri="{FF2B5EF4-FFF2-40B4-BE49-F238E27FC236}">
                      <a16:creationId xmlns:a16="http://schemas.microsoft.com/office/drawing/2014/main" id="{1AEF0997-CE90-8BC7-2119-7C5891CE750D}"/>
                    </a:ext>
                  </a:extLst>
                </p14:cNvPr>
                <p14:cNvContentPartPr/>
                <p14:nvPr/>
              </p14:nvContentPartPr>
              <p14:xfrm>
                <a:off x="7527388" y="1699475"/>
                <a:ext cx="111240" cy="216720"/>
              </p14:xfrm>
            </p:contentPart>
          </mc:Choice>
          <mc:Fallback xmlns="">
            <p:pic>
              <p:nvPicPr>
                <p:cNvPr id="93" name="Ink 92">
                  <a:extLst>
                    <a:ext uri="{FF2B5EF4-FFF2-40B4-BE49-F238E27FC236}">
                      <a16:creationId xmlns:a16="http://schemas.microsoft.com/office/drawing/2014/main" id="{1AEF0997-CE90-8BC7-2119-7C5891CE750D}"/>
                    </a:ext>
                  </a:extLst>
                </p:cNvPr>
                <p:cNvPicPr/>
                <p:nvPr/>
              </p:nvPicPr>
              <p:blipFill>
                <a:blip r:embed="rId192"/>
                <a:stretch>
                  <a:fillRect/>
                </a:stretch>
              </p:blipFill>
              <p:spPr>
                <a:xfrm>
                  <a:off x="7518748" y="1690475"/>
                  <a:ext cx="128880" cy="23436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94" name="Ink 93">
                  <a:extLst>
                    <a:ext uri="{FF2B5EF4-FFF2-40B4-BE49-F238E27FC236}">
                      <a16:creationId xmlns:a16="http://schemas.microsoft.com/office/drawing/2014/main" id="{59E785BA-0CF8-5FC9-26EA-6A723D8956EF}"/>
                    </a:ext>
                  </a:extLst>
                </p14:cNvPr>
                <p14:cNvContentPartPr/>
                <p14:nvPr/>
              </p14:nvContentPartPr>
              <p14:xfrm>
                <a:off x="7842028" y="1527035"/>
                <a:ext cx="106200" cy="34200"/>
              </p14:xfrm>
            </p:contentPart>
          </mc:Choice>
          <mc:Fallback xmlns="">
            <p:pic>
              <p:nvPicPr>
                <p:cNvPr id="94" name="Ink 93">
                  <a:extLst>
                    <a:ext uri="{FF2B5EF4-FFF2-40B4-BE49-F238E27FC236}">
                      <a16:creationId xmlns:a16="http://schemas.microsoft.com/office/drawing/2014/main" id="{59E785BA-0CF8-5FC9-26EA-6A723D8956EF}"/>
                    </a:ext>
                  </a:extLst>
                </p:cNvPr>
                <p:cNvPicPr/>
                <p:nvPr/>
              </p:nvPicPr>
              <p:blipFill>
                <a:blip r:embed="rId194"/>
                <a:stretch>
                  <a:fillRect/>
                </a:stretch>
              </p:blipFill>
              <p:spPr>
                <a:xfrm>
                  <a:off x="7833028" y="1518035"/>
                  <a:ext cx="12384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96" name="Ink 95">
                  <a:extLst>
                    <a:ext uri="{FF2B5EF4-FFF2-40B4-BE49-F238E27FC236}">
                      <a16:creationId xmlns:a16="http://schemas.microsoft.com/office/drawing/2014/main" id="{BD20DF28-A6EC-826F-6D29-8355E2786415}"/>
                    </a:ext>
                  </a:extLst>
                </p14:cNvPr>
                <p14:cNvContentPartPr/>
                <p14:nvPr/>
              </p14:nvContentPartPr>
              <p14:xfrm>
                <a:off x="7906468" y="1451795"/>
                <a:ext cx="84600" cy="360"/>
              </p14:xfrm>
            </p:contentPart>
          </mc:Choice>
          <mc:Fallback xmlns="">
            <p:pic>
              <p:nvPicPr>
                <p:cNvPr id="96" name="Ink 95">
                  <a:extLst>
                    <a:ext uri="{FF2B5EF4-FFF2-40B4-BE49-F238E27FC236}">
                      <a16:creationId xmlns:a16="http://schemas.microsoft.com/office/drawing/2014/main" id="{BD20DF28-A6EC-826F-6D29-8355E2786415}"/>
                    </a:ext>
                  </a:extLst>
                </p:cNvPr>
                <p:cNvPicPr/>
                <p:nvPr/>
              </p:nvPicPr>
              <p:blipFill>
                <a:blip r:embed="rId196"/>
                <a:stretch>
                  <a:fillRect/>
                </a:stretch>
              </p:blipFill>
              <p:spPr>
                <a:xfrm>
                  <a:off x="7897828" y="1443155"/>
                  <a:ext cx="10224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151" name="Ink 150">
                  <a:extLst>
                    <a:ext uri="{FF2B5EF4-FFF2-40B4-BE49-F238E27FC236}">
                      <a16:creationId xmlns:a16="http://schemas.microsoft.com/office/drawing/2014/main" id="{1ACA2AB2-2EC3-CA73-0F45-E1561AC08F85}"/>
                    </a:ext>
                  </a:extLst>
                </p14:cNvPr>
                <p14:cNvContentPartPr/>
                <p14:nvPr/>
              </p14:nvContentPartPr>
              <p14:xfrm>
                <a:off x="7271788" y="1312115"/>
                <a:ext cx="360" cy="191160"/>
              </p14:xfrm>
            </p:contentPart>
          </mc:Choice>
          <mc:Fallback xmlns="">
            <p:pic>
              <p:nvPicPr>
                <p:cNvPr id="151" name="Ink 150">
                  <a:extLst>
                    <a:ext uri="{FF2B5EF4-FFF2-40B4-BE49-F238E27FC236}">
                      <a16:creationId xmlns:a16="http://schemas.microsoft.com/office/drawing/2014/main" id="{1ACA2AB2-2EC3-CA73-0F45-E1561AC08F85}"/>
                    </a:ext>
                  </a:extLst>
                </p:cNvPr>
                <p:cNvPicPr/>
                <p:nvPr/>
              </p:nvPicPr>
              <p:blipFill>
                <a:blip r:embed="rId198"/>
                <a:stretch>
                  <a:fillRect/>
                </a:stretch>
              </p:blipFill>
              <p:spPr>
                <a:xfrm>
                  <a:off x="7263148" y="1303115"/>
                  <a:ext cx="18000" cy="20880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152" name="Ink 151">
                  <a:extLst>
                    <a:ext uri="{FF2B5EF4-FFF2-40B4-BE49-F238E27FC236}">
                      <a16:creationId xmlns:a16="http://schemas.microsoft.com/office/drawing/2014/main" id="{E206B594-047B-A5E3-1C92-83220B562F23}"/>
                    </a:ext>
                  </a:extLst>
                </p14:cNvPr>
                <p14:cNvContentPartPr/>
                <p14:nvPr/>
              </p14:nvContentPartPr>
              <p14:xfrm>
                <a:off x="7207348" y="1311755"/>
                <a:ext cx="187200" cy="244800"/>
              </p14:xfrm>
            </p:contentPart>
          </mc:Choice>
          <mc:Fallback xmlns="">
            <p:pic>
              <p:nvPicPr>
                <p:cNvPr id="152" name="Ink 151">
                  <a:extLst>
                    <a:ext uri="{FF2B5EF4-FFF2-40B4-BE49-F238E27FC236}">
                      <a16:creationId xmlns:a16="http://schemas.microsoft.com/office/drawing/2014/main" id="{E206B594-047B-A5E3-1C92-83220B562F23}"/>
                    </a:ext>
                  </a:extLst>
                </p:cNvPr>
                <p:cNvPicPr/>
                <p:nvPr/>
              </p:nvPicPr>
              <p:blipFill>
                <a:blip r:embed="rId200"/>
                <a:stretch>
                  <a:fillRect/>
                </a:stretch>
              </p:blipFill>
              <p:spPr>
                <a:xfrm>
                  <a:off x="7198348" y="1302755"/>
                  <a:ext cx="204840" cy="262440"/>
                </a:xfrm>
                <a:prstGeom prst="rect">
                  <a:avLst/>
                </a:prstGeom>
              </p:spPr>
            </p:pic>
          </mc:Fallback>
        </mc:AlternateContent>
      </p:grpSp>
      <p:grpSp>
        <p:nvGrpSpPr>
          <p:cNvPr id="157" name="Group 156">
            <a:extLst>
              <a:ext uri="{FF2B5EF4-FFF2-40B4-BE49-F238E27FC236}">
                <a16:creationId xmlns:a16="http://schemas.microsoft.com/office/drawing/2014/main" id="{B62F1333-6093-B56C-8285-6D7413DD7CDC}"/>
              </a:ext>
            </a:extLst>
          </p:cNvPr>
          <p:cNvGrpSpPr/>
          <p:nvPr/>
        </p:nvGrpSpPr>
        <p:grpSpPr>
          <a:xfrm>
            <a:off x="7548628" y="4184555"/>
            <a:ext cx="2092320" cy="2153160"/>
            <a:chOff x="7548628" y="4184555"/>
            <a:chExt cx="2092320" cy="2153160"/>
          </a:xfrm>
        </p:grpSpPr>
        <mc:AlternateContent xmlns:mc="http://schemas.openxmlformats.org/markup-compatibility/2006" xmlns:p14="http://schemas.microsoft.com/office/powerpoint/2010/main">
          <mc:Choice Requires="p14">
            <p:contentPart p14:bwMode="auto" r:id="rId201">
              <p14:nvContentPartPr>
                <p14:cNvPr id="154" name="Ink 153">
                  <a:extLst>
                    <a:ext uri="{FF2B5EF4-FFF2-40B4-BE49-F238E27FC236}">
                      <a16:creationId xmlns:a16="http://schemas.microsoft.com/office/drawing/2014/main" id="{5056A291-B1E3-BCC6-2984-18AC41492752}"/>
                    </a:ext>
                  </a:extLst>
                </p14:cNvPr>
                <p14:cNvContentPartPr/>
                <p14:nvPr/>
              </p14:nvContentPartPr>
              <p14:xfrm>
                <a:off x="7548628" y="5539235"/>
                <a:ext cx="2092320" cy="798480"/>
              </p14:xfrm>
            </p:contentPart>
          </mc:Choice>
          <mc:Fallback xmlns="">
            <p:pic>
              <p:nvPicPr>
                <p:cNvPr id="154" name="Ink 153">
                  <a:extLst>
                    <a:ext uri="{FF2B5EF4-FFF2-40B4-BE49-F238E27FC236}">
                      <a16:creationId xmlns:a16="http://schemas.microsoft.com/office/drawing/2014/main" id="{5056A291-B1E3-BCC6-2984-18AC41492752}"/>
                    </a:ext>
                  </a:extLst>
                </p:cNvPr>
                <p:cNvPicPr/>
                <p:nvPr/>
              </p:nvPicPr>
              <p:blipFill>
                <a:blip r:embed="rId202"/>
                <a:stretch>
                  <a:fillRect/>
                </a:stretch>
              </p:blipFill>
              <p:spPr>
                <a:xfrm>
                  <a:off x="7539628" y="5530235"/>
                  <a:ext cx="2109960" cy="81612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155" name="Ink 154">
                  <a:extLst>
                    <a:ext uri="{FF2B5EF4-FFF2-40B4-BE49-F238E27FC236}">
                      <a16:creationId xmlns:a16="http://schemas.microsoft.com/office/drawing/2014/main" id="{CF4C8EFC-C05B-62B2-63E6-541B758E032C}"/>
                    </a:ext>
                  </a:extLst>
                </p14:cNvPr>
                <p14:cNvContentPartPr/>
                <p14:nvPr/>
              </p14:nvContentPartPr>
              <p14:xfrm>
                <a:off x="9119308" y="4184555"/>
                <a:ext cx="175320" cy="1272600"/>
              </p14:xfrm>
            </p:contentPart>
          </mc:Choice>
          <mc:Fallback xmlns="">
            <p:pic>
              <p:nvPicPr>
                <p:cNvPr id="155" name="Ink 154">
                  <a:extLst>
                    <a:ext uri="{FF2B5EF4-FFF2-40B4-BE49-F238E27FC236}">
                      <a16:creationId xmlns:a16="http://schemas.microsoft.com/office/drawing/2014/main" id="{CF4C8EFC-C05B-62B2-63E6-541B758E032C}"/>
                    </a:ext>
                  </a:extLst>
                </p:cNvPr>
                <p:cNvPicPr/>
                <p:nvPr/>
              </p:nvPicPr>
              <p:blipFill>
                <a:blip r:embed="rId204"/>
                <a:stretch>
                  <a:fillRect/>
                </a:stretch>
              </p:blipFill>
              <p:spPr>
                <a:xfrm>
                  <a:off x="9110308" y="4175555"/>
                  <a:ext cx="192960" cy="129024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156" name="Ink 155">
                  <a:extLst>
                    <a:ext uri="{FF2B5EF4-FFF2-40B4-BE49-F238E27FC236}">
                      <a16:creationId xmlns:a16="http://schemas.microsoft.com/office/drawing/2014/main" id="{7F05206B-D512-3EDB-587C-B5BF2E0EC9DE}"/>
                    </a:ext>
                  </a:extLst>
                </p14:cNvPr>
                <p14:cNvContentPartPr/>
                <p14:nvPr/>
              </p14:nvContentPartPr>
              <p14:xfrm>
                <a:off x="9024988" y="5247635"/>
                <a:ext cx="217440" cy="294840"/>
              </p14:xfrm>
            </p:contentPart>
          </mc:Choice>
          <mc:Fallback xmlns="">
            <p:pic>
              <p:nvPicPr>
                <p:cNvPr id="156" name="Ink 155">
                  <a:extLst>
                    <a:ext uri="{FF2B5EF4-FFF2-40B4-BE49-F238E27FC236}">
                      <a16:creationId xmlns:a16="http://schemas.microsoft.com/office/drawing/2014/main" id="{7F05206B-D512-3EDB-587C-B5BF2E0EC9DE}"/>
                    </a:ext>
                  </a:extLst>
                </p:cNvPr>
                <p:cNvPicPr/>
                <p:nvPr/>
              </p:nvPicPr>
              <p:blipFill>
                <a:blip r:embed="rId206"/>
                <a:stretch>
                  <a:fillRect/>
                </a:stretch>
              </p:blipFill>
              <p:spPr>
                <a:xfrm>
                  <a:off x="9016348" y="5238635"/>
                  <a:ext cx="235080" cy="312480"/>
                </a:xfrm>
                <a:prstGeom prst="rect">
                  <a:avLst/>
                </a:prstGeom>
              </p:spPr>
            </p:pic>
          </mc:Fallback>
        </mc:AlternateContent>
      </p:grpSp>
      <p:grpSp>
        <p:nvGrpSpPr>
          <p:cNvPr id="162" name="Group 161">
            <a:extLst>
              <a:ext uri="{FF2B5EF4-FFF2-40B4-BE49-F238E27FC236}">
                <a16:creationId xmlns:a16="http://schemas.microsoft.com/office/drawing/2014/main" id="{48E597E5-9DB1-BA8A-ACB6-77FEFE742099}"/>
              </a:ext>
            </a:extLst>
          </p:cNvPr>
          <p:cNvGrpSpPr/>
          <p:nvPr/>
        </p:nvGrpSpPr>
        <p:grpSpPr>
          <a:xfrm>
            <a:off x="665428" y="2344595"/>
            <a:ext cx="1412280" cy="1615680"/>
            <a:chOff x="665428" y="2344595"/>
            <a:chExt cx="1412280" cy="1615680"/>
          </a:xfrm>
        </p:grpSpPr>
        <mc:AlternateContent xmlns:mc="http://schemas.openxmlformats.org/markup-compatibility/2006" xmlns:p14="http://schemas.microsoft.com/office/powerpoint/2010/main">
          <mc:Choice Requires="p14">
            <p:contentPart p14:bwMode="auto" r:id="rId207">
              <p14:nvContentPartPr>
                <p14:cNvPr id="158" name="Ink 157">
                  <a:extLst>
                    <a:ext uri="{FF2B5EF4-FFF2-40B4-BE49-F238E27FC236}">
                      <a16:creationId xmlns:a16="http://schemas.microsoft.com/office/drawing/2014/main" id="{832CD4F8-C80C-D4B1-7C52-07B35C896306}"/>
                    </a:ext>
                  </a:extLst>
                </p14:cNvPr>
                <p14:cNvContentPartPr/>
                <p14:nvPr/>
              </p14:nvContentPartPr>
              <p14:xfrm>
                <a:off x="899428" y="3147755"/>
                <a:ext cx="1178280" cy="812520"/>
              </p14:xfrm>
            </p:contentPart>
          </mc:Choice>
          <mc:Fallback xmlns="">
            <p:pic>
              <p:nvPicPr>
                <p:cNvPr id="158" name="Ink 157">
                  <a:extLst>
                    <a:ext uri="{FF2B5EF4-FFF2-40B4-BE49-F238E27FC236}">
                      <a16:creationId xmlns:a16="http://schemas.microsoft.com/office/drawing/2014/main" id="{832CD4F8-C80C-D4B1-7C52-07B35C896306}"/>
                    </a:ext>
                  </a:extLst>
                </p:cNvPr>
                <p:cNvPicPr/>
                <p:nvPr/>
              </p:nvPicPr>
              <p:blipFill>
                <a:blip r:embed="rId208"/>
                <a:stretch>
                  <a:fillRect/>
                </a:stretch>
              </p:blipFill>
              <p:spPr>
                <a:xfrm>
                  <a:off x="890428" y="3139115"/>
                  <a:ext cx="1195920" cy="83016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159" name="Ink 158">
                  <a:extLst>
                    <a:ext uri="{FF2B5EF4-FFF2-40B4-BE49-F238E27FC236}">
                      <a16:creationId xmlns:a16="http://schemas.microsoft.com/office/drawing/2014/main" id="{67776BB5-83D8-4CB9-1C16-C9D3A776C1B6}"/>
                    </a:ext>
                  </a:extLst>
                </p14:cNvPr>
                <p14:cNvContentPartPr/>
                <p14:nvPr/>
              </p14:nvContentPartPr>
              <p14:xfrm>
                <a:off x="698908" y="2344595"/>
                <a:ext cx="243720" cy="596520"/>
              </p14:xfrm>
            </p:contentPart>
          </mc:Choice>
          <mc:Fallback xmlns="">
            <p:pic>
              <p:nvPicPr>
                <p:cNvPr id="159" name="Ink 158">
                  <a:extLst>
                    <a:ext uri="{FF2B5EF4-FFF2-40B4-BE49-F238E27FC236}">
                      <a16:creationId xmlns:a16="http://schemas.microsoft.com/office/drawing/2014/main" id="{67776BB5-83D8-4CB9-1C16-C9D3A776C1B6}"/>
                    </a:ext>
                  </a:extLst>
                </p:cNvPr>
                <p:cNvPicPr/>
                <p:nvPr/>
              </p:nvPicPr>
              <p:blipFill>
                <a:blip r:embed="rId210"/>
                <a:stretch>
                  <a:fillRect/>
                </a:stretch>
              </p:blipFill>
              <p:spPr>
                <a:xfrm>
                  <a:off x="690268" y="2335955"/>
                  <a:ext cx="261360" cy="61416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160" name="Ink 159">
                  <a:extLst>
                    <a:ext uri="{FF2B5EF4-FFF2-40B4-BE49-F238E27FC236}">
                      <a16:creationId xmlns:a16="http://schemas.microsoft.com/office/drawing/2014/main" id="{5859925E-F4EE-6B0B-DA46-905DF0B647A6}"/>
                    </a:ext>
                  </a:extLst>
                </p14:cNvPr>
                <p14:cNvContentPartPr/>
                <p14:nvPr/>
              </p14:nvContentPartPr>
              <p14:xfrm>
                <a:off x="677308" y="2621435"/>
                <a:ext cx="570960" cy="486720"/>
              </p14:xfrm>
            </p:contentPart>
          </mc:Choice>
          <mc:Fallback xmlns="">
            <p:pic>
              <p:nvPicPr>
                <p:cNvPr id="160" name="Ink 159">
                  <a:extLst>
                    <a:ext uri="{FF2B5EF4-FFF2-40B4-BE49-F238E27FC236}">
                      <a16:creationId xmlns:a16="http://schemas.microsoft.com/office/drawing/2014/main" id="{5859925E-F4EE-6B0B-DA46-905DF0B647A6}"/>
                    </a:ext>
                  </a:extLst>
                </p:cNvPr>
                <p:cNvPicPr/>
                <p:nvPr/>
              </p:nvPicPr>
              <p:blipFill>
                <a:blip r:embed="rId212"/>
                <a:stretch>
                  <a:fillRect/>
                </a:stretch>
              </p:blipFill>
              <p:spPr>
                <a:xfrm>
                  <a:off x="668668" y="2612795"/>
                  <a:ext cx="588600" cy="50436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161" name="Ink 160">
                  <a:extLst>
                    <a:ext uri="{FF2B5EF4-FFF2-40B4-BE49-F238E27FC236}">
                      <a16:creationId xmlns:a16="http://schemas.microsoft.com/office/drawing/2014/main" id="{2E9EB04E-E459-C0BC-6482-E19326E5A396}"/>
                    </a:ext>
                  </a:extLst>
                </p14:cNvPr>
                <p14:cNvContentPartPr/>
                <p14:nvPr/>
              </p14:nvContentPartPr>
              <p14:xfrm>
                <a:off x="665428" y="2613875"/>
                <a:ext cx="582120" cy="164160"/>
              </p14:xfrm>
            </p:contentPart>
          </mc:Choice>
          <mc:Fallback xmlns="">
            <p:pic>
              <p:nvPicPr>
                <p:cNvPr id="161" name="Ink 160">
                  <a:extLst>
                    <a:ext uri="{FF2B5EF4-FFF2-40B4-BE49-F238E27FC236}">
                      <a16:creationId xmlns:a16="http://schemas.microsoft.com/office/drawing/2014/main" id="{2E9EB04E-E459-C0BC-6482-E19326E5A396}"/>
                    </a:ext>
                  </a:extLst>
                </p:cNvPr>
                <p:cNvPicPr/>
                <p:nvPr/>
              </p:nvPicPr>
              <p:blipFill>
                <a:blip r:embed="rId214"/>
                <a:stretch>
                  <a:fillRect/>
                </a:stretch>
              </p:blipFill>
              <p:spPr>
                <a:xfrm>
                  <a:off x="656788" y="2604875"/>
                  <a:ext cx="599760" cy="181800"/>
                </a:xfrm>
                <a:prstGeom prst="rect">
                  <a:avLst/>
                </a:prstGeom>
              </p:spPr>
            </p:pic>
          </mc:Fallback>
        </mc:AlternateContent>
      </p:grpSp>
    </p:spTree>
    <p:extLst>
      <p:ext uri="{BB962C8B-B14F-4D97-AF65-F5344CB8AC3E}">
        <p14:creationId xmlns:p14="http://schemas.microsoft.com/office/powerpoint/2010/main" val="2987627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mn-lt"/>
              </a:rPr>
              <a:t>COMPARATIVE ADVANTAGE AND GAINS FROM TRADE (3 of 5)</a:t>
            </a:r>
          </a:p>
        </p:txBody>
      </p:sp>
      <p:sp>
        <p:nvSpPr>
          <p:cNvPr id="4" name="Content Placeholder 3"/>
          <p:cNvSpPr>
            <a:spLocks noGrp="1"/>
          </p:cNvSpPr>
          <p:nvPr>
            <p:ph sz="quarter" idx="10"/>
          </p:nvPr>
        </p:nvSpPr>
        <p:spPr>
          <a:xfrm>
            <a:off x="117582" y="1933292"/>
            <a:ext cx="9804186" cy="1952908"/>
          </a:xfrm>
        </p:spPr>
        <p:txBody>
          <a:bodyPr>
            <a:normAutofit lnSpcReduction="10000"/>
          </a:bodyPr>
          <a:lstStyle/>
          <a:p>
            <a:pPr marL="354013" indent="-354013">
              <a:spcAft>
                <a:spcPts val="1200"/>
              </a:spcAft>
            </a:pPr>
            <a:r>
              <a:rPr lang="en-US" dirty="0">
                <a:latin typeface="+mn-lt"/>
              </a:rPr>
              <a:t>Since each country has a different opportunity cost, it makes sense to specialize and trade…</a:t>
            </a:r>
          </a:p>
          <a:p>
            <a:pPr marL="0" indent="0" algn="ctr">
              <a:lnSpc>
                <a:spcPct val="110000"/>
              </a:lnSpc>
              <a:buNone/>
            </a:pPr>
            <a:r>
              <a:rPr lang="en-US" sz="2400" b="1" dirty="0">
                <a:latin typeface="+mn-lt"/>
              </a:rPr>
              <a:t>Table 1 U.S. and Brazilian Opportunity Costs of Small Jets and Large Jets</a:t>
            </a:r>
          </a:p>
        </p:txBody>
      </p:sp>
      <p:graphicFrame>
        <p:nvGraphicFramePr>
          <p:cNvPr id="5" name="Table Placeholder 5">
            <a:extLst>
              <a:ext uri="{FF2B5EF4-FFF2-40B4-BE49-F238E27FC236}">
                <a16:creationId xmlns:a16="http://schemas.microsoft.com/office/drawing/2014/main" id="{4FE554F8-3B8D-4D09-8D40-34684DF30579}"/>
              </a:ext>
            </a:extLst>
          </p:cNvPr>
          <p:cNvGraphicFramePr>
            <a:graphicFrameLocks/>
          </p:cNvGraphicFramePr>
          <p:nvPr>
            <p:extLst>
              <p:ext uri="{D42A27DB-BD31-4B8C-83A1-F6EECF244321}">
                <p14:modId xmlns:p14="http://schemas.microsoft.com/office/powerpoint/2010/main" val="2028247520"/>
              </p:ext>
            </p:extLst>
          </p:nvPr>
        </p:nvGraphicFramePr>
        <p:xfrm>
          <a:off x="1093937" y="3993728"/>
          <a:ext cx="7939895" cy="1545114"/>
        </p:xfrm>
        <a:graphic>
          <a:graphicData uri="http://schemas.openxmlformats.org/drawingml/2006/table">
            <a:tbl>
              <a:tblPr firstRow="1" bandRow="1">
                <a:tableStyleId>{5940675A-B579-460E-94D1-54222C63F5DA}</a:tableStyleId>
              </a:tblPr>
              <a:tblGrid>
                <a:gridCol w="1429208">
                  <a:extLst>
                    <a:ext uri="{9D8B030D-6E8A-4147-A177-3AD203B41FA5}">
                      <a16:colId xmlns:a16="http://schemas.microsoft.com/office/drawing/2014/main" val="282790861"/>
                    </a:ext>
                  </a:extLst>
                </a:gridCol>
                <a:gridCol w="2785881">
                  <a:extLst>
                    <a:ext uri="{9D8B030D-6E8A-4147-A177-3AD203B41FA5}">
                      <a16:colId xmlns:a16="http://schemas.microsoft.com/office/drawing/2014/main" val="1286258950"/>
                    </a:ext>
                  </a:extLst>
                </a:gridCol>
                <a:gridCol w="401629">
                  <a:extLst>
                    <a:ext uri="{9D8B030D-6E8A-4147-A177-3AD203B41FA5}">
                      <a16:colId xmlns:a16="http://schemas.microsoft.com/office/drawing/2014/main" val="1642597653"/>
                    </a:ext>
                  </a:extLst>
                </a:gridCol>
                <a:gridCol w="3323177">
                  <a:extLst>
                    <a:ext uri="{9D8B030D-6E8A-4147-A177-3AD203B41FA5}">
                      <a16:colId xmlns:a16="http://schemas.microsoft.com/office/drawing/2014/main" val="2344618943"/>
                    </a:ext>
                  </a:extLst>
                </a:gridCol>
              </a:tblGrid>
              <a:tr h="515038">
                <a:tc>
                  <a:txBody>
                    <a:bodyPr/>
                    <a:lstStyle/>
                    <a:p>
                      <a:endParaRPr lang="en-US" dirty="0">
                        <a:latin typeface="Arial" panose="020B0604020202020204" pitchFamily="34" charset="0"/>
                        <a:cs typeface="Arial" panose="020B0604020202020204" pitchFamily="34" charset="0"/>
                      </a:endParaRPr>
                    </a:p>
                  </a:txBody>
                  <a:tcPr/>
                </a:tc>
                <a:tc>
                  <a:txBody>
                    <a:bodyPr/>
                    <a:lstStyle/>
                    <a:p>
                      <a:r>
                        <a:rPr lang="en-US" b="1" dirty="0">
                          <a:latin typeface="Arial" panose="020B0604020202020204" pitchFamily="34" charset="0"/>
                          <a:cs typeface="Arial" panose="020B0604020202020204" pitchFamily="34" charset="0"/>
                        </a:rPr>
                        <a:t>U.S. opportunity cost</a:t>
                      </a:r>
                    </a:p>
                  </a:txBody>
                  <a:tcPr/>
                </a:tc>
                <a:tc>
                  <a:txBody>
                    <a:bodyPr/>
                    <a:lstStyle/>
                    <a:p>
                      <a:endParaRPr lang="en-US" b="1" dirty="0">
                        <a:latin typeface="Arial" panose="020B0604020202020204" pitchFamily="34" charset="0"/>
                        <a:cs typeface="Arial" panose="020B0604020202020204" pitchFamily="34" charset="0"/>
                      </a:endParaRPr>
                    </a:p>
                  </a:txBody>
                  <a:tcPr/>
                </a:tc>
                <a:tc>
                  <a:txBody>
                    <a:bodyPr/>
                    <a:lstStyle/>
                    <a:p>
                      <a:r>
                        <a:rPr lang="en-US" b="1" dirty="0">
                          <a:latin typeface="Arial" panose="020B0604020202020204" pitchFamily="34" charset="0"/>
                          <a:cs typeface="Arial" panose="020B0604020202020204" pitchFamily="34" charset="0"/>
                        </a:rPr>
                        <a:t>Brazilian opportunity cost</a:t>
                      </a:r>
                    </a:p>
                  </a:txBody>
                  <a:tcPr/>
                </a:tc>
                <a:extLst>
                  <a:ext uri="{0D108BD9-81ED-4DB2-BD59-A6C34878D82A}">
                    <a16:rowId xmlns:a16="http://schemas.microsoft.com/office/drawing/2014/main" val="2391356334"/>
                  </a:ext>
                </a:extLst>
              </a:tr>
              <a:tr h="515038">
                <a:tc>
                  <a:txBody>
                    <a:bodyPr/>
                    <a:lstStyle/>
                    <a:p>
                      <a:r>
                        <a:rPr lang="en-US" b="1" dirty="0">
                          <a:latin typeface="Arial" panose="020B0604020202020204" pitchFamily="34" charset="0"/>
                          <a:cs typeface="Arial" panose="020B0604020202020204" pitchFamily="34" charset="0"/>
                        </a:rPr>
                        <a:t>1 small jet</a:t>
                      </a:r>
                    </a:p>
                  </a:txBody>
                  <a:tcPr/>
                </a:tc>
                <a:tc>
                  <a:txBody>
                    <a:bodyPr/>
                    <a:lstStyle/>
                    <a:p>
                      <a:pPr algn="ctr"/>
                      <a:r>
                        <a:rPr lang="en-US" sz="1800" b="0" i="0" u="none" strike="noStrike" kern="1200" baseline="0" dirty="0">
                          <a:solidFill>
                            <a:schemeClr val="tx1"/>
                          </a:solidFill>
                          <a:latin typeface="Arial" panose="020B0604020202020204" pitchFamily="34" charset="0"/>
                          <a:ea typeface="+mn-ea"/>
                          <a:cs typeface="Arial" panose="020B0604020202020204" pitchFamily="34" charset="0"/>
                        </a:rPr>
                        <a:t>3/4 large jet</a:t>
                      </a:r>
                      <a:endParaRPr lang="en-US" dirty="0">
                        <a:latin typeface="Arial" panose="020B0604020202020204" pitchFamily="34" charset="0"/>
                        <a:cs typeface="Arial" panose="020B0604020202020204" pitchFamily="34" charset="0"/>
                      </a:endParaRPr>
                    </a:p>
                  </a:txBody>
                  <a:tcPr/>
                </a:tc>
                <a:tc>
                  <a:txBody>
                    <a:bodyPr/>
                    <a:lstStyle/>
                    <a:p>
                      <a:pPr algn="ctr"/>
                      <a:r>
                        <a:rPr lang="en-US" dirty="0">
                          <a:latin typeface="Arial" panose="020B0604020202020204" pitchFamily="34" charset="0"/>
                          <a:cs typeface="Arial" panose="020B0604020202020204" pitchFamily="34" charset="0"/>
                        </a:rPr>
                        <a:t>&gt;</a:t>
                      </a:r>
                    </a:p>
                  </a:txBody>
                  <a:tcPr/>
                </a:tc>
                <a:tc>
                  <a:txBody>
                    <a:bodyPr/>
                    <a:lstStyle/>
                    <a:p>
                      <a:pPr algn="ctr"/>
                      <a:r>
                        <a:rPr lang="en-US" sz="1800" b="0" i="0" u="none" strike="noStrike" kern="1200" baseline="0" dirty="0">
                          <a:solidFill>
                            <a:schemeClr val="tx1"/>
                          </a:solidFill>
                          <a:latin typeface="Arial" panose="020B0604020202020204" pitchFamily="34" charset="0"/>
                          <a:ea typeface="+mn-ea"/>
                          <a:cs typeface="Arial" panose="020B0604020202020204" pitchFamily="34" charset="0"/>
                        </a:rPr>
                        <a:t>1/3 large jet</a:t>
                      </a:r>
                      <a:endParaRPr 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37914716"/>
                  </a:ext>
                </a:extLst>
              </a:tr>
              <a:tr h="515038">
                <a:tc>
                  <a:txBody>
                    <a:bodyPr/>
                    <a:lstStyle/>
                    <a:p>
                      <a:r>
                        <a:rPr lang="en-US" b="1" dirty="0">
                          <a:latin typeface="Arial" panose="020B0604020202020204" pitchFamily="34" charset="0"/>
                          <a:cs typeface="Arial" panose="020B0604020202020204" pitchFamily="34" charset="0"/>
                        </a:rPr>
                        <a:t>1 large jet</a:t>
                      </a:r>
                    </a:p>
                  </a:txBody>
                  <a:tcPr/>
                </a:tc>
                <a:tc>
                  <a:txBody>
                    <a:bodyPr/>
                    <a:lstStyle/>
                    <a:p>
                      <a:pPr algn="ctr"/>
                      <a:r>
                        <a:rPr lang="en-US" sz="1800" b="0" i="0" u="none" strike="noStrike" kern="1200" baseline="0" dirty="0">
                          <a:solidFill>
                            <a:schemeClr val="tx1"/>
                          </a:solidFill>
                          <a:latin typeface="Arial" panose="020B0604020202020204" pitchFamily="34" charset="0"/>
                          <a:ea typeface="+mn-ea"/>
                          <a:cs typeface="Arial" panose="020B0604020202020204" pitchFamily="34" charset="0"/>
                        </a:rPr>
                        <a:t>4/3 small jets</a:t>
                      </a:r>
                      <a:endParaRPr lang="en-US" dirty="0">
                        <a:latin typeface="Arial" panose="020B0604020202020204" pitchFamily="34" charset="0"/>
                        <a:cs typeface="Arial" panose="020B0604020202020204" pitchFamily="34" charset="0"/>
                      </a:endParaRPr>
                    </a:p>
                  </a:txBody>
                  <a:tcPr/>
                </a:tc>
                <a:tc>
                  <a:txBody>
                    <a:bodyPr/>
                    <a:lstStyle/>
                    <a:p>
                      <a:pPr algn="ctr"/>
                      <a:r>
                        <a:rPr lang="en-US" dirty="0">
                          <a:latin typeface="Arial" panose="020B0604020202020204" pitchFamily="34" charset="0"/>
                          <a:cs typeface="Arial" panose="020B0604020202020204" pitchFamily="34" charset="0"/>
                        </a:rPr>
                        <a:t>&lt;</a:t>
                      </a:r>
                    </a:p>
                  </a:txBody>
                  <a:tcPr/>
                </a:tc>
                <a:tc>
                  <a:txBody>
                    <a:bodyPr/>
                    <a:lstStyle/>
                    <a:p>
                      <a:pPr algn="ctr"/>
                      <a:r>
                        <a:rPr lang="en-US" sz="1800" dirty="0">
                          <a:latin typeface="Arial" panose="020B0604020202020204" pitchFamily="34" charset="0"/>
                          <a:cs typeface="Arial" panose="020B0604020202020204" pitchFamily="34" charset="0"/>
                        </a:rPr>
                        <a:t>3 small jets</a:t>
                      </a:r>
                    </a:p>
                  </a:txBody>
                  <a:tcPr/>
                </a:tc>
                <a:extLst>
                  <a:ext uri="{0D108BD9-81ED-4DB2-BD59-A6C34878D82A}">
                    <a16:rowId xmlns:a16="http://schemas.microsoft.com/office/drawing/2014/main" val="4186702105"/>
                  </a:ext>
                </a:extLst>
              </a:tr>
            </a:tbl>
          </a:graphicData>
        </a:graphic>
      </p:graphicFrame>
    </p:spTree>
    <p:extLst>
      <p:ext uri="{BB962C8B-B14F-4D97-AF65-F5344CB8AC3E}">
        <p14:creationId xmlns:p14="http://schemas.microsoft.com/office/powerpoint/2010/main" val="23813940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quarter" idx="10"/>
          </p:nvPr>
        </p:nvSpPr>
        <p:spPr>
          <a:xfrm>
            <a:off x="169867" y="2424427"/>
            <a:ext cx="9778893" cy="581137"/>
          </a:xfrm>
        </p:spPr>
        <p:txBody>
          <a:bodyPr>
            <a:normAutofit lnSpcReduction="10000"/>
          </a:bodyPr>
          <a:lstStyle/>
          <a:p>
            <a:pPr marL="0" indent="0">
              <a:buNone/>
            </a:pPr>
            <a:r>
              <a:rPr lang="en-US" b="1" dirty="0">
                <a:latin typeface="+mn-lt"/>
              </a:rPr>
              <a:t>Table 2 How the </a:t>
            </a:r>
            <a:r>
              <a:rPr lang="en-US" sz="2400" b="1" dirty="0">
                <a:latin typeface="+mn-lt"/>
              </a:rPr>
              <a:t>United</a:t>
            </a:r>
            <a:r>
              <a:rPr lang="en-US" b="1" dirty="0">
                <a:latin typeface="+mn-lt"/>
              </a:rPr>
              <a:t> States and Brazil Gain from Trade</a:t>
            </a:r>
          </a:p>
        </p:txBody>
      </p:sp>
      <p:graphicFrame>
        <p:nvGraphicFramePr>
          <p:cNvPr id="11" name="Table Placeholder 10"/>
          <p:cNvGraphicFramePr>
            <a:graphicFrameLocks noGrp="1"/>
          </p:cNvGraphicFramePr>
          <p:nvPr>
            <p:ph type="tbl" sz="quarter" idx="4294967295"/>
            <p:extLst>
              <p:ext uri="{D42A27DB-BD31-4B8C-83A1-F6EECF244321}">
                <p14:modId xmlns:p14="http://schemas.microsoft.com/office/powerpoint/2010/main" val="3133420257"/>
              </p:ext>
            </p:extLst>
          </p:nvPr>
        </p:nvGraphicFramePr>
        <p:xfrm>
          <a:off x="142874" y="3113514"/>
          <a:ext cx="9805886" cy="3077736"/>
        </p:xfrm>
        <a:graphic>
          <a:graphicData uri="http://schemas.openxmlformats.org/drawingml/2006/table">
            <a:tbl>
              <a:tblPr firstRow="1">
                <a:tableStyleId>{5940675A-B579-460E-94D1-54222C63F5DA}</a:tableStyleId>
              </a:tblPr>
              <a:tblGrid>
                <a:gridCol w="996178">
                  <a:extLst>
                    <a:ext uri="{9D8B030D-6E8A-4147-A177-3AD203B41FA5}">
                      <a16:colId xmlns:a16="http://schemas.microsoft.com/office/drawing/2014/main" val="20000"/>
                    </a:ext>
                  </a:extLst>
                </a:gridCol>
                <a:gridCol w="1068705">
                  <a:extLst>
                    <a:ext uri="{9D8B030D-6E8A-4147-A177-3AD203B41FA5}">
                      <a16:colId xmlns:a16="http://schemas.microsoft.com/office/drawing/2014/main" val="20001"/>
                    </a:ext>
                  </a:extLst>
                </a:gridCol>
                <a:gridCol w="1538738">
                  <a:extLst>
                    <a:ext uri="{9D8B030D-6E8A-4147-A177-3AD203B41FA5}">
                      <a16:colId xmlns:a16="http://schemas.microsoft.com/office/drawing/2014/main" val="20002"/>
                    </a:ext>
                  </a:extLst>
                </a:gridCol>
                <a:gridCol w="1608778">
                  <a:extLst>
                    <a:ext uri="{9D8B030D-6E8A-4147-A177-3AD203B41FA5}">
                      <a16:colId xmlns:a16="http://schemas.microsoft.com/office/drawing/2014/main" val="20003"/>
                    </a:ext>
                  </a:extLst>
                </a:gridCol>
                <a:gridCol w="1524107">
                  <a:extLst>
                    <a:ext uri="{9D8B030D-6E8A-4147-A177-3AD203B41FA5}">
                      <a16:colId xmlns:a16="http://schemas.microsoft.com/office/drawing/2014/main" val="20004"/>
                    </a:ext>
                  </a:extLst>
                </a:gridCol>
                <a:gridCol w="1672283">
                  <a:extLst>
                    <a:ext uri="{9D8B030D-6E8A-4147-A177-3AD203B41FA5}">
                      <a16:colId xmlns:a16="http://schemas.microsoft.com/office/drawing/2014/main" val="20005"/>
                    </a:ext>
                  </a:extLst>
                </a:gridCol>
                <a:gridCol w="1397097">
                  <a:extLst>
                    <a:ext uri="{9D8B030D-6E8A-4147-A177-3AD203B41FA5}">
                      <a16:colId xmlns:a16="http://schemas.microsoft.com/office/drawing/2014/main" val="20006"/>
                    </a:ext>
                  </a:extLst>
                </a:gridCol>
              </a:tblGrid>
              <a:tr h="718938">
                <a:tc>
                  <a:txBody>
                    <a:bodyPr/>
                    <a:lstStyle/>
                    <a:p>
                      <a:pPr algn="ctr" fontAlgn="b"/>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anchor="ctr"/>
                </a:tc>
                <a:tc>
                  <a:txBody>
                    <a:bodyPr/>
                    <a:lstStyle/>
                    <a:p>
                      <a:pPr algn="ctr" fontAlgn="b"/>
                      <a:r>
                        <a:rPr lang="en-US" sz="1400" b="1" u="none" strike="noStrike" dirty="0">
                          <a:effectLst/>
                          <a:latin typeface="Arial" panose="020B0604020202020204" pitchFamily="34" charset="0"/>
                          <a:cs typeface="Arial" panose="020B0604020202020204" pitchFamily="34" charset="0"/>
                        </a:rPr>
                        <a:t> </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400" b="1" u="none" strike="noStrike" dirty="0">
                          <a:effectLst/>
                          <a:latin typeface="Arial" panose="020B0604020202020204" pitchFamily="34" charset="0"/>
                          <a:cs typeface="Arial" panose="020B0604020202020204" pitchFamily="34" charset="0"/>
                        </a:rPr>
                        <a:t>Without Trade:</a:t>
                      </a:r>
                      <a:endParaRPr lang="en-US" sz="1400" b="1" i="0" u="none" strike="noStrike" dirty="0">
                        <a:solidFill>
                          <a:srgbClr val="000000"/>
                        </a:solidFill>
                        <a:effectLst/>
                        <a:latin typeface="Arial" panose="020B0604020202020204" pitchFamily="34" charset="0"/>
                        <a:cs typeface="Arial" panose="020B0604020202020204" pitchFamily="34" charset="0"/>
                      </a:endParaRPr>
                    </a:p>
                    <a:p>
                      <a:pPr algn="ctr" fontAlgn="b"/>
                      <a:r>
                        <a:rPr lang="en-US" sz="1400" b="1" u="none" strike="noStrike" dirty="0">
                          <a:effectLst/>
                          <a:latin typeface="Arial" panose="020B0604020202020204" pitchFamily="34" charset="0"/>
                          <a:cs typeface="Arial" panose="020B0604020202020204" pitchFamily="34" charset="0"/>
                        </a:rPr>
                        <a:t>Production </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400" b="1" u="none" strike="noStrike" dirty="0">
                          <a:effectLst/>
                          <a:latin typeface="Arial" panose="020B0604020202020204" pitchFamily="34" charset="0"/>
                          <a:cs typeface="Arial" panose="020B0604020202020204" pitchFamily="34" charset="0"/>
                        </a:rPr>
                        <a:t>Without Trade:</a:t>
                      </a:r>
                      <a:endParaRPr lang="en-US" sz="1400" b="1" i="0" u="none" strike="noStrike" dirty="0">
                        <a:solidFill>
                          <a:srgbClr val="000000"/>
                        </a:solidFill>
                        <a:effectLst/>
                        <a:latin typeface="Arial" panose="020B0604020202020204" pitchFamily="34" charset="0"/>
                        <a:cs typeface="Arial" panose="020B0604020202020204" pitchFamily="34" charset="0"/>
                      </a:endParaRPr>
                    </a:p>
                    <a:p>
                      <a:pPr algn="ctr" fontAlgn="b"/>
                      <a:r>
                        <a:rPr lang="en-US" sz="1400" b="1" u="none" strike="noStrike" dirty="0">
                          <a:effectLst/>
                          <a:latin typeface="Arial" panose="020B0604020202020204" pitchFamily="34" charset="0"/>
                          <a:cs typeface="Arial" panose="020B0604020202020204" pitchFamily="34" charset="0"/>
                        </a:rPr>
                        <a:t>Consumption</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400" b="1" u="none" strike="noStrike" dirty="0">
                          <a:effectLst/>
                          <a:latin typeface="Arial" panose="020B0604020202020204" pitchFamily="34" charset="0"/>
                          <a:cs typeface="Arial" panose="020B0604020202020204" pitchFamily="34" charset="0"/>
                        </a:rPr>
                        <a:t>With Trade: Production </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400" b="1" u="none" strike="noStrike" dirty="0">
                          <a:effectLst/>
                          <a:latin typeface="Arial" panose="020B0604020202020204" pitchFamily="34" charset="0"/>
                          <a:cs typeface="Arial" panose="020B0604020202020204" pitchFamily="34" charset="0"/>
                        </a:rPr>
                        <a:t>With Trade: Consumption</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400" b="1" u="none" strike="noStrike" dirty="0">
                          <a:effectLst/>
                          <a:latin typeface="Arial" panose="020B0604020202020204" pitchFamily="34" charset="0"/>
                          <a:cs typeface="Arial" panose="020B0604020202020204" pitchFamily="34" charset="0"/>
                        </a:rPr>
                        <a:t>Gains from Trade</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000"/>
                  </a:ext>
                </a:extLst>
              </a:tr>
              <a:tr h="714561">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400" b="1" u="none" strike="noStrike" dirty="0">
                          <a:effectLst/>
                          <a:latin typeface="Arial" panose="020B0604020202020204" pitchFamily="34" charset="0"/>
                          <a:cs typeface="Arial" panose="020B0604020202020204" pitchFamily="34" charset="0"/>
                        </a:rPr>
                        <a:t>United States</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a:tc>
                <a:tc>
                  <a:txBody>
                    <a:bodyPr/>
                    <a:lstStyle/>
                    <a:p>
                      <a:pPr algn="l" fontAlgn="b"/>
                      <a:r>
                        <a:rPr lang="en-US" sz="1400" b="1" u="none" strike="noStrike" dirty="0">
                          <a:solidFill>
                            <a:schemeClr val="tx1"/>
                          </a:solidFill>
                          <a:effectLst/>
                          <a:latin typeface="Arial" panose="020B0604020202020204" pitchFamily="34" charset="0"/>
                          <a:cs typeface="Arial" panose="020B0604020202020204" pitchFamily="34" charset="0"/>
                        </a:rPr>
                        <a:t>Large jets</a:t>
                      </a:r>
                      <a:endParaRPr lang="en-US" sz="1400" b="1" i="0" u="none" strike="noStrike" dirty="0">
                        <a:solidFill>
                          <a:schemeClr val="tx1"/>
                        </a:solidFill>
                        <a:effectLst/>
                        <a:latin typeface="Arial" panose="020B0604020202020204" pitchFamily="34" charset="0"/>
                        <a:cs typeface="Arial" panose="020B0604020202020204" pitchFamily="34" charset="0"/>
                      </a:endParaRPr>
                    </a:p>
                  </a:txBody>
                  <a:tcPr/>
                </a:tc>
                <a:tc>
                  <a:txBody>
                    <a:bodyPr/>
                    <a:lstStyle/>
                    <a:p>
                      <a:pPr algn="r" fontAlgn="b"/>
                      <a:r>
                        <a:rPr lang="en-US" sz="1400" u="none" strike="noStrike" dirty="0">
                          <a:effectLst/>
                          <a:latin typeface="Arial" panose="020B0604020202020204" pitchFamily="34" charset="0"/>
                          <a:cs typeface="Arial" panose="020B0604020202020204" pitchFamily="34" charset="0"/>
                        </a:rPr>
                        <a:t>18</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a:tc>
                <a:tc>
                  <a:txBody>
                    <a:bodyPr/>
                    <a:lstStyle/>
                    <a:p>
                      <a:pPr algn="r" fontAlgn="b"/>
                      <a:r>
                        <a:rPr lang="en-US" sz="1400" u="none" strike="noStrike" dirty="0">
                          <a:effectLst/>
                          <a:latin typeface="Arial" panose="020B0604020202020204" pitchFamily="34" charset="0"/>
                          <a:cs typeface="Arial" panose="020B0604020202020204" pitchFamily="34" charset="0"/>
                        </a:rPr>
                        <a:t>18</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a:tc>
                <a:tc>
                  <a:txBody>
                    <a:bodyPr/>
                    <a:lstStyle/>
                    <a:p>
                      <a:pPr algn="r" fontAlgn="b"/>
                      <a:r>
                        <a:rPr lang="en-US" sz="1400" u="none" strike="noStrike" dirty="0">
                          <a:effectLst/>
                          <a:latin typeface="Arial" panose="020B0604020202020204" pitchFamily="34" charset="0"/>
                          <a:cs typeface="Arial" panose="020B0604020202020204" pitchFamily="34" charset="0"/>
                        </a:rPr>
                        <a:t>30</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a:tc>
                <a:tc>
                  <a:txBody>
                    <a:bodyPr/>
                    <a:lstStyle/>
                    <a:p>
                      <a:pPr algn="r" fontAlgn="b"/>
                      <a:r>
                        <a:rPr lang="en-US" sz="1400" u="none" strike="noStrike" dirty="0">
                          <a:effectLst/>
                          <a:latin typeface="Arial" panose="020B0604020202020204" pitchFamily="34" charset="0"/>
                          <a:cs typeface="Arial" panose="020B0604020202020204" pitchFamily="34" charset="0"/>
                        </a:rPr>
                        <a:t>20</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a:tc>
                <a:tc>
                  <a:txBody>
                    <a:bodyPr/>
                    <a:lstStyle/>
                    <a:p>
                      <a:pPr algn="r" fontAlgn="b"/>
                      <a:r>
                        <a:rPr lang="en-US" sz="1400" u="none" strike="noStrike" dirty="0">
                          <a:effectLst/>
                          <a:latin typeface="Arial" panose="020B0604020202020204" pitchFamily="34" charset="0"/>
                          <a:cs typeface="Arial" panose="020B0604020202020204" pitchFamily="34" charset="0"/>
                        </a:rPr>
                        <a:t>2</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714561">
                <a:tc>
                  <a:txBody>
                    <a:bodyPr/>
                    <a:lstStyle/>
                    <a:p>
                      <a:pPr algn="l" fontAlgn="b"/>
                      <a:r>
                        <a:rPr lang="en-US" sz="1400" b="1" u="none" strike="noStrike" dirty="0">
                          <a:effectLst/>
                          <a:latin typeface="Arial" panose="020B0604020202020204" pitchFamily="34" charset="0"/>
                          <a:cs typeface="Arial" panose="020B0604020202020204" pitchFamily="34" charset="0"/>
                        </a:rPr>
                        <a:t>United States</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a:tc>
                <a:tc>
                  <a:txBody>
                    <a:bodyPr/>
                    <a:lstStyle/>
                    <a:p>
                      <a:pPr algn="l" fontAlgn="b"/>
                      <a:r>
                        <a:rPr lang="en-US" sz="1400" b="1" u="none" strike="noStrike" dirty="0">
                          <a:solidFill>
                            <a:schemeClr val="tx1"/>
                          </a:solidFill>
                          <a:effectLst/>
                          <a:latin typeface="Arial" panose="020B0604020202020204" pitchFamily="34" charset="0"/>
                          <a:cs typeface="Arial" panose="020B0604020202020204" pitchFamily="34" charset="0"/>
                        </a:rPr>
                        <a:t>Small jets</a:t>
                      </a:r>
                      <a:endParaRPr lang="en-US" sz="1400" b="1" i="0" u="none" strike="noStrike" dirty="0">
                        <a:solidFill>
                          <a:schemeClr val="tx1"/>
                        </a:solidFill>
                        <a:effectLst/>
                        <a:latin typeface="Arial" panose="020B0604020202020204" pitchFamily="34" charset="0"/>
                        <a:cs typeface="Arial" panose="020B0604020202020204" pitchFamily="34" charset="0"/>
                      </a:endParaRPr>
                    </a:p>
                  </a:txBody>
                  <a:tcPr/>
                </a:tc>
                <a:tc>
                  <a:txBody>
                    <a:bodyPr/>
                    <a:lstStyle/>
                    <a:p>
                      <a:pPr algn="r" fontAlgn="b"/>
                      <a:r>
                        <a:rPr lang="en-US" sz="1400" u="none" strike="noStrike" dirty="0">
                          <a:effectLst/>
                          <a:latin typeface="Arial" panose="020B0604020202020204" pitchFamily="34" charset="0"/>
                          <a:cs typeface="Arial" panose="020B0604020202020204" pitchFamily="34" charset="0"/>
                        </a:rPr>
                        <a:t>16</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a:tc>
                <a:tc>
                  <a:txBody>
                    <a:bodyPr/>
                    <a:lstStyle/>
                    <a:p>
                      <a:pPr algn="r" fontAlgn="b"/>
                      <a:r>
                        <a:rPr lang="en-US" sz="1400" u="none" strike="noStrike" dirty="0">
                          <a:effectLst/>
                          <a:latin typeface="Arial" panose="020B0604020202020204" pitchFamily="34" charset="0"/>
                          <a:cs typeface="Arial" panose="020B0604020202020204" pitchFamily="34" charset="0"/>
                        </a:rPr>
                        <a:t>16</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a:tc>
                <a:tc>
                  <a:txBody>
                    <a:bodyPr/>
                    <a:lstStyle/>
                    <a:p>
                      <a:pPr algn="r" fontAlgn="b"/>
                      <a:r>
                        <a:rPr lang="en-US" sz="1400" u="none" strike="noStrike" dirty="0">
                          <a:effectLst/>
                          <a:latin typeface="Arial" panose="020B0604020202020204" pitchFamily="34" charset="0"/>
                          <a:cs typeface="Arial" panose="020B0604020202020204" pitchFamily="34" charset="0"/>
                        </a:rPr>
                        <a:t>0</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a:tc>
                <a:tc>
                  <a:txBody>
                    <a:bodyPr/>
                    <a:lstStyle/>
                    <a:p>
                      <a:pPr algn="r" fontAlgn="b"/>
                      <a:r>
                        <a:rPr lang="en-US" sz="1400" u="none" strike="noStrike" dirty="0">
                          <a:effectLst/>
                          <a:latin typeface="Arial" panose="020B0604020202020204" pitchFamily="34" charset="0"/>
                          <a:cs typeface="Arial" panose="020B0604020202020204" pitchFamily="34" charset="0"/>
                        </a:rPr>
                        <a:t>20</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a:tc>
                <a:tc>
                  <a:txBody>
                    <a:bodyPr/>
                    <a:lstStyle/>
                    <a:p>
                      <a:pPr algn="r" fontAlgn="b"/>
                      <a:r>
                        <a:rPr lang="en-US" sz="1400" u="none" strike="noStrike" dirty="0">
                          <a:effectLst/>
                          <a:latin typeface="Arial" panose="020B0604020202020204" pitchFamily="34" charset="0"/>
                          <a:cs typeface="Arial" panose="020B0604020202020204" pitchFamily="34" charset="0"/>
                        </a:rPr>
                        <a:t>4</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509347">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400" b="1" u="none" strike="noStrike" dirty="0">
                          <a:effectLst/>
                          <a:latin typeface="Arial" panose="020B0604020202020204" pitchFamily="34" charset="0"/>
                          <a:cs typeface="Arial" panose="020B0604020202020204" pitchFamily="34" charset="0"/>
                        </a:rPr>
                        <a:t>Brazil</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a:tc>
                <a:tc>
                  <a:txBody>
                    <a:bodyPr/>
                    <a:lstStyle/>
                    <a:p>
                      <a:pPr algn="l" fontAlgn="b"/>
                      <a:r>
                        <a:rPr lang="en-US" sz="1400" b="1" u="none" strike="noStrike" dirty="0">
                          <a:solidFill>
                            <a:schemeClr val="tx1"/>
                          </a:solidFill>
                          <a:effectLst/>
                          <a:latin typeface="Arial" panose="020B0604020202020204" pitchFamily="34" charset="0"/>
                          <a:cs typeface="Arial" panose="020B0604020202020204" pitchFamily="34" charset="0"/>
                        </a:rPr>
                        <a:t>Large jets</a:t>
                      </a:r>
                      <a:endParaRPr lang="en-US" sz="1400" b="1" i="0" u="none" strike="noStrike" dirty="0">
                        <a:solidFill>
                          <a:schemeClr val="tx1"/>
                        </a:solidFill>
                        <a:effectLst/>
                        <a:latin typeface="Arial" panose="020B0604020202020204" pitchFamily="34" charset="0"/>
                        <a:cs typeface="Arial" panose="020B0604020202020204" pitchFamily="34" charset="0"/>
                      </a:endParaRPr>
                    </a:p>
                  </a:txBody>
                  <a:tcPr/>
                </a:tc>
                <a:tc>
                  <a:txBody>
                    <a:bodyPr/>
                    <a:lstStyle/>
                    <a:p>
                      <a:pPr algn="r" fontAlgn="b"/>
                      <a:r>
                        <a:rPr lang="en-US" sz="1400" u="none" strike="noStrike" dirty="0">
                          <a:effectLst/>
                          <a:latin typeface="Arial" panose="020B0604020202020204" pitchFamily="34" charset="0"/>
                          <a:cs typeface="Arial" panose="020B0604020202020204" pitchFamily="34" charset="0"/>
                        </a:rPr>
                        <a:t>8</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a:tc>
                <a:tc>
                  <a:txBody>
                    <a:bodyPr/>
                    <a:lstStyle/>
                    <a:p>
                      <a:pPr algn="r" fontAlgn="b"/>
                      <a:r>
                        <a:rPr lang="en-US" sz="1400" u="none" strike="noStrike" dirty="0">
                          <a:effectLst/>
                          <a:latin typeface="Arial" panose="020B0604020202020204" pitchFamily="34" charset="0"/>
                          <a:cs typeface="Arial" panose="020B0604020202020204" pitchFamily="34" charset="0"/>
                        </a:rPr>
                        <a:t>8</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a:tc>
                <a:tc>
                  <a:txBody>
                    <a:bodyPr/>
                    <a:lstStyle/>
                    <a:p>
                      <a:pPr algn="r" fontAlgn="b"/>
                      <a:r>
                        <a:rPr lang="en-US" sz="1400" u="none" strike="noStrike" dirty="0">
                          <a:effectLst/>
                          <a:latin typeface="Arial" panose="020B0604020202020204" pitchFamily="34" charset="0"/>
                          <a:cs typeface="Arial" panose="020B0604020202020204" pitchFamily="34" charset="0"/>
                        </a:rPr>
                        <a:t>0</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a:tc>
                <a:tc>
                  <a:txBody>
                    <a:bodyPr/>
                    <a:lstStyle/>
                    <a:p>
                      <a:pPr algn="r" fontAlgn="b"/>
                      <a:r>
                        <a:rPr lang="en-US" sz="1400" u="none" strike="noStrike" dirty="0">
                          <a:effectLst/>
                          <a:latin typeface="Arial" panose="020B0604020202020204" pitchFamily="34" charset="0"/>
                          <a:cs typeface="Arial" panose="020B0604020202020204" pitchFamily="34" charset="0"/>
                        </a:rPr>
                        <a:t>10</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a:tc>
                <a:tc>
                  <a:txBody>
                    <a:bodyPr/>
                    <a:lstStyle/>
                    <a:p>
                      <a:pPr algn="r" fontAlgn="b"/>
                      <a:r>
                        <a:rPr lang="en-US" sz="1400" u="none" strike="noStrike" dirty="0">
                          <a:effectLst/>
                          <a:latin typeface="Arial" panose="020B0604020202020204" pitchFamily="34" charset="0"/>
                          <a:cs typeface="Arial" panose="020B0604020202020204" pitchFamily="34" charset="0"/>
                        </a:rPr>
                        <a:t>2</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r h="420329">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400" b="1" u="none" strike="noStrike" dirty="0">
                          <a:effectLst/>
                          <a:latin typeface="Arial" panose="020B0604020202020204" pitchFamily="34" charset="0"/>
                          <a:cs typeface="Arial" panose="020B0604020202020204" pitchFamily="34" charset="0"/>
                        </a:rPr>
                        <a:t>Brazil</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a:tc>
                <a:tc>
                  <a:txBody>
                    <a:bodyPr/>
                    <a:lstStyle/>
                    <a:p>
                      <a:pPr algn="l" fontAlgn="b"/>
                      <a:r>
                        <a:rPr lang="en-US" sz="1400" b="1" u="none" strike="noStrike" dirty="0">
                          <a:solidFill>
                            <a:schemeClr val="tx1"/>
                          </a:solidFill>
                          <a:effectLst/>
                          <a:latin typeface="Arial" panose="020B0604020202020204" pitchFamily="34" charset="0"/>
                          <a:cs typeface="Arial" panose="020B0604020202020204" pitchFamily="34" charset="0"/>
                        </a:rPr>
                        <a:t>Small jets</a:t>
                      </a:r>
                      <a:endParaRPr lang="en-US" sz="1400" b="1" i="0" u="none" strike="noStrike" dirty="0">
                        <a:solidFill>
                          <a:schemeClr val="tx1"/>
                        </a:solidFill>
                        <a:effectLst/>
                        <a:latin typeface="Arial" panose="020B0604020202020204" pitchFamily="34" charset="0"/>
                        <a:cs typeface="Arial" panose="020B0604020202020204" pitchFamily="34" charset="0"/>
                      </a:endParaRPr>
                    </a:p>
                  </a:txBody>
                  <a:tcPr/>
                </a:tc>
                <a:tc>
                  <a:txBody>
                    <a:bodyPr/>
                    <a:lstStyle/>
                    <a:p>
                      <a:pPr algn="r" fontAlgn="b"/>
                      <a:r>
                        <a:rPr lang="en-US" sz="1400" u="none" strike="noStrike" dirty="0">
                          <a:effectLst/>
                          <a:latin typeface="Arial" panose="020B0604020202020204" pitchFamily="34" charset="0"/>
                          <a:cs typeface="Arial" panose="020B0604020202020204" pitchFamily="34" charset="0"/>
                        </a:rPr>
                        <a:t>6</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a:tc>
                <a:tc>
                  <a:txBody>
                    <a:bodyPr/>
                    <a:lstStyle/>
                    <a:p>
                      <a:pPr algn="r" fontAlgn="b"/>
                      <a:r>
                        <a:rPr lang="en-US" sz="1400" u="none" strike="noStrike" dirty="0">
                          <a:effectLst/>
                          <a:latin typeface="Arial" panose="020B0604020202020204" pitchFamily="34" charset="0"/>
                          <a:cs typeface="Arial" panose="020B0604020202020204" pitchFamily="34" charset="0"/>
                        </a:rPr>
                        <a:t>6</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a:tc>
                <a:tc>
                  <a:txBody>
                    <a:bodyPr/>
                    <a:lstStyle/>
                    <a:p>
                      <a:pPr algn="r" fontAlgn="b"/>
                      <a:r>
                        <a:rPr lang="en-US" sz="1400" u="none" strike="noStrike" dirty="0">
                          <a:effectLst/>
                          <a:latin typeface="Arial" panose="020B0604020202020204" pitchFamily="34" charset="0"/>
                          <a:cs typeface="Arial" panose="020B0604020202020204" pitchFamily="34" charset="0"/>
                        </a:rPr>
                        <a:t>30</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a:tc>
                <a:tc>
                  <a:txBody>
                    <a:bodyPr/>
                    <a:lstStyle/>
                    <a:p>
                      <a:pPr algn="r" fontAlgn="b"/>
                      <a:r>
                        <a:rPr lang="en-US" sz="1400" u="none" strike="noStrike" dirty="0">
                          <a:effectLst/>
                          <a:latin typeface="Arial" panose="020B0604020202020204" pitchFamily="34" charset="0"/>
                          <a:cs typeface="Arial" panose="020B0604020202020204" pitchFamily="34" charset="0"/>
                        </a:rPr>
                        <a:t>10</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a:tc>
                <a:tc>
                  <a:txBody>
                    <a:bodyPr/>
                    <a:lstStyle/>
                    <a:p>
                      <a:pPr algn="r" fontAlgn="b"/>
                      <a:r>
                        <a:rPr lang="en-US" sz="1400" u="none" strike="noStrike" dirty="0">
                          <a:effectLst/>
                          <a:latin typeface="Arial" panose="020B0604020202020204" pitchFamily="34" charset="0"/>
                          <a:cs typeface="Arial" panose="020B0604020202020204" pitchFamily="34" charset="0"/>
                        </a:rPr>
                        <a:t>4</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bl>
          </a:graphicData>
        </a:graphic>
      </p:graphicFrame>
      <p:sp>
        <p:nvSpPr>
          <p:cNvPr id="17" name="Content Placeholder 16"/>
          <p:cNvSpPr>
            <a:spLocks noGrp="1"/>
          </p:cNvSpPr>
          <p:nvPr>
            <p:ph sz="quarter" idx="4294967295"/>
          </p:nvPr>
        </p:nvSpPr>
        <p:spPr>
          <a:xfrm>
            <a:off x="244475" y="6299200"/>
            <a:ext cx="9813925" cy="1158875"/>
          </a:xfrm>
        </p:spPr>
        <p:txBody>
          <a:bodyPr/>
          <a:lstStyle/>
          <a:p>
            <a:pPr>
              <a:spcBef>
                <a:spcPts val="624"/>
              </a:spcBef>
            </a:pPr>
            <a:r>
              <a:rPr lang="en-US" sz="2800" dirty="0">
                <a:solidFill>
                  <a:schemeClr val="tx1"/>
                </a:solidFill>
                <a:latin typeface="+mn-lt"/>
                <a:cs typeface="Arial" panose="020B0604020202020204" pitchFamily="34" charset="0"/>
              </a:rPr>
              <a:t>Through specialization and trade, both countries produce more and consume more than if they were self-sufficient.</a:t>
            </a:r>
          </a:p>
        </p:txBody>
      </p:sp>
      <p:pic>
        <p:nvPicPr>
          <p:cNvPr id="5" name="Picture 4">
            <a:extLst>
              <a:ext uri="{FF2B5EF4-FFF2-40B4-BE49-F238E27FC236}">
                <a16:creationId xmlns:a16="http://schemas.microsoft.com/office/drawing/2014/main" id="{547CD510-CA7F-C88E-F2D1-84AA62C25892}"/>
              </a:ext>
            </a:extLst>
          </p:cNvPr>
          <p:cNvPicPr>
            <a:picLocks noChangeAspect="1"/>
          </p:cNvPicPr>
          <p:nvPr/>
        </p:nvPicPr>
        <p:blipFill>
          <a:blip r:embed="rId2"/>
          <a:stretch>
            <a:fillRect/>
          </a:stretch>
        </p:blipFill>
        <p:spPr>
          <a:xfrm>
            <a:off x="362809" y="172122"/>
            <a:ext cx="3185771" cy="2446137"/>
          </a:xfrm>
          <a:prstGeom prst="rect">
            <a:avLst/>
          </a:prstGeom>
        </p:spPr>
      </p:pic>
      <p:pic>
        <p:nvPicPr>
          <p:cNvPr id="6" name="Picture 5">
            <a:extLst>
              <a:ext uri="{FF2B5EF4-FFF2-40B4-BE49-F238E27FC236}">
                <a16:creationId xmlns:a16="http://schemas.microsoft.com/office/drawing/2014/main" id="{45179C7F-098F-EF8B-6CAB-10698DEFEEE7}"/>
              </a:ext>
            </a:extLst>
          </p:cNvPr>
          <p:cNvPicPr>
            <a:picLocks noChangeAspect="1"/>
          </p:cNvPicPr>
          <p:nvPr/>
        </p:nvPicPr>
        <p:blipFill>
          <a:blip r:embed="rId3"/>
          <a:stretch>
            <a:fillRect/>
          </a:stretch>
        </p:blipFill>
        <p:spPr>
          <a:xfrm>
            <a:off x="5714558" y="73096"/>
            <a:ext cx="3981033" cy="2545163"/>
          </a:xfrm>
          <a:prstGeom prst="rect">
            <a:avLst/>
          </a:prstGeom>
        </p:spPr>
      </p:pic>
      <p:pic>
        <p:nvPicPr>
          <p:cNvPr id="8" name="Picture 7">
            <a:extLst>
              <a:ext uri="{FF2B5EF4-FFF2-40B4-BE49-F238E27FC236}">
                <a16:creationId xmlns:a16="http://schemas.microsoft.com/office/drawing/2014/main" id="{0EFF3282-E394-44BE-A09E-EE18BDEE02D5}"/>
              </a:ext>
            </a:extLst>
          </p:cNvPr>
          <p:cNvPicPr>
            <a:picLocks noChangeAspect="1"/>
          </p:cNvPicPr>
          <p:nvPr/>
        </p:nvPicPr>
        <p:blipFill>
          <a:blip r:embed="rId4"/>
          <a:stretch>
            <a:fillRect/>
          </a:stretch>
        </p:blipFill>
        <p:spPr>
          <a:xfrm>
            <a:off x="766120" y="1148365"/>
            <a:ext cx="2782460" cy="1469894"/>
          </a:xfrm>
          <a:prstGeom prst="rect">
            <a:avLst/>
          </a:prstGeom>
        </p:spPr>
      </p:pic>
      <p:pic>
        <p:nvPicPr>
          <p:cNvPr id="9" name="Picture 8">
            <a:extLst>
              <a:ext uri="{FF2B5EF4-FFF2-40B4-BE49-F238E27FC236}">
                <a16:creationId xmlns:a16="http://schemas.microsoft.com/office/drawing/2014/main" id="{5B875892-7625-70CE-A24B-B6E5BEDC053F}"/>
              </a:ext>
            </a:extLst>
          </p:cNvPr>
          <p:cNvPicPr>
            <a:picLocks noChangeAspect="1"/>
          </p:cNvPicPr>
          <p:nvPr/>
        </p:nvPicPr>
        <p:blipFill>
          <a:blip r:embed="rId5"/>
          <a:stretch>
            <a:fillRect/>
          </a:stretch>
        </p:blipFill>
        <p:spPr>
          <a:xfrm>
            <a:off x="6303981" y="1143617"/>
            <a:ext cx="2323653" cy="1474642"/>
          </a:xfrm>
          <a:prstGeom prst="rect">
            <a:avLst/>
          </a:prstGeom>
        </p:spPr>
      </p:pic>
    </p:spTree>
    <p:extLst>
      <p:ext uri="{BB962C8B-B14F-4D97-AF65-F5344CB8AC3E}">
        <p14:creationId xmlns:p14="http://schemas.microsoft.com/office/powerpoint/2010/main" val="32466701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mn-lt"/>
              </a:rPr>
              <a:t>COMPARATIVE ADVANTAGE AND GAINS FROM TRADE (5 of 5)</a:t>
            </a:r>
          </a:p>
        </p:txBody>
      </p:sp>
      <p:sp>
        <p:nvSpPr>
          <p:cNvPr id="4" name="Content Placeholder 3">
            <a:extLst>
              <a:ext uri="{FF2B5EF4-FFF2-40B4-BE49-F238E27FC236}">
                <a16:creationId xmlns:a16="http://schemas.microsoft.com/office/drawing/2014/main" id="{1A897054-B88A-B451-954D-46589CC9C962}"/>
              </a:ext>
            </a:extLst>
          </p:cNvPr>
          <p:cNvSpPr txBox="1">
            <a:spLocks noGrp="1"/>
          </p:cNvSpPr>
          <p:nvPr>
            <p:ph sz="quarter" idx="10"/>
          </p:nvPr>
        </p:nvSpPr>
        <p:spPr>
          <a:xfrm>
            <a:off x="3755658" y="1806503"/>
            <a:ext cx="2133723" cy="492412"/>
          </a:xfrm>
          <a:prstGeom prst="rect">
            <a:avLst/>
          </a:prstGeom>
          <a:noFill/>
        </p:spPr>
        <p:txBody>
          <a:bodyPr wrap="square" rtlCol="0">
            <a:spAutoFit/>
          </a:bodyPr>
          <a:lstStyle/>
          <a:p>
            <a:pPr marL="0" indent="0" algn="ctr">
              <a:buNone/>
            </a:pPr>
            <a:r>
              <a:rPr lang="en-US" sz="2000" dirty="0">
                <a:latin typeface="+mn-lt"/>
              </a:rPr>
              <a:t>Figure 5</a:t>
            </a:r>
          </a:p>
        </p:txBody>
      </p:sp>
      <p:pic>
        <p:nvPicPr>
          <p:cNvPr id="14" name="Picture 1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4330" y="2415333"/>
            <a:ext cx="3982186" cy="3060000"/>
          </a:xfrm>
          <a:prstGeom prst="rect">
            <a:avLst/>
          </a:prstGeom>
        </p:spPr>
      </p:pic>
      <p:pic>
        <p:nvPicPr>
          <p:cNvPr id="13" name="Picture 12">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7905" y="2499325"/>
            <a:ext cx="3999919" cy="3060000"/>
          </a:xfrm>
          <a:prstGeom prst="rect">
            <a:avLst/>
          </a:prstGeom>
        </p:spPr>
      </p:pic>
      <p:pic>
        <p:nvPicPr>
          <p:cNvPr id="6" name="Picture 5">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98390" y="2268687"/>
            <a:ext cx="3980971" cy="3060000"/>
          </a:xfrm>
          <a:prstGeom prst="rect">
            <a:avLst/>
          </a:prstGeom>
        </p:spPr>
      </p:pic>
      <p:pic>
        <p:nvPicPr>
          <p:cNvPr id="10" name="Picture 9">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40070" y="2624021"/>
            <a:ext cx="3373049" cy="2772000"/>
          </a:xfrm>
          <a:prstGeom prst="rect">
            <a:avLst/>
          </a:prstGeom>
        </p:spPr>
      </p:pic>
      <p:pic>
        <p:nvPicPr>
          <p:cNvPr id="3" name="Picture 2" descr="Two graphs labeled (a) and (b) show the consumption and production of small and large jets with and without trade between the U.S. and Brazil.&#10;Graph (a) is titled U.S. Production and Consumption. The x-axis is labeled Quantity of small jets and ranges from 0 to 40 with markings at 16 and 20 small jets. The y-axis is labeled Quantity of large jets and ranges from 0 to 30 with markings at 18 and 20 large jets. A downward sloping linear curve labeled U.S. P P F begins on the y-axis at (0, 30) and descends to the x-axis at (40, 0). The curve passes through the point (16, 18). The points marked on the graph read as follows:&#10;• U.S. production with trade: (0, 30)&#10;• U.S. consumption without trade: (16, 18)&#10;• U.S. consumption with trade: (20, 20).&#10;Graph (b) is titled Brazilian Production and Consumption. The x-axis is labeled Quantity of small jets and ranges from 0 to 30 with markings at 6 and 10 small jets. The y-axis is labeled Quantity of large jets and ranges from 0 to 10 with a marking at 8 large jets. A downward sloping linear curve labeled Brazilian P P F begins on the y-axis at (0, 10) and descends to the x-axis at (30, 0). The curve passes through the point (6, 8). The points marked on the graph read as follows:&#10;• Brazilian consumption without trade: (6, 8)&#10;• Brazilian consumption with trade: (10, 10)&#10;• Brazilian production with trade: (30, 0).">
            <a:extLst>
              <a:ext uri="{FF2B5EF4-FFF2-40B4-BE49-F238E27FC236}">
                <a16:creationId xmlns:a16="http://schemas.microsoft.com/office/drawing/2014/main" id="{12A07A4E-2A77-6F86-1945-89B08523CE4C}"/>
              </a:ext>
            </a:extLst>
          </p:cNvPr>
          <p:cNvPicPr>
            <a:picLocks noChangeAspect="1"/>
          </p:cNvPicPr>
          <p:nvPr/>
        </p:nvPicPr>
        <p:blipFill>
          <a:blip r:embed="rId6"/>
          <a:stretch>
            <a:fillRect/>
          </a:stretch>
        </p:blipFill>
        <p:spPr>
          <a:xfrm>
            <a:off x="9493969" y="2250796"/>
            <a:ext cx="266714" cy="196860"/>
          </a:xfrm>
          <a:prstGeom prst="rect">
            <a:avLst/>
          </a:prstGeom>
        </p:spPr>
      </p:pic>
    </p:spTree>
    <p:extLst>
      <p:ext uri="{BB962C8B-B14F-4D97-AF65-F5344CB8AC3E}">
        <p14:creationId xmlns:p14="http://schemas.microsoft.com/office/powerpoint/2010/main" val="101800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mn-lt"/>
              </a:rPr>
              <a:t>ABSOLUTE VERSUS COMPARATIVE ADVANTAGE</a:t>
            </a:r>
          </a:p>
        </p:txBody>
      </p:sp>
      <p:sp>
        <p:nvSpPr>
          <p:cNvPr id="6" name="Content Placeholder 5"/>
          <p:cNvSpPr>
            <a:spLocks noGrp="1"/>
          </p:cNvSpPr>
          <p:nvPr>
            <p:ph sz="quarter" idx="10"/>
          </p:nvPr>
        </p:nvSpPr>
        <p:spPr>
          <a:xfrm>
            <a:off x="117582" y="1933291"/>
            <a:ext cx="9804186" cy="3633495"/>
          </a:xfrm>
        </p:spPr>
        <p:txBody>
          <a:bodyPr>
            <a:noAutofit/>
          </a:bodyPr>
          <a:lstStyle/>
          <a:p>
            <a:pPr marL="354013" indent="-354013" eaLnBrk="1" hangingPunct="1">
              <a:spcAft>
                <a:spcPts val="1200"/>
              </a:spcAft>
            </a:pPr>
            <a:r>
              <a:rPr lang="en-US" b="1" dirty="0">
                <a:latin typeface="+mn-lt"/>
              </a:rPr>
              <a:t>Don’t confuse </a:t>
            </a:r>
            <a:r>
              <a:rPr lang="en-US" b="1" i="1" dirty="0">
                <a:latin typeface="+mn-lt"/>
              </a:rPr>
              <a:t>absolute</a:t>
            </a:r>
            <a:r>
              <a:rPr lang="en-US" b="1" dirty="0">
                <a:latin typeface="+mn-lt"/>
              </a:rPr>
              <a:t> with </a:t>
            </a:r>
            <a:r>
              <a:rPr lang="en-US" b="1" i="1" dirty="0">
                <a:latin typeface="+mn-lt"/>
              </a:rPr>
              <a:t>comparative</a:t>
            </a:r>
            <a:r>
              <a:rPr lang="en-US" b="1" dirty="0">
                <a:latin typeface="+mn-lt"/>
              </a:rPr>
              <a:t> advantage.</a:t>
            </a:r>
            <a:endParaRPr lang="en-US" sz="2400" b="1" dirty="0">
              <a:latin typeface="+mn-lt"/>
            </a:endParaRPr>
          </a:p>
          <a:p>
            <a:pPr marL="720725" lvl="1" indent="-366713">
              <a:spcAft>
                <a:spcPts val="1200"/>
              </a:spcAft>
            </a:pPr>
            <a:r>
              <a:rPr lang="en-US" dirty="0">
                <a:latin typeface="+mn-lt"/>
              </a:rPr>
              <a:t>Just because the United States can produce more of both goods doesn’t mean we’re better off without trade.</a:t>
            </a:r>
          </a:p>
          <a:p>
            <a:pPr marL="354013" indent="-354013">
              <a:spcAft>
                <a:spcPts val="1200"/>
              </a:spcAft>
            </a:pPr>
            <a:r>
              <a:rPr lang="en-US" dirty="0">
                <a:latin typeface="+mn-lt"/>
              </a:rPr>
              <a:t>Pay attention to opportunity costs:</a:t>
            </a:r>
          </a:p>
          <a:p>
            <a:pPr marL="720725" lvl="1" indent="-366713">
              <a:spcAft>
                <a:spcPts val="1200"/>
              </a:spcAft>
            </a:pPr>
            <a:r>
              <a:rPr lang="en-US" dirty="0">
                <a:latin typeface="+mn-lt"/>
              </a:rPr>
              <a:t>If it’s cheaper for Brazil to produce small jets than it is for the United States, the United States will want to import small jets from Brazil.</a:t>
            </a:r>
          </a:p>
        </p:txBody>
      </p:sp>
    </p:spTree>
    <p:extLst>
      <p:ext uri="{BB962C8B-B14F-4D97-AF65-F5344CB8AC3E}">
        <p14:creationId xmlns:p14="http://schemas.microsoft.com/office/powerpoint/2010/main" val="17818123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LEARN BY DOING: PRACTICE QUESTION 3</a:t>
            </a:r>
          </a:p>
        </p:txBody>
      </p:sp>
      <p:sp>
        <p:nvSpPr>
          <p:cNvPr id="6" name="Content Placeholder 5"/>
          <p:cNvSpPr>
            <a:spLocks noGrp="1"/>
          </p:cNvSpPr>
          <p:nvPr>
            <p:ph sz="quarter" idx="10"/>
          </p:nvPr>
        </p:nvSpPr>
        <p:spPr>
          <a:xfrm>
            <a:off x="117582" y="1390680"/>
            <a:ext cx="9804186" cy="5459500"/>
          </a:xfrm>
        </p:spPr>
        <p:txBody>
          <a:bodyPr>
            <a:noAutofit/>
          </a:bodyPr>
          <a:lstStyle/>
          <a:p>
            <a:pPr marL="354013" indent="-354013">
              <a:spcAft>
                <a:spcPts val="1200"/>
              </a:spcAft>
            </a:pPr>
            <a:r>
              <a:rPr lang="en-US" sz="2400" dirty="0">
                <a:latin typeface="+mn-lt"/>
              </a:rPr>
              <a:t>If </a:t>
            </a:r>
            <a:r>
              <a:rPr lang="en-US" sz="2400" b="1" dirty="0">
                <a:latin typeface="+mn-lt"/>
              </a:rPr>
              <a:t>Texia</a:t>
            </a:r>
            <a:r>
              <a:rPr lang="en-US" sz="2400" dirty="0">
                <a:latin typeface="+mn-lt"/>
              </a:rPr>
              <a:t> specializes in food, it can produce </a:t>
            </a:r>
            <a:r>
              <a:rPr lang="en-US" sz="2400" b="1" dirty="0">
                <a:latin typeface="+mn-lt"/>
              </a:rPr>
              <a:t>1,000 units of food and 0 units of clothing this year. </a:t>
            </a:r>
            <a:r>
              <a:rPr lang="en-US" sz="2400" dirty="0">
                <a:latin typeface="+mn-lt"/>
              </a:rPr>
              <a:t>If it specializes in clothing, it can produce </a:t>
            </a:r>
            <a:r>
              <a:rPr lang="en-US" sz="2400" b="1" dirty="0">
                <a:latin typeface="+mn-lt"/>
              </a:rPr>
              <a:t>500 units of clothing and 0 units of food.</a:t>
            </a:r>
            <a:r>
              <a:rPr lang="en-US" sz="2400" dirty="0">
                <a:latin typeface="+mn-lt"/>
              </a:rPr>
              <a:t> This year </a:t>
            </a:r>
            <a:r>
              <a:rPr lang="en-US" sz="2400" b="1" dirty="0">
                <a:latin typeface="+mn-lt"/>
              </a:rPr>
              <a:t>Urbania can produce either 500 units of food and 0 units of clothing or 200 units of clothing and 0 units of food. </a:t>
            </a:r>
            <a:r>
              <a:rPr lang="en-US" sz="2400" dirty="0">
                <a:latin typeface="+mn-lt"/>
              </a:rPr>
              <a:t>(Assume linear production possibility frontiers.)</a:t>
            </a:r>
          </a:p>
          <a:p>
            <a:pPr marL="354013" indent="-354013"/>
            <a:r>
              <a:rPr lang="en-US" sz="2400" dirty="0">
                <a:latin typeface="+mn-lt"/>
              </a:rPr>
              <a:t>_____ has the </a:t>
            </a:r>
            <a:r>
              <a:rPr lang="en-US" sz="2400" b="1" i="1" dirty="0">
                <a:latin typeface="+mn-lt"/>
              </a:rPr>
              <a:t>absolute advantage </a:t>
            </a:r>
            <a:r>
              <a:rPr lang="en-US" sz="2400" dirty="0">
                <a:latin typeface="+mn-lt"/>
              </a:rPr>
              <a:t>in the production of clothing, and _____ has the </a:t>
            </a:r>
            <a:r>
              <a:rPr lang="en-US" sz="2400" b="1" i="1" dirty="0">
                <a:latin typeface="+mn-lt"/>
              </a:rPr>
              <a:t>absolute advantage</a:t>
            </a:r>
            <a:r>
              <a:rPr lang="en-US" sz="2400" i="1" dirty="0">
                <a:latin typeface="+mn-lt"/>
              </a:rPr>
              <a:t> </a:t>
            </a:r>
            <a:r>
              <a:rPr lang="en-US" sz="2400" dirty="0">
                <a:latin typeface="+mn-lt"/>
              </a:rPr>
              <a:t>in the production of food.</a:t>
            </a:r>
          </a:p>
          <a:p>
            <a:pPr marL="811213" lvl="1">
              <a:buAutoNum type="alphaLcParenR"/>
            </a:pPr>
            <a:r>
              <a:rPr lang="en-US" sz="2400" dirty="0">
                <a:latin typeface="+mn-lt"/>
                <a:ea typeface="Century Gothic" charset="0"/>
              </a:rPr>
              <a:t>Texia; Texia</a:t>
            </a:r>
          </a:p>
          <a:p>
            <a:pPr marL="811213" lvl="1">
              <a:buAutoNum type="alphaLcParenR"/>
            </a:pPr>
            <a:r>
              <a:rPr lang="en-US" sz="2400" dirty="0">
                <a:latin typeface="+mn-lt"/>
                <a:ea typeface="Century Gothic" charset="0"/>
              </a:rPr>
              <a:t>Texia; Urbania</a:t>
            </a:r>
          </a:p>
          <a:p>
            <a:pPr marL="811213" lvl="1">
              <a:buAutoNum type="alphaLcParenR"/>
            </a:pPr>
            <a:r>
              <a:rPr lang="en-US" sz="2400" dirty="0">
                <a:latin typeface="+mn-lt"/>
                <a:ea typeface="Century Gothic" charset="0"/>
              </a:rPr>
              <a:t>Urbania; Texia</a:t>
            </a:r>
          </a:p>
          <a:p>
            <a:pPr marL="811213" lvl="1">
              <a:buAutoNum type="alphaLcParenR"/>
            </a:pPr>
            <a:r>
              <a:rPr lang="en-US" sz="2400" dirty="0">
                <a:latin typeface="+mn-lt"/>
                <a:ea typeface="Century Gothic" charset="0"/>
              </a:rPr>
              <a:t>Urbania; Urbania</a:t>
            </a:r>
          </a:p>
        </p:txBody>
      </p:sp>
    </p:spTree>
    <p:extLst>
      <p:ext uri="{BB962C8B-B14F-4D97-AF65-F5344CB8AC3E}">
        <p14:creationId xmlns:p14="http://schemas.microsoft.com/office/powerpoint/2010/main" val="14364949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mn-lt"/>
              </a:rPr>
              <a:t>LEARN BY DOING: PRACTICE QUESTION 3</a:t>
            </a:r>
            <a:br>
              <a:rPr lang="en-US" dirty="0">
                <a:latin typeface="+mn-lt"/>
              </a:rPr>
            </a:br>
            <a:r>
              <a:rPr lang="en-US" dirty="0">
                <a:latin typeface="+mn-lt"/>
              </a:rPr>
              <a:t>(ANSWER)</a:t>
            </a:r>
          </a:p>
        </p:txBody>
      </p:sp>
      <p:sp>
        <p:nvSpPr>
          <p:cNvPr id="6" name="Content Placeholder 5"/>
          <p:cNvSpPr>
            <a:spLocks noGrp="1"/>
          </p:cNvSpPr>
          <p:nvPr>
            <p:ph sz="quarter" idx="10"/>
          </p:nvPr>
        </p:nvSpPr>
        <p:spPr>
          <a:xfrm>
            <a:off x="117582" y="1390680"/>
            <a:ext cx="9804186" cy="5459500"/>
          </a:xfrm>
        </p:spPr>
        <p:txBody>
          <a:bodyPr>
            <a:noAutofit/>
          </a:bodyPr>
          <a:lstStyle/>
          <a:p>
            <a:pPr marL="354013" indent="-354013">
              <a:spcAft>
                <a:spcPts val="1200"/>
              </a:spcAft>
            </a:pPr>
            <a:r>
              <a:rPr lang="en-US" sz="2400" dirty="0">
                <a:latin typeface="+mn-lt"/>
              </a:rPr>
              <a:t>If </a:t>
            </a:r>
            <a:r>
              <a:rPr lang="en-US" sz="2400" b="1" dirty="0">
                <a:latin typeface="+mn-lt"/>
              </a:rPr>
              <a:t>Texia</a:t>
            </a:r>
            <a:r>
              <a:rPr lang="en-US" sz="2400" dirty="0">
                <a:latin typeface="+mn-lt"/>
              </a:rPr>
              <a:t> specializes in food, it can produce </a:t>
            </a:r>
            <a:r>
              <a:rPr lang="en-US" sz="2400" b="1" dirty="0">
                <a:latin typeface="+mn-lt"/>
              </a:rPr>
              <a:t>1,000 units of food and 0 units of clothing this year. </a:t>
            </a:r>
            <a:r>
              <a:rPr lang="en-US" sz="2400" dirty="0">
                <a:latin typeface="+mn-lt"/>
              </a:rPr>
              <a:t>If it specializes in clothing, it can produce </a:t>
            </a:r>
            <a:r>
              <a:rPr lang="en-US" sz="2400" b="1" dirty="0">
                <a:latin typeface="+mn-lt"/>
              </a:rPr>
              <a:t>500 units of clothing and 0 units of food.</a:t>
            </a:r>
            <a:r>
              <a:rPr lang="en-US" sz="2400" dirty="0">
                <a:latin typeface="+mn-lt"/>
              </a:rPr>
              <a:t> This year </a:t>
            </a:r>
            <a:r>
              <a:rPr lang="en-US" sz="2400" b="1" dirty="0">
                <a:latin typeface="+mn-lt"/>
              </a:rPr>
              <a:t>Urbania can produce either 500 units of food and 0 units of clothing or 200 units of clothing and 0 units of food</a:t>
            </a:r>
            <a:r>
              <a:rPr lang="en-US" sz="2400" dirty="0">
                <a:latin typeface="+mn-lt"/>
              </a:rPr>
              <a:t>. (Assume linear production possibility frontiers.)</a:t>
            </a:r>
          </a:p>
          <a:p>
            <a:pPr marL="354013" indent="-354013"/>
            <a:r>
              <a:rPr lang="en-US" sz="2400" dirty="0">
                <a:latin typeface="+mn-lt"/>
              </a:rPr>
              <a:t>_____ has the </a:t>
            </a:r>
            <a:r>
              <a:rPr lang="en-US" sz="2400" b="1" i="1" dirty="0">
                <a:latin typeface="+mn-lt"/>
              </a:rPr>
              <a:t>absolute advantage </a:t>
            </a:r>
            <a:r>
              <a:rPr lang="en-US" sz="2400" dirty="0">
                <a:latin typeface="+mn-lt"/>
              </a:rPr>
              <a:t>in the production of clothing, and _____ has the </a:t>
            </a:r>
            <a:r>
              <a:rPr lang="en-US" sz="2400" b="1" i="1" dirty="0">
                <a:latin typeface="+mn-lt"/>
              </a:rPr>
              <a:t>absolute advantage</a:t>
            </a:r>
            <a:r>
              <a:rPr lang="en-US" sz="2400" i="1" dirty="0">
                <a:latin typeface="+mn-lt"/>
              </a:rPr>
              <a:t> </a:t>
            </a:r>
            <a:r>
              <a:rPr lang="en-US" sz="2400" dirty="0">
                <a:latin typeface="+mn-lt"/>
              </a:rPr>
              <a:t>in the production of food.</a:t>
            </a:r>
          </a:p>
          <a:p>
            <a:pPr marL="811213" lvl="1">
              <a:buAutoNum type="alphaLcParenR"/>
            </a:pPr>
            <a:r>
              <a:rPr lang="en-US" sz="2400" b="1" dirty="0">
                <a:latin typeface="+mn-lt"/>
                <a:ea typeface="Century Gothic" charset="0"/>
              </a:rPr>
              <a:t>Texia; Texia (correct answer)</a:t>
            </a:r>
          </a:p>
          <a:p>
            <a:pPr marL="811213" lvl="1">
              <a:buAutoNum type="alphaLcParenR"/>
            </a:pPr>
            <a:r>
              <a:rPr lang="en-US" sz="2400" dirty="0">
                <a:latin typeface="+mn-lt"/>
                <a:ea typeface="Century Gothic" charset="0"/>
              </a:rPr>
              <a:t>Texia; Urbania</a:t>
            </a:r>
          </a:p>
          <a:p>
            <a:pPr marL="811213" lvl="1">
              <a:buAutoNum type="alphaLcParenR"/>
            </a:pPr>
            <a:r>
              <a:rPr lang="en-US" sz="2400" dirty="0">
                <a:latin typeface="+mn-lt"/>
                <a:ea typeface="Century Gothic" charset="0"/>
              </a:rPr>
              <a:t>Urbania; Texia</a:t>
            </a:r>
          </a:p>
          <a:p>
            <a:pPr marL="811213" lvl="1">
              <a:buAutoNum type="alphaLcParenR"/>
            </a:pPr>
            <a:r>
              <a:rPr lang="en-US" sz="2400" dirty="0">
                <a:latin typeface="+mn-lt"/>
                <a:ea typeface="Century Gothic" charset="0"/>
              </a:rPr>
              <a:t>Urbania; Urbania</a:t>
            </a:r>
          </a:p>
        </p:txBody>
      </p:sp>
    </p:spTree>
    <p:extLst>
      <p:ext uri="{BB962C8B-B14F-4D97-AF65-F5344CB8AC3E}">
        <p14:creationId xmlns:p14="http://schemas.microsoft.com/office/powerpoint/2010/main" val="17648478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9E5D42D-5587-4B18-8C8A-1614757675C6}"/>
              </a:ext>
            </a:extLst>
          </p:cNvPr>
          <p:cNvSpPr txBox="1">
            <a:spLocks/>
          </p:cNvSpPr>
          <p:nvPr/>
        </p:nvSpPr>
        <p:spPr>
          <a:xfrm>
            <a:off x="115614" y="229172"/>
            <a:ext cx="10058400" cy="815797"/>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L="0" marR="0" lvl="0" indent="0" algn="ctr" rtl="0" eaLnBrk="1" hangingPunct="1">
              <a:lnSpc>
                <a:spcPct val="100000"/>
              </a:lnSpc>
              <a:spcBef>
                <a:spcPts val="624"/>
              </a:spcBef>
              <a:spcAft>
                <a:spcPts val="0"/>
              </a:spcAft>
              <a:buClr>
                <a:schemeClr val="lt1"/>
              </a:buClr>
              <a:buFont typeface="Helvetica Neue"/>
              <a:buNone/>
              <a:defRPr sz="3600" b="0" i="0" u="none" strike="noStrike" cap="none">
                <a:solidFill>
                  <a:srgbClr val="002060"/>
                </a:solidFill>
                <a:latin typeface="Arial" pitchFamily="34" charset="0"/>
                <a:ea typeface="Helvetica Neue"/>
                <a:cs typeface="Arial" pitchFamily="34" charset="0"/>
                <a:sym typeface="Helvetica Neue"/>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dirty="0">
                <a:latin typeface="+mn-lt"/>
              </a:rPr>
              <a:t>LEARN BY DOING: PRACTICE QUESTION 3</a:t>
            </a:r>
            <a:br>
              <a:rPr lang="en-US" dirty="0">
                <a:latin typeface="+mn-lt"/>
              </a:rPr>
            </a:br>
            <a:r>
              <a:rPr lang="en-US" dirty="0">
                <a:latin typeface="+mn-lt"/>
              </a:rPr>
              <a:t>(ANSWER)</a:t>
            </a:r>
          </a:p>
        </p:txBody>
      </p:sp>
      <p:sp>
        <p:nvSpPr>
          <p:cNvPr id="6" name="TextBox 5">
            <a:extLst>
              <a:ext uri="{FF2B5EF4-FFF2-40B4-BE49-F238E27FC236}">
                <a16:creationId xmlns:a16="http://schemas.microsoft.com/office/drawing/2014/main" id="{B284359B-F69D-45B0-9FA1-B0ABE5497AAC}"/>
              </a:ext>
            </a:extLst>
          </p:cNvPr>
          <p:cNvSpPr txBox="1"/>
          <p:nvPr/>
        </p:nvSpPr>
        <p:spPr>
          <a:xfrm>
            <a:off x="0" y="1203744"/>
            <a:ext cx="10058399" cy="1938992"/>
          </a:xfrm>
          <a:prstGeom prst="rect">
            <a:avLst/>
          </a:prstGeom>
          <a:noFill/>
        </p:spPr>
        <p:txBody>
          <a:bodyPr wrap="square">
            <a:spAutoFit/>
          </a:bodyPr>
          <a:lstStyle/>
          <a:p>
            <a:pPr marL="354013" indent="-354013" algn="just">
              <a:spcAft>
                <a:spcPts val="1200"/>
              </a:spcAft>
              <a:buFont typeface="Arial" panose="020B0604020202020204" pitchFamily="34" charset="0"/>
              <a:buChar char="•"/>
            </a:pPr>
            <a:r>
              <a:rPr lang="en-US" sz="2400" dirty="0">
                <a:latin typeface="+mn-lt"/>
              </a:rPr>
              <a:t>If </a:t>
            </a:r>
            <a:r>
              <a:rPr lang="en-US" sz="2400" b="1" dirty="0" err="1">
                <a:latin typeface="+mn-lt"/>
              </a:rPr>
              <a:t>Texia</a:t>
            </a:r>
            <a:r>
              <a:rPr lang="en-US" sz="2400" dirty="0">
                <a:latin typeface="+mn-lt"/>
              </a:rPr>
              <a:t> specializes in food, it can produce </a:t>
            </a:r>
            <a:r>
              <a:rPr lang="en-US" sz="2400" b="1" dirty="0">
                <a:latin typeface="+mn-lt"/>
              </a:rPr>
              <a:t>1,000 units of food and 0 units of clothing this year. </a:t>
            </a:r>
            <a:r>
              <a:rPr lang="en-US" sz="2400" dirty="0">
                <a:latin typeface="+mn-lt"/>
              </a:rPr>
              <a:t>If it specializes in clothing, it can produce </a:t>
            </a:r>
            <a:r>
              <a:rPr lang="en-US" sz="2400" b="1" dirty="0">
                <a:latin typeface="+mn-lt"/>
              </a:rPr>
              <a:t>500 units of clothing and 0 units of food.</a:t>
            </a:r>
            <a:r>
              <a:rPr lang="en-US" sz="2400" dirty="0">
                <a:latin typeface="+mn-lt"/>
              </a:rPr>
              <a:t> This year </a:t>
            </a:r>
            <a:r>
              <a:rPr lang="en-US" sz="2400" b="1" dirty="0" err="1">
                <a:latin typeface="+mn-lt"/>
              </a:rPr>
              <a:t>Urbania</a:t>
            </a:r>
            <a:r>
              <a:rPr lang="en-US" sz="2400" b="1" dirty="0">
                <a:latin typeface="+mn-lt"/>
              </a:rPr>
              <a:t> can produce either 500 units of food and 0 units of clothing or 200 units of clothing and 0 units of food</a:t>
            </a:r>
            <a:r>
              <a:rPr lang="en-US" sz="2400" dirty="0">
                <a:latin typeface="+mn-lt"/>
              </a:rPr>
              <a:t>. </a:t>
            </a:r>
          </a:p>
        </p:txBody>
      </p:sp>
      <p:cxnSp>
        <p:nvCxnSpPr>
          <p:cNvPr id="8" name="Straight Arrow Connector 7">
            <a:extLst>
              <a:ext uri="{FF2B5EF4-FFF2-40B4-BE49-F238E27FC236}">
                <a16:creationId xmlns:a16="http://schemas.microsoft.com/office/drawing/2014/main" id="{D5C7246B-6A73-4706-A6A1-3336E814920B}"/>
              </a:ext>
            </a:extLst>
          </p:cNvPr>
          <p:cNvCxnSpPr/>
          <p:nvPr/>
        </p:nvCxnSpPr>
        <p:spPr>
          <a:xfrm flipV="1">
            <a:off x="798786" y="3499945"/>
            <a:ext cx="0" cy="29008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94294845-8CCD-42C8-B405-B53BBFE5F4DD}"/>
              </a:ext>
            </a:extLst>
          </p:cNvPr>
          <p:cNvCxnSpPr/>
          <p:nvPr/>
        </p:nvCxnSpPr>
        <p:spPr>
          <a:xfrm>
            <a:off x="809297" y="6400800"/>
            <a:ext cx="338433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AD130BC3-1750-46CD-94DB-2E250B3A51C0}"/>
              </a:ext>
            </a:extLst>
          </p:cNvPr>
          <p:cNvCxnSpPr/>
          <p:nvPr/>
        </p:nvCxnSpPr>
        <p:spPr>
          <a:xfrm flipV="1">
            <a:off x="6348248" y="3352800"/>
            <a:ext cx="0" cy="3048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2105E04A-1E7A-4A03-873F-579C93C56DB7}"/>
              </a:ext>
            </a:extLst>
          </p:cNvPr>
          <p:cNvCxnSpPr/>
          <p:nvPr/>
        </p:nvCxnSpPr>
        <p:spPr>
          <a:xfrm>
            <a:off x="6379779" y="6400800"/>
            <a:ext cx="347892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7A20D134-9881-4812-B480-CAFFA2B80A72}"/>
              </a:ext>
            </a:extLst>
          </p:cNvPr>
          <p:cNvSpPr txBox="1"/>
          <p:nvPr/>
        </p:nvSpPr>
        <p:spPr>
          <a:xfrm>
            <a:off x="2190319" y="3192168"/>
            <a:ext cx="708848" cy="338554"/>
          </a:xfrm>
          <a:prstGeom prst="rect">
            <a:avLst/>
          </a:prstGeom>
          <a:noFill/>
        </p:spPr>
        <p:txBody>
          <a:bodyPr wrap="none" rtlCol="0">
            <a:spAutoFit/>
          </a:bodyPr>
          <a:lstStyle/>
          <a:p>
            <a:r>
              <a:rPr lang="en-US" sz="1600" b="1" dirty="0" err="1"/>
              <a:t>Texia</a:t>
            </a:r>
            <a:endParaRPr lang="en-US" sz="1600" b="1" dirty="0"/>
          </a:p>
        </p:txBody>
      </p:sp>
      <p:sp>
        <p:nvSpPr>
          <p:cNvPr id="16" name="TextBox 15">
            <a:extLst>
              <a:ext uri="{FF2B5EF4-FFF2-40B4-BE49-F238E27FC236}">
                <a16:creationId xmlns:a16="http://schemas.microsoft.com/office/drawing/2014/main" id="{74B3CD97-6503-4AC2-BB7F-514011C08C96}"/>
              </a:ext>
            </a:extLst>
          </p:cNvPr>
          <p:cNvSpPr txBox="1"/>
          <p:nvPr/>
        </p:nvSpPr>
        <p:spPr>
          <a:xfrm>
            <a:off x="7868081" y="3122978"/>
            <a:ext cx="947695" cy="338554"/>
          </a:xfrm>
          <a:prstGeom prst="rect">
            <a:avLst/>
          </a:prstGeom>
          <a:noFill/>
        </p:spPr>
        <p:txBody>
          <a:bodyPr wrap="none" rtlCol="0">
            <a:spAutoFit/>
          </a:bodyPr>
          <a:lstStyle/>
          <a:p>
            <a:r>
              <a:rPr lang="en-US" sz="1600" b="1" dirty="0" err="1"/>
              <a:t>Urbania</a:t>
            </a:r>
            <a:endParaRPr lang="en-US" sz="1600" b="1" dirty="0"/>
          </a:p>
        </p:txBody>
      </p:sp>
      <p:sp>
        <p:nvSpPr>
          <p:cNvPr id="17" name="TextBox 16">
            <a:extLst>
              <a:ext uri="{FF2B5EF4-FFF2-40B4-BE49-F238E27FC236}">
                <a16:creationId xmlns:a16="http://schemas.microsoft.com/office/drawing/2014/main" id="{8677F813-21F2-4610-B9C4-BBE619B5C3A3}"/>
              </a:ext>
            </a:extLst>
          </p:cNvPr>
          <p:cNvSpPr txBox="1"/>
          <p:nvPr/>
        </p:nvSpPr>
        <p:spPr>
          <a:xfrm>
            <a:off x="141198" y="3352800"/>
            <a:ext cx="684803" cy="338554"/>
          </a:xfrm>
          <a:prstGeom prst="rect">
            <a:avLst/>
          </a:prstGeom>
          <a:noFill/>
        </p:spPr>
        <p:txBody>
          <a:bodyPr wrap="none" rtlCol="0">
            <a:spAutoFit/>
          </a:bodyPr>
          <a:lstStyle/>
          <a:p>
            <a:r>
              <a:rPr lang="en-US" sz="1600" b="1" dirty="0"/>
              <a:t>Food</a:t>
            </a:r>
          </a:p>
        </p:txBody>
      </p:sp>
      <p:sp>
        <p:nvSpPr>
          <p:cNvPr id="18" name="TextBox 17">
            <a:extLst>
              <a:ext uri="{FF2B5EF4-FFF2-40B4-BE49-F238E27FC236}">
                <a16:creationId xmlns:a16="http://schemas.microsoft.com/office/drawing/2014/main" id="{308EF7E2-87B5-4BC3-A749-53024DF5A11D}"/>
              </a:ext>
            </a:extLst>
          </p:cNvPr>
          <p:cNvSpPr txBox="1"/>
          <p:nvPr/>
        </p:nvSpPr>
        <p:spPr>
          <a:xfrm>
            <a:off x="5690659" y="3303734"/>
            <a:ext cx="684803" cy="338554"/>
          </a:xfrm>
          <a:prstGeom prst="rect">
            <a:avLst/>
          </a:prstGeom>
          <a:noFill/>
        </p:spPr>
        <p:txBody>
          <a:bodyPr wrap="none" rtlCol="0">
            <a:spAutoFit/>
          </a:bodyPr>
          <a:lstStyle/>
          <a:p>
            <a:r>
              <a:rPr lang="en-US" sz="1600" b="1" dirty="0"/>
              <a:t>Food</a:t>
            </a:r>
          </a:p>
        </p:txBody>
      </p:sp>
      <p:sp>
        <p:nvSpPr>
          <p:cNvPr id="19" name="TextBox 18">
            <a:extLst>
              <a:ext uri="{FF2B5EF4-FFF2-40B4-BE49-F238E27FC236}">
                <a16:creationId xmlns:a16="http://schemas.microsoft.com/office/drawing/2014/main" id="{02C29E62-2E0B-492B-A8E7-48F0D1018077}"/>
              </a:ext>
            </a:extLst>
          </p:cNvPr>
          <p:cNvSpPr txBox="1"/>
          <p:nvPr/>
        </p:nvSpPr>
        <p:spPr>
          <a:xfrm>
            <a:off x="3982729" y="6392513"/>
            <a:ext cx="1016625" cy="338554"/>
          </a:xfrm>
          <a:prstGeom prst="rect">
            <a:avLst/>
          </a:prstGeom>
          <a:noFill/>
        </p:spPr>
        <p:txBody>
          <a:bodyPr wrap="none" rtlCol="0">
            <a:spAutoFit/>
          </a:bodyPr>
          <a:lstStyle/>
          <a:p>
            <a:r>
              <a:rPr lang="en-US" sz="1600" b="1" dirty="0"/>
              <a:t>Clothing</a:t>
            </a:r>
          </a:p>
        </p:txBody>
      </p:sp>
      <p:sp>
        <p:nvSpPr>
          <p:cNvPr id="20" name="TextBox 19">
            <a:extLst>
              <a:ext uri="{FF2B5EF4-FFF2-40B4-BE49-F238E27FC236}">
                <a16:creationId xmlns:a16="http://schemas.microsoft.com/office/drawing/2014/main" id="{569F8D86-211E-48CE-9634-10C32927CF08}"/>
              </a:ext>
            </a:extLst>
          </p:cNvPr>
          <p:cNvSpPr txBox="1"/>
          <p:nvPr/>
        </p:nvSpPr>
        <p:spPr>
          <a:xfrm>
            <a:off x="9036518" y="6392513"/>
            <a:ext cx="1016625" cy="338554"/>
          </a:xfrm>
          <a:prstGeom prst="rect">
            <a:avLst/>
          </a:prstGeom>
          <a:noFill/>
        </p:spPr>
        <p:txBody>
          <a:bodyPr wrap="none" rtlCol="0">
            <a:spAutoFit/>
          </a:bodyPr>
          <a:lstStyle/>
          <a:p>
            <a:r>
              <a:rPr lang="en-US" sz="1600" b="1" dirty="0"/>
              <a:t>Clothing</a:t>
            </a:r>
          </a:p>
        </p:txBody>
      </p:sp>
      <p:cxnSp>
        <p:nvCxnSpPr>
          <p:cNvPr id="22" name="Straight Connector 21">
            <a:extLst>
              <a:ext uri="{FF2B5EF4-FFF2-40B4-BE49-F238E27FC236}">
                <a16:creationId xmlns:a16="http://schemas.microsoft.com/office/drawing/2014/main" id="{707D9D89-BFDD-43BC-A9B7-C4961EE91FDE}"/>
              </a:ext>
            </a:extLst>
          </p:cNvPr>
          <p:cNvCxnSpPr/>
          <p:nvPr/>
        </p:nvCxnSpPr>
        <p:spPr>
          <a:xfrm>
            <a:off x="704193" y="4214648"/>
            <a:ext cx="21020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ED02D55-1AAF-48F1-8695-488E69C7E784}"/>
              </a:ext>
            </a:extLst>
          </p:cNvPr>
          <p:cNvCxnSpPr/>
          <p:nvPr/>
        </p:nvCxnSpPr>
        <p:spPr>
          <a:xfrm>
            <a:off x="6222124" y="4950372"/>
            <a:ext cx="26275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BE6CD08-2A8F-4797-B208-61C9D344E980}"/>
              </a:ext>
            </a:extLst>
          </p:cNvPr>
          <p:cNvCxnSpPr/>
          <p:nvPr/>
        </p:nvCxnSpPr>
        <p:spPr>
          <a:xfrm>
            <a:off x="2627586" y="6295697"/>
            <a:ext cx="0" cy="266093"/>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17767D5-847F-4D29-AB30-0201CFE5AC3E}"/>
              </a:ext>
            </a:extLst>
          </p:cNvPr>
          <p:cNvCxnSpPr>
            <a:cxnSpLocks/>
          </p:cNvCxnSpPr>
          <p:nvPr/>
        </p:nvCxnSpPr>
        <p:spPr>
          <a:xfrm>
            <a:off x="7609490" y="6295697"/>
            <a:ext cx="0" cy="272959"/>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77292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LEARN BY DOING: PRACTICE QUESTION 4</a:t>
            </a:r>
          </a:p>
        </p:txBody>
      </p:sp>
      <p:sp>
        <p:nvSpPr>
          <p:cNvPr id="6" name="Content Placeholder 5"/>
          <p:cNvSpPr>
            <a:spLocks noGrp="1"/>
          </p:cNvSpPr>
          <p:nvPr>
            <p:ph sz="quarter" idx="10"/>
          </p:nvPr>
        </p:nvSpPr>
        <p:spPr>
          <a:xfrm>
            <a:off x="117582" y="1933291"/>
            <a:ext cx="9804186" cy="5153309"/>
          </a:xfrm>
        </p:spPr>
        <p:txBody>
          <a:bodyPr>
            <a:normAutofit fontScale="70000" lnSpcReduction="20000"/>
          </a:bodyPr>
          <a:lstStyle/>
          <a:p>
            <a:pPr marL="354013" indent="-354013">
              <a:lnSpc>
                <a:spcPct val="120000"/>
              </a:lnSpc>
              <a:spcAft>
                <a:spcPts val="1200"/>
              </a:spcAft>
            </a:pPr>
            <a:r>
              <a:rPr lang="en-US" sz="3100" dirty="0">
                <a:latin typeface="+mn-lt"/>
              </a:rPr>
              <a:t>If </a:t>
            </a:r>
            <a:r>
              <a:rPr lang="en-US" sz="3100" b="1" dirty="0">
                <a:latin typeface="+mn-lt"/>
              </a:rPr>
              <a:t>Texia</a:t>
            </a:r>
            <a:r>
              <a:rPr lang="en-US" sz="3100" dirty="0">
                <a:latin typeface="+mn-lt"/>
              </a:rPr>
              <a:t> specializes in food, it can produce </a:t>
            </a:r>
            <a:r>
              <a:rPr lang="en-US" sz="3100" b="1" dirty="0">
                <a:latin typeface="+mn-lt"/>
              </a:rPr>
              <a:t>1,000 units of food and 0 units of clothing this year. </a:t>
            </a:r>
            <a:r>
              <a:rPr lang="en-US" sz="3100" dirty="0">
                <a:latin typeface="+mn-lt"/>
              </a:rPr>
              <a:t>If it specializes in clothing, it can produce </a:t>
            </a:r>
            <a:r>
              <a:rPr lang="en-US" sz="3100" b="1" dirty="0">
                <a:latin typeface="+mn-lt"/>
              </a:rPr>
              <a:t>500 units of clothing and 0 units of food.</a:t>
            </a:r>
            <a:r>
              <a:rPr lang="en-US" sz="3100" dirty="0">
                <a:latin typeface="+mn-lt"/>
              </a:rPr>
              <a:t> This year </a:t>
            </a:r>
            <a:r>
              <a:rPr lang="en-US" sz="3100" b="1" dirty="0">
                <a:latin typeface="+mn-lt"/>
              </a:rPr>
              <a:t>Urbania can produce either 500 units of food and 0 units of clothing or 200 units of clothing and 0 units of food. </a:t>
            </a:r>
            <a:r>
              <a:rPr lang="en-US" sz="3100" dirty="0">
                <a:latin typeface="+mn-lt"/>
              </a:rPr>
              <a:t>(Assume linear production possibility frontiers.)</a:t>
            </a:r>
          </a:p>
          <a:p>
            <a:pPr marL="354013" indent="-354013">
              <a:lnSpc>
                <a:spcPct val="120000"/>
              </a:lnSpc>
            </a:pPr>
            <a:r>
              <a:rPr lang="en-US" sz="3100" dirty="0">
                <a:latin typeface="+mn-lt"/>
              </a:rPr>
              <a:t>_____ has the </a:t>
            </a:r>
            <a:r>
              <a:rPr lang="en-US" sz="3100" b="1" i="1" dirty="0">
                <a:latin typeface="+mn-lt"/>
              </a:rPr>
              <a:t>comparative advantage </a:t>
            </a:r>
            <a:r>
              <a:rPr lang="en-US" sz="3100" dirty="0">
                <a:latin typeface="+mn-lt"/>
              </a:rPr>
              <a:t>in the production of clothing, and _____ has the </a:t>
            </a:r>
            <a:r>
              <a:rPr lang="en-US" sz="3100" b="1" i="1" dirty="0">
                <a:latin typeface="+mn-lt"/>
              </a:rPr>
              <a:t>comparative advantage</a:t>
            </a:r>
            <a:r>
              <a:rPr lang="en-US" sz="3100" i="1" dirty="0">
                <a:latin typeface="+mn-lt"/>
              </a:rPr>
              <a:t> </a:t>
            </a:r>
            <a:r>
              <a:rPr lang="en-US" sz="3100" dirty="0">
                <a:latin typeface="+mn-lt"/>
              </a:rPr>
              <a:t>in the production of food.</a:t>
            </a:r>
          </a:p>
          <a:p>
            <a:pPr marL="811213" lvl="1">
              <a:lnSpc>
                <a:spcPct val="120000"/>
              </a:lnSpc>
              <a:buAutoNum type="alphaLcParenR"/>
            </a:pPr>
            <a:r>
              <a:rPr lang="en-US" sz="2800" dirty="0">
                <a:latin typeface="+mn-lt"/>
                <a:ea typeface="Century Gothic" charset="0"/>
              </a:rPr>
              <a:t>Texia; Texia</a:t>
            </a:r>
          </a:p>
          <a:p>
            <a:pPr marL="811213" lvl="1">
              <a:lnSpc>
                <a:spcPct val="120000"/>
              </a:lnSpc>
              <a:buAutoNum type="alphaLcParenR"/>
            </a:pPr>
            <a:r>
              <a:rPr lang="en-US" sz="2800" dirty="0">
                <a:latin typeface="+mn-lt"/>
                <a:ea typeface="Century Gothic" charset="0"/>
              </a:rPr>
              <a:t>Texia; Urbania</a:t>
            </a:r>
          </a:p>
          <a:p>
            <a:pPr marL="811213" lvl="1">
              <a:lnSpc>
                <a:spcPct val="120000"/>
              </a:lnSpc>
              <a:buAutoNum type="alphaLcParenR"/>
            </a:pPr>
            <a:r>
              <a:rPr lang="en-US" sz="2800" dirty="0">
                <a:latin typeface="+mn-lt"/>
                <a:ea typeface="Century Gothic" charset="0"/>
              </a:rPr>
              <a:t>Urbania; </a:t>
            </a:r>
            <a:r>
              <a:rPr lang="en-US" sz="2800" dirty="0" err="1">
                <a:latin typeface="+mn-lt"/>
                <a:ea typeface="Century Gothic" charset="0"/>
              </a:rPr>
              <a:t>Texia</a:t>
            </a:r>
            <a:endParaRPr lang="en-US" sz="2800" dirty="0">
              <a:latin typeface="+mn-lt"/>
              <a:ea typeface="Century Gothic" charset="0"/>
            </a:endParaRPr>
          </a:p>
          <a:p>
            <a:pPr marL="811213" lvl="1">
              <a:lnSpc>
                <a:spcPct val="120000"/>
              </a:lnSpc>
              <a:buAutoNum type="alphaLcParenR"/>
            </a:pPr>
            <a:r>
              <a:rPr lang="en-US" sz="2800" dirty="0">
                <a:latin typeface="+mn-lt"/>
                <a:ea typeface="Century Gothic" charset="0"/>
              </a:rPr>
              <a:t>Urbania; Urbania</a:t>
            </a:r>
          </a:p>
        </p:txBody>
      </p:sp>
    </p:spTree>
    <p:extLst>
      <p:ext uri="{BB962C8B-B14F-4D97-AF65-F5344CB8AC3E}">
        <p14:creationId xmlns:p14="http://schemas.microsoft.com/office/powerpoint/2010/main" val="28791160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29367"/>
            <a:ext cx="10058400" cy="1520453"/>
          </a:xfrm>
        </p:spPr>
        <p:txBody>
          <a:bodyPr>
            <a:normAutofit/>
          </a:bodyPr>
          <a:lstStyle/>
          <a:p>
            <a:r>
              <a:rPr lang="en-US" dirty="0">
                <a:latin typeface="+mn-lt"/>
              </a:rPr>
              <a:t>LEARN BY DOING: PRACTICE QUESTION 4</a:t>
            </a:r>
            <a:br>
              <a:rPr lang="en-US" dirty="0">
                <a:latin typeface="+mn-lt"/>
              </a:rPr>
            </a:br>
            <a:r>
              <a:rPr lang="en-US" dirty="0">
                <a:latin typeface="+mn-lt"/>
              </a:rPr>
              <a:t>(ANSWER)</a:t>
            </a:r>
          </a:p>
        </p:txBody>
      </p:sp>
      <p:sp>
        <p:nvSpPr>
          <p:cNvPr id="6" name="Content Placeholder 5"/>
          <p:cNvSpPr>
            <a:spLocks noGrp="1"/>
          </p:cNvSpPr>
          <p:nvPr>
            <p:ph sz="quarter" idx="10"/>
          </p:nvPr>
        </p:nvSpPr>
        <p:spPr>
          <a:xfrm>
            <a:off x="117582" y="1933291"/>
            <a:ext cx="9804186" cy="4730399"/>
          </a:xfrm>
        </p:spPr>
        <p:txBody>
          <a:bodyPr>
            <a:normAutofit fontScale="85000" lnSpcReduction="20000"/>
          </a:bodyPr>
          <a:lstStyle/>
          <a:p>
            <a:pPr marL="354013" indent="-354013">
              <a:lnSpc>
                <a:spcPct val="120000"/>
              </a:lnSpc>
              <a:spcAft>
                <a:spcPts val="1200"/>
              </a:spcAft>
            </a:pPr>
            <a:r>
              <a:rPr lang="en-US" sz="2600" dirty="0">
                <a:latin typeface="+mn-lt"/>
              </a:rPr>
              <a:t>If </a:t>
            </a:r>
            <a:r>
              <a:rPr lang="en-US" sz="2600" b="1" dirty="0">
                <a:latin typeface="+mn-lt"/>
              </a:rPr>
              <a:t>Texia</a:t>
            </a:r>
            <a:r>
              <a:rPr lang="en-US" sz="2600" dirty="0">
                <a:latin typeface="+mn-lt"/>
              </a:rPr>
              <a:t> specializes in food, it can produce </a:t>
            </a:r>
            <a:r>
              <a:rPr lang="en-US" sz="2600" b="1" dirty="0">
                <a:latin typeface="+mn-lt"/>
              </a:rPr>
              <a:t>1,000 units of food and 0 units of clothing this year. </a:t>
            </a:r>
            <a:r>
              <a:rPr lang="en-US" sz="2600" dirty="0">
                <a:latin typeface="+mn-lt"/>
              </a:rPr>
              <a:t>If it specializes in clothing, it can produce </a:t>
            </a:r>
            <a:r>
              <a:rPr lang="en-US" sz="2600" b="1" dirty="0">
                <a:latin typeface="+mn-lt"/>
              </a:rPr>
              <a:t>500 units of clothing and 0 units of food.</a:t>
            </a:r>
            <a:r>
              <a:rPr lang="en-US" sz="2600" dirty="0">
                <a:latin typeface="+mn-lt"/>
              </a:rPr>
              <a:t> This year </a:t>
            </a:r>
            <a:r>
              <a:rPr lang="en-US" sz="2600" b="1" dirty="0">
                <a:latin typeface="+mn-lt"/>
              </a:rPr>
              <a:t>Urbania can produce either 500 units of food and 0 units of clothing or 200 units of clothing and 0 units of food. </a:t>
            </a:r>
            <a:r>
              <a:rPr lang="en-US" sz="2600" i="1" dirty="0">
                <a:latin typeface="+mn-lt"/>
              </a:rPr>
              <a:t>(Assume linear production possibility frontiers.) </a:t>
            </a:r>
          </a:p>
          <a:p>
            <a:pPr marL="354013" indent="-354013">
              <a:lnSpc>
                <a:spcPct val="120000"/>
              </a:lnSpc>
            </a:pPr>
            <a:r>
              <a:rPr lang="en-US" sz="2600" dirty="0">
                <a:latin typeface="+mn-lt"/>
              </a:rPr>
              <a:t>_____ has the </a:t>
            </a:r>
            <a:r>
              <a:rPr lang="en-US" sz="2600" b="1" i="1" dirty="0">
                <a:latin typeface="+mn-lt"/>
              </a:rPr>
              <a:t>comparative advantage </a:t>
            </a:r>
            <a:r>
              <a:rPr lang="en-US" sz="2600" dirty="0">
                <a:latin typeface="+mn-lt"/>
              </a:rPr>
              <a:t>in the production of clothing and _____ has the </a:t>
            </a:r>
            <a:r>
              <a:rPr lang="en-US" sz="2600" b="1" i="1" dirty="0">
                <a:latin typeface="+mn-lt"/>
              </a:rPr>
              <a:t>comparative advantage</a:t>
            </a:r>
            <a:r>
              <a:rPr lang="en-US" sz="2600" i="1" dirty="0">
                <a:latin typeface="+mn-lt"/>
              </a:rPr>
              <a:t> </a:t>
            </a:r>
            <a:r>
              <a:rPr lang="en-US" sz="2600" dirty="0">
                <a:latin typeface="+mn-lt"/>
              </a:rPr>
              <a:t>in the production of food.</a:t>
            </a:r>
          </a:p>
          <a:p>
            <a:pPr marL="811213" lvl="1">
              <a:lnSpc>
                <a:spcPct val="120000"/>
              </a:lnSpc>
              <a:buAutoNum type="alphaLcParenR"/>
            </a:pPr>
            <a:r>
              <a:rPr lang="en-US" sz="2400" dirty="0">
                <a:latin typeface="+mn-lt"/>
                <a:ea typeface="Century Gothic" charset="0"/>
              </a:rPr>
              <a:t>Texia; Texia</a:t>
            </a:r>
          </a:p>
          <a:p>
            <a:pPr marL="811213" lvl="1">
              <a:lnSpc>
                <a:spcPct val="120000"/>
              </a:lnSpc>
              <a:buAutoNum type="alphaLcParenR"/>
            </a:pPr>
            <a:r>
              <a:rPr lang="en-US" sz="2400" b="1" dirty="0">
                <a:latin typeface="+mn-lt"/>
                <a:ea typeface="Century Gothic" charset="0"/>
              </a:rPr>
              <a:t>Texia; Urbania (correct answer)</a:t>
            </a:r>
          </a:p>
          <a:p>
            <a:pPr marL="811213" lvl="1">
              <a:lnSpc>
                <a:spcPct val="120000"/>
              </a:lnSpc>
              <a:buAutoNum type="alphaLcParenR"/>
            </a:pPr>
            <a:r>
              <a:rPr lang="en-US" sz="2400" dirty="0">
                <a:latin typeface="+mn-lt"/>
                <a:ea typeface="Century Gothic" charset="0"/>
              </a:rPr>
              <a:t>Urbania; Texia</a:t>
            </a:r>
          </a:p>
          <a:p>
            <a:pPr marL="811213" lvl="1">
              <a:lnSpc>
                <a:spcPct val="120000"/>
              </a:lnSpc>
              <a:buAutoNum type="alphaLcParenR"/>
            </a:pPr>
            <a:r>
              <a:rPr lang="en-US" sz="2400" dirty="0">
                <a:latin typeface="+mn-lt"/>
                <a:ea typeface="Century Gothic" charset="0"/>
              </a:rPr>
              <a:t>Urbania; Urbania</a:t>
            </a:r>
          </a:p>
        </p:txBody>
      </p:sp>
    </p:spTree>
    <p:extLst>
      <p:ext uri="{BB962C8B-B14F-4D97-AF65-F5344CB8AC3E}">
        <p14:creationId xmlns:p14="http://schemas.microsoft.com/office/powerpoint/2010/main" val="1328995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LEARN BY DOING: PRACTICE QUESTION 5</a:t>
            </a:r>
          </a:p>
        </p:txBody>
      </p:sp>
      <p:sp>
        <p:nvSpPr>
          <p:cNvPr id="6" name="Content Placeholder 5"/>
          <p:cNvSpPr>
            <a:spLocks noGrp="1"/>
          </p:cNvSpPr>
          <p:nvPr>
            <p:ph sz="quarter" idx="10"/>
          </p:nvPr>
        </p:nvSpPr>
        <p:spPr>
          <a:xfrm>
            <a:off x="117582" y="1933290"/>
            <a:ext cx="9804186" cy="3673689"/>
          </a:xfrm>
        </p:spPr>
        <p:txBody>
          <a:bodyPr>
            <a:normAutofit fontScale="92500" lnSpcReduction="10000"/>
          </a:bodyPr>
          <a:lstStyle/>
          <a:p>
            <a:pPr marL="354013" indent="-354013">
              <a:spcAft>
                <a:spcPts val="1200"/>
              </a:spcAft>
            </a:pPr>
            <a:r>
              <a:rPr lang="en-US" dirty="0">
                <a:latin typeface="+mn-lt"/>
              </a:rPr>
              <a:t>If a country specializes according to its own comparative advantage and then trades with other nations:</a:t>
            </a:r>
          </a:p>
          <a:p>
            <a:pPr marL="720725" lvl="1" indent="-366713">
              <a:spcAft>
                <a:spcPts val="600"/>
              </a:spcAft>
              <a:buFont typeface="+mj-lt"/>
              <a:buAutoNum type="alphaLcParenR"/>
            </a:pPr>
            <a:r>
              <a:rPr lang="en-US" dirty="0">
                <a:latin typeface="+mn-lt"/>
              </a:rPr>
              <a:t>it will operate at a point inside its production possibilities frontier.</a:t>
            </a:r>
          </a:p>
          <a:p>
            <a:pPr marL="720725" lvl="1" indent="-366713">
              <a:spcAft>
                <a:spcPts val="600"/>
              </a:spcAft>
              <a:buFont typeface="+mj-lt"/>
              <a:buAutoNum type="alphaLcParenR"/>
            </a:pPr>
            <a:r>
              <a:rPr lang="en-US" dirty="0">
                <a:latin typeface="+mn-lt"/>
              </a:rPr>
              <a:t>it can consume at a higher level than the domestic production possibilities frontier.</a:t>
            </a:r>
          </a:p>
          <a:p>
            <a:pPr marL="720725" lvl="1" indent="-366713">
              <a:spcAft>
                <a:spcPts val="600"/>
              </a:spcAft>
              <a:buFont typeface="+mj-lt"/>
              <a:buAutoNum type="alphaLcParenR"/>
            </a:pPr>
            <a:r>
              <a:rPr lang="en-US" dirty="0">
                <a:latin typeface="+mn-lt"/>
              </a:rPr>
              <a:t>its production possibilities frontier will shift or rotate inward.</a:t>
            </a:r>
          </a:p>
          <a:p>
            <a:pPr marL="720725" lvl="1" indent="-366713">
              <a:spcAft>
                <a:spcPts val="600"/>
              </a:spcAft>
              <a:buFont typeface="+mj-lt"/>
              <a:buAutoNum type="alphaLcParenR"/>
            </a:pPr>
            <a:r>
              <a:rPr lang="en-US" dirty="0">
                <a:latin typeface="+mn-lt"/>
              </a:rPr>
              <a:t>it can consume at the same level as the domestic production possibilities frontier.</a:t>
            </a:r>
          </a:p>
        </p:txBody>
      </p:sp>
    </p:spTree>
    <p:extLst>
      <p:ext uri="{BB962C8B-B14F-4D97-AF65-F5344CB8AC3E}">
        <p14:creationId xmlns:p14="http://schemas.microsoft.com/office/powerpoint/2010/main" val="29640069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79608"/>
            <a:ext cx="10058400" cy="1127645"/>
          </a:xfrm>
        </p:spPr>
        <p:txBody>
          <a:bodyPr>
            <a:noAutofit/>
          </a:bodyPr>
          <a:lstStyle/>
          <a:p>
            <a:r>
              <a:rPr lang="en-US" dirty="0">
                <a:latin typeface="+mn-lt"/>
              </a:rPr>
              <a:t>LEARN BY DOING: PRACTICE QUESTION 5</a:t>
            </a:r>
            <a:br>
              <a:rPr lang="en-US" dirty="0">
                <a:latin typeface="+mn-lt"/>
              </a:rPr>
            </a:br>
            <a:r>
              <a:rPr lang="en-US" dirty="0">
                <a:latin typeface="+mn-lt"/>
              </a:rPr>
              <a:t>(ANSWER)</a:t>
            </a:r>
          </a:p>
        </p:txBody>
      </p:sp>
      <p:sp>
        <p:nvSpPr>
          <p:cNvPr id="6" name="Content Placeholder 5"/>
          <p:cNvSpPr>
            <a:spLocks noGrp="1"/>
          </p:cNvSpPr>
          <p:nvPr>
            <p:ph sz="quarter" idx="10"/>
          </p:nvPr>
        </p:nvSpPr>
        <p:spPr>
          <a:xfrm>
            <a:off x="117582" y="1933290"/>
            <a:ext cx="9804186" cy="3673689"/>
          </a:xfrm>
        </p:spPr>
        <p:txBody>
          <a:bodyPr>
            <a:normAutofit fontScale="92500" lnSpcReduction="10000"/>
          </a:bodyPr>
          <a:lstStyle/>
          <a:p>
            <a:pPr marL="354013" indent="-354013">
              <a:spcAft>
                <a:spcPts val="1200"/>
              </a:spcAft>
            </a:pPr>
            <a:r>
              <a:rPr lang="en-US" dirty="0">
                <a:latin typeface="+mn-lt"/>
              </a:rPr>
              <a:t>If a country specializes according to its own comparative advantage and then trades with other nations:</a:t>
            </a:r>
          </a:p>
          <a:p>
            <a:pPr marL="720725" lvl="1" indent="-366713">
              <a:spcAft>
                <a:spcPts val="600"/>
              </a:spcAft>
              <a:buFont typeface="+mj-lt"/>
              <a:buAutoNum type="alphaLcParenR"/>
            </a:pPr>
            <a:r>
              <a:rPr lang="en-US" dirty="0">
                <a:latin typeface="+mn-lt"/>
              </a:rPr>
              <a:t>it will operate at a point inside its production possibilities frontier.</a:t>
            </a:r>
          </a:p>
          <a:p>
            <a:pPr marL="720725" lvl="1" indent="-366713">
              <a:spcAft>
                <a:spcPts val="600"/>
              </a:spcAft>
              <a:buFont typeface="+mj-lt"/>
              <a:buAutoNum type="alphaLcParenR"/>
            </a:pPr>
            <a:r>
              <a:rPr lang="en-US" b="1" dirty="0">
                <a:latin typeface="+mn-lt"/>
              </a:rPr>
              <a:t>it can consume at a higher level than the domestic production possibilities frontier. (correct answer)</a:t>
            </a:r>
          </a:p>
          <a:p>
            <a:pPr marL="720725" lvl="1" indent="-366713">
              <a:spcAft>
                <a:spcPts val="600"/>
              </a:spcAft>
              <a:buFont typeface="+mj-lt"/>
              <a:buAutoNum type="alphaLcParenR"/>
            </a:pPr>
            <a:r>
              <a:rPr lang="en-US" dirty="0">
                <a:latin typeface="+mn-lt"/>
              </a:rPr>
              <a:t>its production possibilities frontier will shift or rotate inward.</a:t>
            </a:r>
          </a:p>
          <a:p>
            <a:pPr marL="720725" lvl="1" indent="-366713">
              <a:spcAft>
                <a:spcPts val="600"/>
              </a:spcAft>
              <a:buFont typeface="+mj-lt"/>
              <a:buAutoNum type="alphaLcParenR"/>
            </a:pPr>
            <a:r>
              <a:rPr lang="en-US" dirty="0">
                <a:latin typeface="+mn-lt"/>
              </a:rPr>
              <a:t>it can consume at the same level as the domestic production possibilities frontier.</a:t>
            </a:r>
          </a:p>
        </p:txBody>
      </p:sp>
    </p:spTree>
    <p:extLst>
      <p:ext uri="{BB962C8B-B14F-4D97-AF65-F5344CB8AC3E}">
        <p14:creationId xmlns:p14="http://schemas.microsoft.com/office/powerpoint/2010/main" val="3042762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mn-lt"/>
              </a:rPr>
              <a:t>LEARN BY DOING: PRACTICE QUESTION 6</a:t>
            </a:r>
          </a:p>
        </p:txBody>
      </p:sp>
      <p:sp>
        <p:nvSpPr>
          <p:cNvPr id="7" name="Content Placeholder 6"/>
          <p:cNvSpPr>
            <a:spLocks noGrp="1"/>
          </p:cNvSpPr>
          <p:nvPr>
            <p:ph sz="quarter" idx="10"/>
          </p:nvPr>
        </p:nvSpPr>
        <p:spPr>
          <a:xfrm>
            <a:off x="117582" y="1933292"/>
            <a:ext cx="9804186" cy="2432968"/>
          </a:xfrm>
        </p:spPr>
        <p:txBody>
          <a:bodyPr>
            <a:normAutofit fontScale="92500" lnSpcReduction="10000"/>
          </a:bodyPr>
          <a:lstStyle/>
          <a:p>
            <a:pPr marL="354013" indent="-354013">
              <a:spcAft>
                <a:spcPts val="1200"/>
              </a:spcAft>
            </a:pPr>
            <a:r>
              <a:rPr lang="en-US" dirty="0">
                <a:latin typeface="+mn-lt"/>
              </a:rPr>
              <a:t>Write down, then discuss with a partner:</a:t>
            </a:r>
          </a:p>
          <a:p>
            <a:pPr marL="354013" indent="-354013">
              <a:spcAft>
                <a:spcPts val="1200"/>
              </a:spcAft>
            </a:pPr>
            <a:r>
              <a:rPr lang="en-US" b="1" dirty="0">
                <a:latin typeface="+mn-lt"/>
              </a:rPr>
              <a:t>Would the U.S. economy be better off if we did not import so much clothing from China?</a:t>
            </a:r>
            <a:endParaRPr lang="en-US" dirty="0">
              <a:latin typeface="+mn-lt"/>
            </a:endParaRPr>
          </a:p>
          <a:p>
            <a:pPr marL="354013" indent="-354013">
              <a:spcAft>
                <a:spcPts val="1200"/>
              </a:spcAft>
            </a:pPr>
            <a:r>
              <a:rPr lang="en-US" b="1" dirty="0">
                <a:latin typeface="+mn-lt"/>
              </a:rPr>
              <a:t>List the groups who you think would gain </a:t>
            </a:r>
            <a:r>
              <a:rPr lang="en-US" dirty="0">
                <a:latin typeface="+mn-lt"/>
              </a:rPr>
              <a:t>and the </a:t>
            </a:r>
            <a:r>
              <a:rPr lang="en-US" b="1" dirty="0">
                <a:latin typeface="+mn-lt"/>
              </a:rPr>
              <a:t>groups who would lose</a:t>
            </a:r>
            <a:r>
              <a:rPr lang="en-US" dirty="0">
                <a:latin typeface="+mn-lt"/>
              </a:rPr>
              <a:t> if Chinese clothing imports were restricted.</a:t>
            </a:r>
          </a:p>
        </p:txBody>
      </p:sp>
    </p:spTree>
    <p:extLst>
      <p:ext uri="{BB962C8B-B14F-4D97-AF65-F5344CB8AC3E}">
        <p14:creationId xmlns:p14="http://schemas.microsoft.com/office/powerpoint/2010/main" val="26017362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LEARN BY DOING: PRACTICE QUESTION 7</a:t>
            </a:r>
          </a:p>
        </p:txBody>
      </p:sp>
      <p:sp>
        <p:nvSpPr>
          <p:cNvPr id="6" name="Content Placeholder 5"/>
          <p:cNvSpPr>
            <a:spLocks noGrp="1"/>
          </p:cNvSpPr>
          <p:nvPr>
            <p:ph sz="quarter" idx="10"/>
          </p:nvPr>
        </p:nvSpPr>
        <p:spPr>
          <a:xfrm>
            <a:off x="117582" y="1933290"/>
            <a:ext cx="9804186" cy="4158899"/>
          </a:xfrm>
        </p:spPr>
        <p:txBody>
          <a:bodyPr>
            <a:normAutofit fontScale="85000" lnSpcReduction="20000"/>
          </a:bodyPr>
          <a:lstStyle/>
          <a:p>
            <a:pPr marL="354013" indent="-354013">
              <a:lnSpc>
                <a:spcPct val="120000"/>
              </a:lnSpc>
              <a:spcAft>
                <a:spcPts val="1200"/>
              </a:spcAft>
            </a:pPr>
            <a:r>
              <a:rPr lang="en-US" dirty="0">
                <a:latin typeface="+mn-lt"/>
              </a:rPr>
              <a:t>Suppose that in Australia, it takes 2 hours to harvest 10 bushels of apples and 4 hours to harvest 10 bushels of tomatoes. Suppose a worker in Brazil can harvest 10 bushels of apples in 4 hours or 10 bushels of tomatoes in 5 hours. Which of these statements is </a:t>
            </a:r>
            <a:r>
              <a:rPr lang="en-US" i="1" dirty="0">
                <a:latin typeface="+mn-lt"/>
              </a:rPr>
              <a:t>true</a:t>
            </a:r>
            <a:r>
              <a:rPr lang="en-US" dirty="0">
                <a:latin typeface="+mn-lt"/>
              </a:rPr>
              <a:t>?</a:t>
            </a:r>
          </a:p>
          <a:p>
            <a:pPr marL="720725" indent="-366713">
              <a:lnSpc>
                <a:spcPct val="120000"/>
              </a:lnSpc>
              <a:spcAft>
                <a:spcPts val="600"/>
              </a:spcAft>
              <a:buFont typeface="+mj-lt"/>
              <a:buAutoNum type="alphaLcParenR"/>
            </a:pPr>
            <a:r>
              <a:rPr lang="en-US" sz="2600" dirty="0">
                <a:latin typeface="+mn-lt"/>
              </a:rPr>
              <a:t>Brazil has a comparative advantage in producing tomatoes.</a:t>
            </a:r>
          </a:p>
          <a:p>
            <a:pPr marL="720725" indent="-366713">
              <a:lnSpc>
                <a:spcPct val="120000"/>
              </a:lnSpc>
              <a:spcAft>
                <a:spcPts val="600"/>
              </a:spcAft>
              <a:buFont typeface="+mj-lt"/>
              <a:buAutoNum type="alphaLcParenR"/>
            </a:pPr>
            <a:r>
              <a:rPr lang="en-US" sz="2600" dirty="0">
                <a:latin typeface="+mn-lt"/>
              </a:rPr>
              <a:t>Brazil has a comparative advantage in producing apples.</a:t>
            </a:r>
          </a:p>
          <a:p>
            <a:pPr marL="720725" indent="-366713">
              <a:lnSpc>
                <a:spcPct val="120000"/>
              </a:lnSpc>
              <a:spcAft>
                <a:spcPts val="600"/>
              </a:spcAft>
              <a:buFont typeface="+mj-lt"/>
              <a:buAutoNum type="alphaLcParenR"/>
            </a:pPr>
            <a:r>
              <a:rPr lang="en-US" sz="2600" dirty="0">
                <a:latin typeface="+mn-lt"/>
              </a:rPr>
              <a:t>Brazil has an absolute advantage in producing both goods.</a:t>
            </a:r>
          </a:p>
          <a:p>
            <a:pPr marL="720725" indent="-366713">
              <a:lnSpc>
                <a:spcPct val="120000"/>
              </a:lnSpc>
              <a:spcAft>
                <a:spcPts val="600"/>
              </a:spcAft>
              <a:buFont typeface="+mj-lt"/>
              <a:buAutoNum type="alphaLcParenR"/>
            </a:pPr>
            <a:r>
              <a:rPr lang="en-US" sz="2600" dirty="0">
                <a:latin typeface="+mn-lt"/>
              </a:rPr>
              <a:t>In trade between these two countries, Australia would gain, and Brazil would lose.</a:t>
            </a:r>
          </a:p>
        </p:txBody>
      </p:sp>
    </p:spTree>
    <p:extLst>
      <p:ext uri="{BB962C8B-B14F-4D97-AF65-F5344CB8AC3E}">
        <p14:creationId xmlns:p14="http://schemas.microsoft.com/office/powerpoint/2010/main" val="34339349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LEARN BY DOING: PRACTICE QUESTION 7</a:t>
            </a:r>
          </a:p>
        </p:txBody>
      </p:sp>
      <p:sp>
        <p:nvSpPr>
          <p:cNvPr id="6" name="Content Placeholder 5"/>
          <p:cNvSpPr>
            <a:spLocks noGrp="1"/>
          </p:cNvSpPr>
          <p:nvPr>
            <p:ph sz="quarter" idx="10"/>
          </p:nvPr>
        </p:nvSpPr>
        <p:spPr>
          <a:xfrm>
            <a:off x="127107" y="1006937"/>
            <a:ext cx="9804186" cy="2116041"/>
          </a:xfrm>
        </p:spPr>
        <p:txBody>
          <a:bodyPr>
            <a:normAutofit fontScale="92500" lnSpcReduction="10000"/>
          </a:bodyPr>
          <a:lstStyle/>
          <a:p>
            <a:pPr marL="354013" indent="-354013">
              <a:lnSpc>
                <a:spcPct val="120000"/>
              </a:lnSpc>
              <a:spcAft>
                <a:spcPts val="1200"/>
              </a:spcAft>
            </a:pPr>
            <a:r>
              <a:rPr lang="en-US" dirty="0">
                <a:latin typeface="+mn-lt"/>
              </a:rPr>
              <a:t>Suppose that in Australia, it takes 2 hours to harvest 10 bushels of apples and 4 hours to harvest 10 bushels of tomatoes. Suppose a worker in Brazil can harvest 10 bushels of apples in 4 hours or 10 bushels of tomatoes in 5 hours. </a:t>
            </a:r>
          </a:p>
          <a:p>
            <a:pPr marL="354013" indent="-354013">
              <a:lnSpc>
                <a:spcPct val="120000"/>
              </a:lnSpc>
              <a:spcAft>
                <a:spcPts val="1200"/>
              </a:spcAft>
            </a:pPr>
            <a:endParaRPr lang="en-US" dirty="0">
              <a:latin typeface="+mn-lt"/>
            </a:endParaRPr>
          </a:p>
          <a:p>
            <a:pPr marL="354013" indent="-354013">
              <a:lnSpc>
                <a:spcPct val="120000"/>
              </a:lnSpc>
              <a:spcAft>
                <a:spcPts val="1200"/>
              </a:spcAft>
            </a:pPr>
            <a:endParaRPr lang="en-US" dirty="0">
              <a:latin typeface="+mn-lt"/>
            </a:endParaRPr>
          </a:p>
          <a:p>
            <a:pPr marL="354013" indent="-354013">
              <a:lnSpc>
                <a:spcPct val="120000"/>
              </a:lnSpc>
              <a:spcAft>
                <a:spcPts val="1200"/>
              </a:spcAft>
            </a:pPr>
            <a:endParaRPr lang="en-US" dirty="0">
              <a:latin typeface="+mn-lt"/>
            </a:endParaRPr>
          </a:p>
        </p:txBody>
      </p:sp>
      <p:cxnSp>
        <p:nvCxnSpPr>
          <p:cNvPr id="4" name="Straight Arrow Connector 3">
            <a:extLst>
              <a:ext uri="{FF2B5EF4-FFF2-40B4-BE49-F238E27FC236}">
                <a16:creationId xmlns:a16="http://schemas.microsoft.com/office/drawing/2014/main" id="{6DCAD20E-649B-44D4-80E8-35E791B35F72}"/>
              </a:ext>
            </a:extLst>
          </p:cNvPr>
          <p:cNvCxnSpPr/>
          <p:nvPr/>
        </p:nvCxnSpPr>
        <p:spPr>
          <a:xfrm flipV="1">
            <a:off x="798786" y="3499945"/>
            <a:ext cx="0" cy="29008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E38090A7-5918-4AAB-8060-949FBF70B3DC}"/>
              </a:ext>
            </a:extLst>
          </p:cNvPr>
          <p:cNvCxnSpPr/>
          <p:nvPr/>
        </p:nvCxnSpPr>
        <p:spPr>
          <a:xfrm>
            <a:off x="809297" y="6400800"/>
            <a:ext cx="338433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9486EFCA-538E-42A2-B550-3B5A1E894909}"/>
              </a:ext>
            </a:extLst>
          </p:cNvPr>
          <p:cNvCxnSpPr/>
          <p:nvPr/>
        </p:nvCxnSpPr>
        <p:spPr>
          <a:xfrm flipV="1">
            <a:off x="6348248" y="3352800"/>
            <a:ext cx="0" cy="3048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32AFB836-57E9-4ADF-B3CF-569801882F90}"/>
              </a:ext>
            </a:extLst>
          </p:cNvPr>
          <p:cNvCxnSpPr/>
          <p:nvPr/>
        </p:nvCxnSpPr>
        <p:spPr>
          <a:xfrm>
            <a:off x="6379779" y="6400800"/>
            <a:ext cx="347892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61074FB-89CC-4BEA-8D30-4B5F5A3B8049}"/>
              </a:ext>
            </a:extLst>
          </p:cNvPr>
          <p:cNvSpPr txBox="1"/>
          <p:nvPr/>
        </p:nvSpPr>
        <p:spPr>
          <a:xfrm>
            <a:off x="2190319" y="3192168"/>
            <a:ext cx="1063112" cy="338554"/>
          </a:xfrm>
          <a:prstGeom prst="rect">
            <a:avLst/>
          </a:prstGeom>
          <a:noFill/>
        </p:spPr>
        <p:txBody>
          <a:bodyPr wrap="none" rtlCol="0">
            <a:spAutoFit/>
          </a:bodyPr>
          <a:lstStyle/>
          <a:p>
            <a:r>
              <a:rPr lang="en-US" sz="1600" b="1" dirty="0"/>
              <a:t>Australia</a:t>
            </a:r>
          </a:p>
        </p:txBody>
      </p:sp>
      <p:sp>
        <p:nvSpPr>
          <p:cNvPr id="10" name="TextBox 9">
            <a:extLst>
              <a:ext uri="{FF2B5EF4-FFF2-40B4-BE49-F238E27FC236}">
                <a16:creationId xmlns:a16="http://schemas.microsoft.com/office/drawing/2014/main" id="{101DC6C8-4D45-48F9-9BB3-904F0140917A}"/>
              </a:ext>
            </a:extLst>
          </p:cNvPr>
          <p:cNvSpPr txBox="1"/>
          <p:nvPr/>
        </p:nvSpPr>
        <p:spPr>
          <a:xfrm>
            <a:off x="7868081" y="3122978"/>
            <a:ext cx="744114" cy="338554"/>
          </a:xfrm>
          <a:prstGeom prst="rect">
            <a:avLst/>
          </a:prstGeom>
          <a:noFill/>
        </p:spPr>
        <p:txBody>
          <a:bodyPr wrap="none" rtlCol="0">
            <a:spAutoFit/>
          </a:bodyPr>
          <a:lstStyle/>
          <a:p>
            <a:r>
              <a:rPr lang="en-US" sz="1600" b="1" dirty="0"/>
              <a:t>Brazil</a:t>
            </a:r>
          </a:p>
        </p:txBody>
      </p:sp>
      <p:sp>
        <p:nvSpPr>
          <p:cNvPr id="11" name="TextBox 10">
            <a:extLst>
              <a:ext uri="{FF2B5EF4-FFF2-40B4-BE49-F238E27FC236}">
                <a16:creationId xmlns:a16="http://schemas.microsoft.com/office/drawing/2014/main" id="{94AB8C92-8F48-45DB-BA91-0D622F5953ED}"/>
              </a:ext>
            </a:extLst>
          </p:cNvPr>
          <p:cNvSpPr txBox="1"/>
          <p:nvPr/>
        </p:nvSpPr>
        <p:spPr>
          <a:xfrm>
            <a:off x="5575049" y="3303734"/>
            <a:ext cx="867545" cy="338554"/>
          </a:xfrm>
          <a:prstGeom prst="rect">
            <a:avLst/>
          </a:prstGeom>
          <a:noFill/>
        </p:spPr>
        <p:txBody>
          <a:bodyPr wrap="none" rtlCol="0">
            <a:spAutoFit/>
          </a:bodyPr>
          <a:lstStyle/>
          <a:p>
            <a:r>
              <a:rPr lang="en-US" sz="1600" b="1" dirty="0"/>
              <a:t>Apples</a:t>
            </a:r>
          </a:p>
        </p:txBody>
      </p:sp>
      <p:sp>
        <p:nvSpPr>
          <p:cNvPr id="12" name="TextBox 11">
            <a:extLst>
              <a:ext uri="{FF2B5EF4-FFF2-40B4-BE49-F238E27FC236}">
                <a16:creationId xmlns:a16="http://schemas.microsoft.com/office/drawing/2014/main" id="{4851FB79-E302-48F0-BD1C-A7D3E72EC372}"/>
              </a:ext>
            </a:extLst>
          </p:cNvPr>
          <p:cNvSpPr txBox="1"/>
          <p:nvPr/>
        </p:nvSpPr>
        <p:spPr>
          <a:xfrm>
            <a:off x="3982729" y="6392513"/>
            <a:ext cx="1152880" cy="338554"/>
          </a:xfrm>
          <a:prstGeom prst="rect">
            <a:avLst/>
          </a:prstGeom>
          <a:noFill/>
        </p:spPr>
        <p:txBody>
          <a:bodyPr wrap="none" rtlCol="0">
            <a:spAutoFit/>
          </a:bodyPr>
          <a:lstStyle/>
          <a:p>
            <a:r>
              <a:rPr lang="en-US" sz="1600" b="1" dirty="0"/>
              <a:t>Tomatoes</a:t>
            </a:r>
          </a:p>
        </p:txBody>
      </p:sp>
      <p:cxnSp>
        <p:nvCxnSpPr>
          <p:cNvPr id="13" name="Straight Connector 12">
            <a:extLst>
              <a:ext uri="{FF2B5EF4-FFF2-40B4-BE49-F238E27FC236}">
                <a16:creationId xmlns:a16="http://schemas.microsoft.com/office/drawing/2014/main" id="{2A20BACE-EAF2-4C00-A60B-A7453E59C23F}"/>
              </a:ext>
            </a:extLst>
          </p:cNvPr>
          <p:cNvCxnSpPr/>
          <p:nvPr/>
        </p:nvCxnSpPr>
        <p:spPr>
          <a:xfrm>
            <a:off x="704193" y="5160579"/>
            <a:ext cx="21020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B8BE72C-1785-467E-98FE-B427465FBC03}"/>
              </a:ext>
            </a:extLst>
          </p:cNvPr>
          <p:cNvCxnSpPr/>
          <p:nvPr/>
        </p:nvCxnSpPr>
        <p:spPr>
          <a:xfrm>
            <a:off x="6248399" y="4508937"/>
            <a:ext cx="26275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E087E48-7260-40A0-BE4E-27123E88D4B8}"/>
              </a:ext>
            </a:extLst>
          </p:cNvPr>
          <p:cNvCxnSpPr/>
          <p:nvPr/>
        </p:nvCxnSpPr>
        <p:spPr>
          <a:xfrm>
            <a:off x="2627586" y="6295697"/>
            <a:ext cx="0" cy="2660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F417FAC-F343-4997-95EA-572796BDC34D}"/>
              </a:ext>
            </a:extLst>
          </p:cNvPr>
          <p:cNvCxnSpPr>
            <a:cxnSpLocks/>
          </p:cNvCxnSpPr>
          <p:nvPr/>
        </p:nvCxnSpPr>
        <p:spPr>
          <a:xfrm>
            <a:off x="8502869" y="6295697"/>
            <a:ext cx="0" cy="272959"/>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D39C6DC9-5309-4D22-AE3A-B0DAC583EDD9}"/>
              </a:ext>
            </a:extLst>
          </p:cNvPr>
          <p:cNvSpPr txBox="1"/>
          <p:nvPr/>
        </p:nvSpPr>
        <p:spPr>
          <a:xfrm>
            <a:off x="26028" y="3249554"/>
            <a:ext cx="867545" cy="338554"/>
          </a:xfrm>
          <a:prstGeom prst="rect">
            <a:avLst/>
          </a:prstGeom>
          <a:noFill/>
        </p:spPr>
        <p:txBody>
          <a:bodyPr wrap="none" rtlCol="0">
            <a:spAutoFit/>
          </a:bodyPr>
          <a:lstStyle/>
          <a:p>
            <a:r>
              <a:rPr lang="en-US" sz="1600" b="1" dirty="0"/>
              <a:t>Apples</a:t>
            </a:r>
          </a:p>
        </p:txBody>
      </p:sp>
      <p:sp>
        <p:nvSpPr>
          <p:cNvPr id="18" name="TextBox 17">
            <a:extLst>
              <a:ext uri="{FF2B5EF4-FFF2-40B4-BE49-F238E27FC236}">
                <a16:creationId xmlns:a16="http://schemas.microsoft.com/office/drawing/2014/main" id="{969E72BB-15D8-4C28-8B46-E473FEF6F75D}"/>
              </a:ext>
            </a:extLst>
          </p:cNvPr>
          <p:cNvSpPr txBox="1"/>
          <p:nvPr/>
        </p:nvSpPr>
        <p:spPr>
          <a:xfrm>
            <a:off x="8905520" y="6399379"/>
            <a:ext cx="1152880" cy="338554"/>
          </a:xfrm>
          <a:prstGeom prst="rect">
            <a:avLst/>
          </a:prstGeom>
          <a:noFill/>
        </p:spPr>
        <p:txBody>
          <a:bodyPr wrap="none" rtlCol="0">
            <a:spAutoFit/>
          </a:bodyPr>
          <a:lstStyle/>
          <a:p>
            <a:r>
              <a:rPr lang="en-US" sz="1600" b="1" dirty="0"/>
              <a:t>Tomatoes</a:t>
            </a:r>
          </a:p>
        </p:txBody>
      </p:sp>
    </p:spTree>
    <p:extLst>
      <p:ext uri="{BB962C8B-B14F-4D97-AF65-F5344CB8AC3E}">
        <p14:creationId xmlns:p14="http://schemas.microsoft.com/office/powerpoint/2010/main" val="25543223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79608"/>
            <a:ext cx="10058400" cy="1117596"/>
          </a:xfrm>
        </p:spPr>
        <p:txBody>
          <a:bodyPr>
            <a:noAutofit/>
          </a:bodyPr>
          <a:lstStyle/>
          <a:p>
            <a:r>
              <a:rPr lang="en-US" dirty="0">
                <a:latin typeface="+mn-lt"/>
              </a:rPr>
              <a:t>LEARN BY DOING: PRACTICE QUESTION 7</a:t>
            </a:r>
            <a:br>
              <a:rPr lang="en-US" dirty="0">
                <a:latin typeface="+mn-lt"/>
              </a:rPr>
            </a:br>
            <a:r>
              <a:rPr lang="en-US" dirty="0">
                <a:latin typeface="+mn-lt"/>
              </a:rPr>
              <a:t>(ANSWER)</a:t>
            </a:r>
          </a:p>
        </p:txBody>
      </p:sp>
      <p:sp>
        <p:nvSpPr>
          <p:cNvPr id="6" name="Content Placeholder 5"/>
          <p:cNvSpPr>
            <a:spLocks noGrp="1"/>
          </p:cNvSpPr>
          <p:nvPr>
            <p:ph sz="quarter" idx="10"/>
          </p:nvPr>
        </p:nvSpPr>
        <p:spPr>
          <a:xfrm>
            <a:off x="117582" y="1933290"/>
            <a:ext cx="9804186" cy="4616100"/>
          </a:xfrm>
        </p:spPr>
        <p:txBody>
          <a:bodyPr>
            <a:normAutofit fontScale="85000" lnSpcReduction="20000"/>
          </a:bodyPr>
          <a:lstStyle/>
          <a:p>
            <a:pPr marL="354013" indent="-354013">
              <a:lnSpc>
                <a:spcPct val="120000"/>
              </a:lnSpc>
              <a:spcAft>
                <a:spcPts val="1200"/>
              </a:spcAft>
            </a:pPr>
            <a:r>
              <a:rPr lang="en-US" dirty="0">
                <a:latin typeface="+mn-lt"/>
              </a:rPr>
              <a:t>Suppose that in Australia, it takes 2 hours to harvest 10 bushels of apples and 4 hours to harvest 10 bushels of tomatoes. Suppose a worker in Brazil can harvest 10 bushels of apples in 4 hours or 10 bushels of tomatoes in 5 hours. Which of these statements is </a:t>
            </a:r>
            <a:r>
              <a:rPr lang="en-US" i="1" dirty="0">
                <a:latin typeface="+mn-lt"/>
              </a:rPr>
              <a:t>true</a:t>
            </a:r>
            <a:r>
              <a:rPr lang="en-US" dirty="0">
                <a:latin typeface="+mn-lt"/>
              </a:rPr>
              <a:t>?</a:t>
            </a:r>
          </a:p>
          <a:p>
            <a:pPr marL="720725" indent="-366713">
              <a:lnSpc>
                <a:spcPct val="120000"/>
              </a:lnSpc>
              <a:spcAft>
                <a:spcPts val="600"/>
              </a:spcAft>
              <a:buFont typeface="+mj-lt"/>
              <a:buAutoNum type="alphaLcParenR"/>
            </a:pPr>
            <a:r>
              <a:rPr lang="en-US" sz="2600" b="1" dirty="0">
                <a:latin typeface="+mn-lt"/>
              </a:rPr>
              <a:t>Brazil has a comparative advantage in producing tomatoes. (correct answer)</a:t>
            </a:r>
          </a:p>
          <a:p>
            <a:pPr marL="720725" indent="-366713">
              <a:lnSpc>
                <a:spcPct val="120000"/>
              </a:lnSpc>
              <a:spcAft>
                <a:spcPts val="600"/>
              </a:spcAft>
              <a:buFont typeface="+mj-lt"/>
              <a:buAutoNum type="alphaLcParenR"/>
            </a:pPr>
            <a:r>
              <a:rPr lang="en-US" sz="2600" dirty="0">
                <a:latin typeface="+mn-lt"/>
              </a:rPr>
              <a:t>Brazil has a comparative advantage in producing apples.</a:t>
            </a:r>
          </a:p>
          <a:p>
            <a:pPr marL="720725" indent="-366713">
              <a:lnSpc>
                <a:spcPct val="120000"/>
              </a:lnSpc>
              <a:spcAft>
                <a:spcPts val="600"/>
              </a:spcAft>
              <a:buFont typeface="+mj-lt"/>
              <a:buAutoNum type="alphaLcParenR"/>
            </a:pPr>
            <a:r>
              <a:rPr lang="en-US" sz="2600" dirty="0">
                <a:latin typeface="+mn-lt"/>
              </a:rPr>
              <a:t>Brazil has an absolute advantage in producing both goods.</a:t>
            </a:r>
          </a:p>
          <a:p>
            <a:pPr marL="720725" indent="-366713">
              <a:lnSpc>
                <a:spcPct val="120000"/>
              </a:lnSpc>
              <a:spcAft>
                <a:spcPts val="600"/>
              </a:spcAft>
              <a:buFont typeface="+mj-lt"/>
              <a:buAutoNum type="alphaLcParenR"/>
            </a:pPr>
            <a:r>
              <a:rPr lang="en-US" sz="2600" dirty="0">
                <a:latin typeface="+mn-lt"/>
              </a:rPr>
              <a:t>In trade between these two countries, Australia would gain and Brazil would lose.</a:t>
            </a:r>
          </a:p>
        </p:txBody>
      </p:sp>
    </p:spTree>
    <p:extLst>
      <p:ext uri="{BB962C8B-B14F-4D97-AF65-F5344CB8AC3E}">
        <p14:creationId xmlns:p14="http://schemas.microsoft.com/office/powerpoint/2010/main" val="42099563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Autofit/>
          </a:bodyPr>
          <a:lstStyle/>
          <a:p>
            <a:r>
              <a:rPr lang="en-US" dirty="0">
                <a:latin typeface="+mn-lt"/>
              </a:rPr>
              <a:t>TRANSACTIONS: THE CIRCULAR-FLOW DIAGRAM (1 of 2)</a:t>
            </a:r>
          </a:p>
        </p:txBody>
      </p:sp>
      <p:sp>
        <p:nvSpPr>
          <p:cNvPr id="7" name="Content Placeholder 6"/>
          <p:cNvSpPr>
            <a:spLocks noGrp="1"/>
          </p:cNvSpPr>
          <p:nvPr>
            <p:ph sz="quarter" idx="10"/>
          </p:nvPr>
        </p:nvSpPr>
        <p:spPr>
          <a:xfrm>
            <a:off x="117582" y="1933291"/>
            <a:ext cx="9804186" cy="4206251"/>
          </a:xfrm>
        </p:spPr>
        <p:txBody>
          <a:bodyPr>
            <a:noAutofit/>
          </a:bodyPr>
          <a:lstStyle/>
          <a:p>
            <a:pPr marL="354013" indent="-354013">
              <a:spcAft>
                <a:spcPts val="1800"/>
              </a:spcAft>
            </a:pPr>
            <a:r>
              <a:rPr lang="en-US" sz="2400" dirty="0">
                <a:latin typeface="+mn-lt"/>
              </a:rPr>
              <a:t>Trade takes the form of </a:t>
            </a:r>
            <a:r>
              <a:rPr lang="en-US" sz="2400" b="1" dirty="0">
                <a:latin typeface="+mn-lt"/>
              </a:rPr>
              <a:t>barter</a:t>
            </a:r>
            <a:r>
              <a:rPr lang="en-US" sz="2400" dirty="0">
                <a:latin typeface="+mn-lt"/>
              </a:rPr>
              <a:t> when people directly exchange goods or services that they have for goods or services that they want.</a:t>
            </a:r>
          </a:p>
          <a:p>
            <a:pPr marL="354013" indent="-354013">
              <a:spcAft>
                <a:spcPts val="1800"/>
              </a:spcAft>
            </a:pPr>
            <a:r>
              <a:rPr lang="en-US" sz="2400" dirty="0">
                <a:latin typeface="+mn-lt"/>
              </a:rPr>
              <a:t>The </a:t>
            </a:r>
            <a:r>
              <a:rPr lang="en-US" sz="2400" b="1" dirty="0">
                <a:latin typeface="+mn-lt"/>
              </a:rPr>
              <a:t>circular-flow diagram </a:t>
            </a:r>
            <a:r>
              <a:rPr lang="en-US" sz="2400" dirty="0">
                <a:latin typeface="+mn-lt"/>
              </a:rPr>
              <a:t>represents the transactions in an economy by flows around a circle.</a:t>
            </a:r>
          </a:p>
          <a:p>
            <a:pPr marL="354013" indent="-354013">
              <a:spcAft>
                <a:spcPts val="1800"/>
              </a:spcAft>
            </a:pPr>
            <a:r>
              <a:rPr lang="en-US" sz="2400" dirty="0">
                <a:latin typeface="+mn-lt"/>
              </a:rPr>
              <a:t>A </a:t>
            </a:r>
            <a:r>
              <a:rPr lang="en-US" sz="2400" b="1" dirty="0">
                <a:latin typeface="+mn-lt"/>
              </a:rPr>
              <a:t>household</a:t>
            </a:r>
            <a:r>
              <a:rPr lang="en-US" sz="2400" dirty="0">
                <a:latin typeface="+mn-lt"/>
              </a:rPr>
              <a:t> is a person or a group of people that share their income.</a:t>
            </a:r>
          </a:p>
          <a:p>
            <a:pPr marL="354013" indent="-354013">
              <a:spcAft>
                <a:spcPts val="1800"/>
              </a:spcAft>
            </a:pPr>
            <a:r>
              <a:rPr lang="en-US" sz="2400" dirty="0">
                <a:latin typeface="+mn-lt"/>
              </a:rPr>
              <a:t>A </a:t>
            </a:r>
            <a:r>
              <a:rPr lang="en-US" sz="2400" b="1" dirty="0">
                <a:latin typeface="+mn-lt"/>
              </a:rPr>
              <a:t>firm</a:t>
            </a:r>
            <a:r>
              <a:rPr lang="en-US" sz="2400" dirty="0">
                <a:latin typeface="+mn-lt"/>
              </a:rPr>
              <a:t> is an organization that produces goods and services for sale.</a:t>
            </a:r>
          </a:p>
        </p:txBody>
      </p:sp>
    </p:spTree>
    <p:extLst>
      <p:ext uri="{BB962C8B-B14F-4D97-AF65-F5344CB8AC3E}">
        <p14:creationId xmlns:p14="http://schemas.microsoft.com/office/powerpoint/2010/main" val="4859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THE CIRCULAR-FLOW DIAGRAM</a:t>
            </a:r>
          </a:p>
        </p:txBody>
      </p:sp>
      <p:pic>
        <p:nvPicPr>
          <p:cNvPr id="5" name="Picture 4" descr="A circular flow diagram shows the flow of goods and services, factors, and money in economics.&#10;The diagram shows the flow of Goods and services, Factors, and Money between Households, Firms, and Markets. The diagram shows a clockwise flow of goods and services and factors and a counterclockwise flow of money.&#10;Money:&#10;• Households lead into Markets for goods and services.&#10;• Markets for goods and services lead to Firms.&#10;• Firms lead to Factor markets.&#10;• Factor markets lead back to Households, and the cycle continues.&#10;Factors:&#10;• Households lead to Factor markets.&#10;• Factor markets lead to Firms.&#10;• Then Goods and services flow from Firms into Markets for goods and services.&#10;• Markets for goods and services lead to Households, and the cycle continues.">
            <a:extLst>
              <a:ext uri="{FF2B5EF4-FFF2-40B4-BE49-F238E27FC236}">
                <a16:creationId xmlns:a16="http://schemas.microsoft.com/office/drawing/2014/main" id="{C931E7AF-49FB-08DF-171A-716D34424264}"/>
              </a:ext>
            </a:extLst>
          </p:cNvPr>
          <p:cNvPicPr>
            <a:picLocks noChangeAspect="1"/>
          </p:cNvPicPr>
          <p:nvPr/>
        </p:nvPicPr>
        <p:blipFill>
          <a:blip r:embed="rId2"/>
          <a:stretch>
            <a:fillRect/>
          </a:stretch>
        </p:blipFill>
        <p:spPr>
          <a:xfrm>
            <a:off x="1199008" y="1639957"/>
            <a:ext cx="7660384" cy="4721086"/>
          </a:xfrm>
          <a:prstGeom prst="rect">
            <a:avLst/>
          </a:prstGeom>
        </p:spPr>
      </p:pic>
    </p:spTree>
    <p:extLst>
      <p:ext uri="{BB962C8B-B14F-4D97-AF65-F5344CB8AC3E}">
        <p14:creationId xmlns:p14="http://schemas.microsoft.com/office/powerpoint/2010/main" val="35195484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mn-lt"/>
              </a:rPr>
              <a:t>TRANSACTIONS: THE CIRCULAR-FLOW DIAGRAM (2 of 2)</a:t>
            </a:r>
          </a:p>
        </p:txBody>
      </p:sp>
      <p:sp>
        <p:nvSpPr>
          <p:cNvPr id="3" name="Content Placeholder 2"/>
          <p:cNvSpPr>
            <a:spLocks noGrp="1"/>
          </p:cNvSpPr>
          <p:nvPr>
            <p:ph sz="quarter" idx="10"/>
          </p:nvPr>
        </p:nvSpPr>
        <p:spPr>
          <a:xfrm>
            <a:off x="117582" y="1933291"/>
            <a:ext cx="9804186" cy="3484529"/>
          </a:xfrm>
        </p:spPr>
        <p:txBody>
          <a:bodyPr>
            <a:normAutofit fontScale="85000" lnSpcReduction="10000"/>
          </a:bodyPr>
          <a:lstStyle/>
          <a:p>
            <a:pPr marL="354013" indent="-354013">
              <a:lnSpc>
                <a:spcPct val="110000"/>
              </a:lnSpc>
              <a:spcAft>
                <a:spcPts val="1200"/>
              </a:spcAft>
            </a:pPr>
            <a:r>
              <a:rPr lang="en-US" dirty="0">
                <a:latin typeface="+mn-lt"/>
              </a:rPr>
              <a:t>Firms sell goods and services that they produce to households in </a:t>
            </a:r>
            <a:r>
              <a:rPr lang="en-US" b="1" dirty="0">
                <a:latin typeface="+mn-lt"/>
              </a:rPr>
              <a:t>markets for goods and services.</a:t>
            </a:r>
          </a:p>
          <a:p>
            <a:pPr marL="354013" indent="-354013">
              <a:lnSpc>
                <a:spcPct val="110000"/>
              </a:lnSpc>
              <a:spcAft>
                <a:spcPts val="1200"/>
              </a:spcAft>
            </a:pPr>
            <a:r>
              <a:rPr lang="en-US" dirty="0">
                <a:latin typeface="+mn-lt"/>
              </a:rPr>
              <a:t>Firms buy the resources they need to produce goods and services in </a:t>
            </a:r>
            <a:r>
              <a:rPr lang="en-US" b="1" dirty="0">
                <a:latin typeface="+mn-lt"/>
              </a:rPr>
              <a:t>factor</a:t>
            </a:r>
            <a:r>
              <a:rPr lang="en-US" dirty="0">
                <a:latin typeface="+mn-lt"/>
              </a:rPr>
              <a:t> </a:t>
            </a:r>
            <a:r>
              <a:rPr lang="en-US" b="1" dirty="0">
                <a:latin typeface="+mn-lt"/>
              </a:rPr>
              <a:t>markets</a:t>
            </a:r>
            <a:r>
              <a:rPr lang="en-US" dirty="0">
                <a:latin typeface="+mn-lt"/>
              </a:rPr>
              <a:t>. Main factors of production are land, labor, physical capital, and human capital.</a:t>
            </a:r>
          </a:p>
          <a:p>
            <a:pPr marL="354013" indent="-354013">
              <a:lnSpc>
                <a:spcPct val="110000"/>
              </a:lnSpc>
              <a:spcAft>
                <a:spcPts val="1200"/>
              </a:spcAft>
            </a:pPr>
            <a:r>
              <a:rPr lang="en-US" dirty="0">
                <a:latin typeface="+mn-lt"/>
              </a:rPr>
              <a:t>An economy’s </a:t>
            </a:r>
            <a:r>
              <a:rPr lang="en-US" b="1" dirty="0">
                <a:latin typeface="+mn-lt"/>
              </a:rPr>
              <a:t>income</a:t>
            </a:r>
            <a:r>
              <a:rPr lang="en-US" dirty="0">
                <a:latin typeface="+mn-lt"/>
              </a:rPr>
              <a:t> </a:t>
            </a:r>
            <a:r>
              <a:rPr lang="en-US" b="1" dirty="0">
                <a:latin typeface="+mn-lt"/>
              </a:rPr>
              <a:t>distribution</a:t>
            </a:r>
            <a:r>
              <a:rPr lang="en-US" dirty="0">
                <a:latin typeface="+mn-lt"/>
              </a:rPr>
              <a:t> is the way in which total income is divided among the owners of the various factors of production.</a:t>
            </a:r>
          </a:p>
        </p:txBody>
      </p:sp>
    </p:spTree>
    <p:extLst>
      <p:ext uri="{BB962C8B-B14F-4D97-AF65-F5344CB8AC3E}">
        <p14:creationId xmlns:p14="http://schemas.microsoft.com/office/powerpoint/2010/main" val="6268499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LEARN BY DOING: PRACTICE QUESTION 8</a:t>
            </a:r>
          </a:p>
        </p:txBody>
      </p:sp>
      <p:sp>
        <p:nvSpPr>
          <p:cNvPr id="3" name="Content Placeholder 2"/>
          <p:cNvSpPr>
            <a:spLocks noGrp="1"/>
          </p:cNvSpPr>
          <p:nvPr>
            <p:ph sz="quarter" idx="10"/>
          </p:nvPr>
        </p:nvSpPr>
        <p:spPr>
          <a:xfrm>
            <a:off x="117582" y="1933292"/>
            <a:ext cx="9804186" cy="2490118"/>
          </a:xfrm>
        </p:spPr>
        <p:txBody>
          <a:bodyPr>
            <a:normAutofit fontScale="92500" lnSpcReduction="10000"/>
          </a:bodyPr>
          <a:lstStyle/>
          <a:p>
            <a:pPr marL="354013" indent="-354013">
              <a:spcAft>
                <a:spcPts val="1200"/>
              </a:spcAft>
            </a:pPr>
            <a:r>
              <a:rPr lang="en-US" dirty="0">
                <a:latin typeface="+mn-lt"/>
              </a:rPr>
              <a:t>With a partner, trace the following events through the circular flow:</a:t>
            </a:r>
          </a:p>
          <a:p>
            <a:pPr marL="811213" lvl="1">
              <a:spcAft>
                <a:spcPts val="600"/>
              </a:spcAft>
              <a:buFont typeface="+mj-lt"/>
              <a:buAutoNum type="alphaLcParenR"/>
            </a:pPr>
            <a:r>
              <a:rPr lang="en-US" dirty="0">
                <a:latin typeface="+mn-lt"/>
              </a:rPr>
              <a:t>the introduction of a </a:t>
            </a:r>
            <a:r>
              <a:rPr lang="en-US" b="1" dirty="0">
                <a:latin typeface="+mn-lt"/>
              </a:rPr>
              <a:t>new technology </a:t>
            </a:r>
            <a:r>
              <a:rPr lang="en-US" dirty="0">
                <a:latin typeface="+mn-lt"/>
              </a:rPr>
              <a:t>that boosts productivity</a:t>
            </a:r>
          </a:p>
          <a:p>
            <a:pPr marL="811213" lvl="1">
              <a:spcAft>
                <a:spcPts val="600"/>
              </a:spcAft>
              <a:buFont typeface="+mj-lt"/>
              <a:buAutoNum type="alphaLcParenR"/>
            </a:pPr>
            <a:r>
              <a:rPr lang="en-US" dirty="0">
                <a:latin typeface="+mn-lt"/>
              </a:rPr>
              <a:t>the decision of consumers to </a:t>
            </a:r>
            <a:r>
              <a:rPr lang="en-US" b="1" dirty="0">
                <a:latin typeface="+mn-lt"/>
              </a:rPr>
              <a:t>save</a:t>
            </a:r>
            <a:r>
              <a:rPr lang="en-US" dirty="0">
                <a:latin typeface="+mn-lt"/>
              </a:rPr>
              <a:t> </a:t>
            </a:r>
            <a:r>
              <a:rPr lang="en-US" b="1" dirty="0">
                <a:latin typeface="+mn-lt"/>
              </a:rPr>
              <a:t>more</a:t>
            </a:r>
            <a:r>
              <a:rPr lang="en-US" dirty="0">
                <a:latin typeface="+mn-lt"/>
              </a:rPr>
              <a:t> </a:t>
            </a:r>
            <a:r>
              <a:rPr lang="en-US" b="1" dirty="0">
                <a:latin typeface="+mn-lt"/>
              </a:rPr>
              <a:t>money</a:t>
            </a:r>
          </a:p>
          <a:p>
            <a:pPr marL="811213" lvl="1">
              <a:spcAft>
                <a:spcPts val="600"/>
              </a:spcAft>
              <a:buFont typeface="+mj-lt"/>
              <a:buAutoNum type="alphaLcParenR"/>
            </a:pPr>
            <a:r>
              <a:rPr lang="en-US" dirty="0">
                <a:latin typeface="+mn-lt"/>
              </a:rPr>
              <a:t>an </a:t>
            </a:r>
            <a:r>
              <a:rPr lang="en-US" b="1" dirty="0">
                <a:latin typeface="+mn-lt"/>
              </a:rPr>
              <a:t>increase</a:t>
            </a:r>
            <a:r>
              <a:rPr lang="en-US" dirty="0">
                <a:latin typeface="+mn-lt"/>
              </a:rPr>
              <a:t> in </a:t>
            </a:r>
            <a:r>
              <a:rPr lang="en-US" b="1" dirty="0">
                <a:latin typeface="+mn-lt"/>
              </a:rPr>
              <a:t>government</a:t>
            </a:r>
            <a:r>
              <a:rPr lang="en-US" dirty="0">
                <a:latin typeface="+mn-lt"/>
              </a:rPr>
              <a:t> </a:t>
            </a:r>
            <a:r>
              <a:rPr lang="en-US" b="1" dirty="0">
                <a:latin typeface="+mn-lt"/>
              </a:rPr>
              <a:t>spending</a:t>
            </a:r>
          </a:p>
        </p:txBody>
      </p:sp>
    </p:spTree>
    <p:extLst>
      <p:ext uri="{BB962C8B-B14F-4D97-AF65-F5344CB8AC3E}">
        <p14:creationId xmlns:p14="http://schemas.microsoft.com/office/powerpoint/2010/main" val="17456440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mn-lt"/>
              </a:rPr>
              <a:t>USING MODELS: POSITIVE VERSUS NORMATIVE ECONOMICS</a:t>
            </a:r>
          </a:p>
        </p:txBody>
      </p:sp>
      <p:sp>
        <p:nvSpPr>
          <p:cNvPr id="3" name="Content Placeholder 2"/>
          <p:cNvSpPr>
            <a:spLocks noGrp="1"/>
          </p:cNvSpPr>
          <p:nvPr>
            <p:ph sz="quarter" idx="10"/>
          </p:nvPr>
        </p:nvSpPr>
        <p:spPr>
          <a:xfrm>
            <a:off x="117582" y="1933292"/>
            <a:ext cx="9804186" cy="3415948"/>
          </a:xfrm>
        </p:spPr>
        <p:txBody>
          <a:bodyPr>
            <a:normAutofit fontScale="92500" lnSpcReduction="10000"/>
          </a:bodyPr>
          <a:lstStyle/>
          <a:p>
            <a:pPr marL="354013" indent="-354013">
              <a:spcAft>
                <a:spcPts val="1200"/>
              </a:spcAft>
            </a:pPr>
            <a:r>
              <a:rPr lang="en-US" b="1" dirty="0">
                <a:latin typeface="+mn-lt"/>
              </a:rPr>
              <a:t>Positive economics </a:t>
            </a:r>
            <a:r>
              <a:rPr lang="en-US" dirty="0">
                <a:latin typeface="+mn-lt"/>
              </a:rPr>
              <a:t>is the branch of economic analysis that describes the way the economy actually works.</a:t>
            </a:r>
          </a:p>
          <a:p>
            <a:pPr marL="354013" indent="-354013">
              <a:spcAft>
                <a:spcPts val="1200"/>
              </a:spcAft>
            </a:pPr>
            <a:r>
              <a:rPr lang="en-US" b="1" dirty="0">
                <a:latin typeface="+mn-lt"/>
              </a:rPr>
              <a:t>Normative</a:t>
            </a:r>
            <a:r>
              <a:rPr lang="en-US" dirty="0">
                <a:latin typeface="+mn-lt"/>
              </a:rPr>
              <a:t> </a:t>
            </a:r>
            <a:r>
              <a:rPr lang="en-US" b="1" dirty="0">
                <a:latin typeface="+mn-lt"/>
              </a:rPr>
              <a:t>economics</a:t>
            </a:r>
            <a:r>
              <a:rPr lang="en-US" dirty="0">
                <a:latin typeface="+mn-lt"/>
              </a:rPr>
              <a:t> makes prescriptions about the way the economy should work.</a:t>
            </a:r>
          </a:p>
          <a:p>
            <a:pPr marL="354013" indent="-354013">
              <a:spcAft>
                <a:spcPts val="1200"/>
              </a:spcAft>
            </a:pPr>
            <a:r>
              <a:rPr lang="en-US" dirty="0">
                <a:latin typeface="+mn-lt"/>
              </a:rPr>
              <a:t>Positive economics is about </a:t>
            </a:r>
            <a:r>
              <a:rPr lang="en-US" b="1" dirty="0">
                <a:latin typeface="+mn-lt"/>
              </a:rPr>
              <a:t>description;</a:t>
            </a:r>
            <a:r>
              <a:rPr lang="en-US" dirty="0">
                <a:latin typeface="+mn-lt"/>
              </a:rPr>
              <a:t> normative economics is about </a:t>
            </a:r>
            <a:r>
              <a:rPr lang="en-US" b="1" dirty="0">
                <a:latin typeface="+mn-lt"/>
              </a:rPr>
              <a:t>prescription</a:t>
            </a:r>
            <a:r>
              <a:rPr lang="en-US" dirty="0">
                <a:latin typeface="+mn-lt"/>
              </a:rPr>
              <a:t>.</a:t>
            </a:r>
          </a:p>
          <a:p>
            <a:pPr marL="354013" indent="-354013">
              <a:spcAft>
                <a:spcPts val="1200"/>
              </a:spcAft>
            </a:pPr>
            <a:r>
              <a:rPr lang="en-US" dirty="0">
                <a:latin typeface="+mn-lt"/>
              </a:rPr>
              <a:t>A </a:t>
            </a:r>
            <a:r>
              <a:rPr lang="en-US" b="1" dirty="0">
                <a:latin typeface="+mn-lt"/>
              </a:rPr>
              <a:t>forecast</a:t>
            </a:r>
            <a:r>
              <a:rPr lang="en-US" dirty="0">
                <a:latin typeface="+mn-lt"/>
              </a:rPr>
              <a:t> is a simple prediction of the future.</a:t>
            </a:r>
          </a:p>
        </p:txBody>
      </p:sp>
    </p:spTree>
    <p:extLst>
      <p:ext uri="{BB962C8B-B14F-4D97-AF65-F5344CB8AC3E}">
        <p14:creationId xmlns:p14="http://schemas.microsoft.com/office/powerpoint/2010/main" val="28996802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FA4B9-B4C9-4C16-915E-1A5AE8F743EA}"/>
              </a:ext>
            </a:extLst>
          </p:cNvPr>
          <p:cNvSpPr>
            <a:spLocks noGrp="1"/>
          </p:cNvSpPr>
          <p:nvPr>
            <p:ph type="title"/>
          </p:nvPr>
        </p:nvSpPr>
        <p:spPr/>
        <p:txBody>
          <a:bodyPr>
            <a:normAutofit fontScale="90000"/>
          </a:bodyPr>
          <a:lstStyle/>
          <a:p>
            <a:r>
              <a:rPr lang="en-US" dirty="0">
                <a:latin typeface="+mn-lt"/>
              </a:rPr>
              <a:t>POSITIVE VERSUS NORMATIVE ECONOMICS</a:t>
            </a:r>
            <a:endParaRPr lang="en-US" dirty="0"/>
          </a:p>
        </p:txBody>
      </p:sp>
      <p:sp>
        <p:nvSpPr>
          <p:cNvPr id="3" name="Content Placeholder 2">
            <a:extLst>
              <a:ext uri="{FF2B5EF4-FFF2-40B4-BE49-F238E27FC236}">
                <a16:creationId xmlns:a16="http://schemas.microsoft.com/office/drawing/2014/main" id="{CFC9E480-091B-4138-A8BD-FCD71AF96BF4}"/>
              </a:ext>
            </a:extLst>
          </p:cNvPr>
          <p:cNvSpPr>
            <a:spLocks noGrp="1"/>
          </p:cNvSpPr>
          <p:nvPr>
            <p:ph sz="quarter" idx="10"/>
          </p:nvPr>
        </p:nvSpPr>
        <p:spPr>
          <a:xfrm>
            <a:off x="0" y="1195404"/>
            <a:ext cx="9804186" cy="5678361"/>
          </a:xfrm>
        </p:spPr>
        <p:txBody>
          <a:bodyPr>
            <a:normAutofit lnSpcReduction="10000"/>
          </a:bodyPr>
          <a:lstStyle/>
          <a:p>
            <a:r>
              <a:rPr lang="en-US" b="0" i="0" dirty="0">
                <a:solidFill>
                  <a:srgbClr val="111111"/>
                </a:solidFill>
                <a:effectLst/>
                <a:latin typeface="SourceSansPro"/>
              </a:rPr>
              <a:t>Arguing for a higher minimum wage for the benefit of workers [normative argument], in that this argument is based on subjective values.</a:t>
            </a:r>
          </a:p>
          <a:p>
            <a:r>
              <a:rPr lang="en-US" b="0" i="0" dirty="0">
                <a:solidFill>
                  <a:srgbClr val="111111"/>
                </a:solidFill>
                <a:effectLst/>
                <a:latin typeface="SourceSansPro"/>
              </a:rPr>
              <a:t> An assertion that higher minimum wages would lead to a higher GDP would be considered positive economics.</a:t>
            </a:r>
          </a:p>
          <a:p>
            <a:r>
              <a:rPr lang="en-US" b="0" i="0" dirty="0">
                <a:solidFill>
                  <a:srgbClr val="040C28"/>
                </a:solidFill>
                <a:effectLst/>
                <a:latin typeface="Google Sans"/>
              </a:rPr>
              <a:t>A study on rental costs would be an example of positive economics.</a:t>
            </a:r>
            <a:r>
              <a:rPr lang="en-US" b="0" i="0" dirty="0">
                <a:solidFill>
                  <a:srgbClr val="474747"/>
                </a:solidFill>
                <a:effectLst/>
                <a:latin typeface="Google Sans"/>
              </a:rPr>
              <a:t> </a:t>
            </a:r>
          </a:p>
          <a:p>
            <a:r>
              <a:rPr lang="en-US" b="0" i="0" dirty="0">
                <a:solidFill>
                  <a:srgbClr val="040C28"/>
                </a:solidFill>
                <a:effectLst/>
                <a:latin typeface="Google Sans"/>
              </a:rPr>
              <a:t>A study that claims that the rent is too high is an example of normative economics</a:t>
            </a:r>
            <a:r>
              <a:rPr lang="en-US" b="0" i="0" dirty="0">
                <a:solidFill>
                  <a:srgbClr val="474747"/>
                </a:solidFill>
                <a:effectLst/>
                <a:latin typeface="Google Sans"/>
              </a:rPr>
              <a:t>.</a:t>
            </a:r>
          </a:p>
          <a:p>
            <a:endParaRPr lang="en-US" dirty="0">
              <a:solidFill>
                <a:srgbClr val="474747"/>
              </a:solidFill>
              <a:latin typeface="Google Sans"/>
            </a:endParaRPr>
          </a:p>
          <a:p>
            <a:endParaRPr lang="en-US" dirty="0">
              <a:solidFill>
                <a:srgbClr val="474747"/>
              </a:solidFill>
              <a:latin typeface="Google Sans"/>
            </a:endParaRPr>
          </a:p>
          <a:p>
            <a:r>
              <a:rPr lang="en-US" b="0" i="0" dirty="0">
                <a:solidFill>
                  <a:srgbClr val="474747"/>
                </a:solidFill>
                <a:effectLst/>
                <a:latin typeface="Google Sans"/>
              </a:rPr>
              <a:t>“</a:t>
            </a:r>
            <a:r>
              <a:rPr lang="en-US" b="1" i="0" dirty="0">
                <a:solidFill>
                  <a:srgbClr val="474747"/>
                </a:solidFill>
                <a:effectLst/>
                <a:latin typeface="Google Sans"/>
              </a:rPr>
              <a:t>Pollution is the most serious economic problem</a:t>
            </a:r>
            <a:r>
              <a:rPr lang="en-US" b="0" i="0" dirty="0">
                <a:solidFill>
                  <a:srgbClr val="474747"/>
                </a:solidFill>
                <a:effectLst/>
                <a:latin typeface="Google Sans"/>
              </a:rPr>
              <a:t>” </a:t>
            </a:r>
            <a:r>
              <a:rPr lang="en-US" b="0" i="1" dirty="0">
                <a:solidFill>
                  <a:srgbClr val="474747"/>
                </a:solidFill>
                <a:effectLst/>
                <a:latin typeface="Google Sans"/>
              </a:rPr>
              <a:t>Normative or Positive?</a:t>
            </a:r>
            <a:endParaRPr lang="en-US" i="1" dirty="0"/>
          </a:p>
        </p:txBody>
      </p:sp>
    </p:spTree>
    <p:extLst>
      <p:ext uri="{BB962C8B-B14F-4D97-AF65-F5344CB8AC3E}">
        <p14:creationId xmlns:p14="http://schemas.microsoft.com/office/powerpoint/2010/main" val="24638847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25CC9-963B-63FE-2966-7F9874733384}"/>
              </a:ext>
            </a:extLst>
          </p:cNvPr>
          <p:cNvSpPr>
            <a:spLocks noGrp="1"/>
          </p:cNvSpPr>
          <p:nvPr>
            <p:ph type="title"/>
          </p:nvPr>
        </p:nvSpPr>
        <p:spPr>
          <a:xfrm>
            <a:off x="86061" y="61086"/>
            <a:ext cx="10058400" cy="815797"/>
          </a:xfrm>
        </p:spPr>
        <p:txBody>
          <a:bodyPr/>
          <a:lstStyle/>
          <a:p>
            <a:r>
              <a:rPr lang="en-US" b="0" i="0" dirty="0">
                <a:solidFill>
                  <a:srgbClr val="040C28"/>
                </a:solidFill>
                <a:effectLst/>
                <a:latin typeface="Google Sans"/>
              </a:rPr>
              <a:t>A study on rental costs</a:t>
            </a:r>
            <a:endParaRPr lang="en-US" dirty="0"/>
          </a:p>
        </p:txBody>
      </p:sp>
      <p:pic>
        <p:nvPicPr>
          <p:cNvPr id="5" name="Picture 4">
            <a:extLst>
              <a:ext uri="{FF2B5EF4-FFF2-40B4-BE49-F238E27FC236}">
                <a16:creationId xmlns:a16="http://schemas.microsoft.com/office/drawing/2014/main" id="{525ED69C-AB55-5DD0-2F94-21F2D5C9375A}"/>
              </a:ext>
            </a:extLst>
          </p:cNvPr>
          <p:cNvPicPr>
            <a:picLocks noChangeAspect="1"/>
          </p:cNvPicPr>
          <p:nvPr/>
        </p:nvPicPr>
        <p:blipFill>
          <a:blip r:embed="rId2"/>
          <a:stretch>
            <a:fillRect/>
          </a:stretch>
        </p:blipFill>
        <p:spPr>
          <a:xfrm>
            <a:off x="1501196" y="1195404"/>
            <a:ext cx="6771436" cy="6108011"/>
          </a:xfrm>
          <a:prstGeom prst="rect">
            <a:avLst/>
          </a:prstGeom>
        </p:spPr>
      </p:pic>
    </p:spTree>
    <p:extLst>
      <p:ext uri="{BB962C8B-B14F-4D97-AF65-F5344CB8AC3E}">
        <p14:creationId xmlns:p14="http://schemas.microsoft.com/office/powerpoint/2010/main" val="21239403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LEARN BY DOING: PRACTICE QUESTION 9</a:t>
            </a:r>
          </a:p>
        </p:txBody>
      </p:sp>
      <p:sp>
        <p:nvSpPr>
          <p:cNvPr id="3" name="Content Placeholder 2"/>
          <p:cNvSpPr>
            <a:spLocks noGrp="1"/>
          </p:cNvSpPr>
          <p:nvPr>
            <p:ph sz="quarter" idx="10"/>
          </p:nvPr>
        </p:nvSpPr>
        <p:spPr>
          <a:xfrm>
            <a:off x="117582" y="1409253"/>
            <a:ext cx="9804186" cy="5644690"/>
          </a:xfrm>
        </p:spPr>
        <p:txBody>
          <a:bodyPr>
            <a:normAutofit lnSpcReduction="10000"/>
          </a:bodyPr>
          <a:lstStyle/>
          <a:p>
            <a:pPr marL="354013" indent="-354013">
              <a:lnSpc>
                <a:spcPct val="110000"/>
              </a:lnSpc>
              <a:spcAft>
                <a:spcPts val="1200"/>
              </a:spcAft>
            </a:pPr>
            <a:r>
              <a:rPr lang="en-US" b="1" dirty="0">
                <a:latin typeface="+mn-lt"/>
              </a:rPr>
              <a:t>Label each of the following statements as normative or positive.</a:t>
            </a:r>
          </a:p>
          <a:p>
            <a:pPr marL="811213" lvl="1">
              <a:lnSpc>
                <a:spcPct val="110000"/>
              </a:lnSpc>
              <a:spcAft>
                <a:spcPts val="1200"/>
              </a:spcAft>
              <a:buFont typeface="+mj-lt"/>
              <a:buAutoNum type="arabicPeriod"/>
            </a:pPr>
            <a:r>
              <a:rPr lang="en-US" dirty="0">
                <a:latin typeface="+mn-lt"/>
              </a:rPr>
              <a:t>More than 60% of women are in the labor market.</a:t>
            </a:r>
          </a:p>
          <a:p>
            <a:pPr marL="811213" lvl="1">
              <a:lnSpc>
                <a:spcPct val="110000"/>
              </a:lnSpc>
              <a:spcAft>
                <a:spcPts val="1200"/>
              </a:spcAft>
              <a:buFont typeface="+mj-lt"/>
              <a:buAutoNum type="arabicPeriod"/>
            </a:pPr>
            <a:r>
              <a:rPr lang="en-US" dirty="0">
                <a:latin typeface="+mn-lt"/>
              </a:rPr>
              <a:t>Rent control laws should be implemented because they help to achieve equity or fairness in housing.</a:t>
            </a:r>
          </a:p>
          <a:p>
            <a:pPr marL="811213" lvl="1">
              <a:lnSpc>
                <a:spcPct val="110000"/>
              </a:lnSpc>
              <a:spcAft>
                <a:spcPts val="1200"/>
              </a:spcAft>
              <a:buFont typeface="+mj-lt"/>
              <a:buAutoNum type="arabicPeriod"/>
            </a:pPr>
            <a:r>
              <a:rPr lang="en-US" dirty="0">
                <a:latin typeface="+mn-lt"/>
              </a:rPr>
              <a:t>Society should take measures to end gun violence.</a:t>
            </a:r>
          </a:p>
          <a:p>
            <a:pPr marL="811213" lvl="1">
              <a:lnSpc>
                <a:spcPct val="110000"/>
              </a:lnSpc>
              <a:spcAft>
                <a:spcPts val="1200"/>
              </a:spcAft>
              <a:buFont typeface="+mj-lt"/>
              <a:buAutoNum type="arabicPeriod"/>
            </a:pPr>
            <a:r>
              <a:rPr lang="en-US" dirty="0">
                <a:latin typeface="+mn-lt"/>
              </a:rPr>
              <a:t>People who smoke pass on increased medical costs to the whole society.</a:t>
            </a:r>
          </a:p>
          <a:p>
            <a:pPr marL="811213" lvl="1">
              <a:lnSpc>
                <a:spcPct val="110000"/>
              </a:lnSpc>
              <a:spcAft>
                <a:spcPts val="1200"/>
              </a:spcAft>
              <a:buFont typeface="+mj-lt"/>
              <a:buAutoNum type="arabicPeriod"/>
            </a:pPr>
            <a:r>
              <a:rPr lang="en-US" dirty="0">
                <a:latin typeface="+mn-lt"/>
              </a:rPr>
              <a:t>Single mothers are more than twice as likely as married mothers to be in poverty.</a:t>
            </a:r>
          </a:p>
        </p:txBody>
      </p:sp>
    </p:spTree>
    <p:extLst>
      <p:ext uri="{BB962C8B-B14F-4D97-AF65-F5344CB8AC3E}">
        <p14:creationId xmlns:p14="http://schemas.microsoft.com/office/powerpoint/2010/main" val="4326828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mn-lt"/>
              </a:rPr>
              <a:t>LEARN BY DOING: PRACTICE QUESTION 9</a:t>
            </a:r>
            <a:br>
              <a:rPr lang="en-US" dirty="0">
                <a:latin typeface="+mn-lt"/>
              </a:rPr>
            </a:br>
            <a:r>
              <a:rPr lang="en-US" dirty="0">
                <a:latin typeface="+mn-lt"/>
              </a:rPr>
              <a:t>(ANSWER)</a:t>
            </a:r>
          </a:p>
        </p:txBody>
      </p:sp>
      <p:sp>
        <p:nvSpPr>
          <p:cNvPr id="3" name="Content Placeholder 2"/>
          <p:cNvSpPr>
            <a:spLocks noGrp="1"/>
          </p:cNvSpPr>
          <p:nvPr>
            <p:ph sz="quarter" idx="10"/>
          </p:nvPr>
        </p:nvSpPr>
        <p:spPr>
          <a:xfrm>
            <a:off x="117582" y="1621794"/>
            <a:ext cx="9804186" cy="4919685"/>
          </a:xfrm>
        </p:spPr>
        <p:txBody>
          <a:bodyPr>
            <a:normAutofit/>
          </a:bodyPr>
          <a:lstStyle/>
          <a:p>
            <a:pPr marL="354013" indent="-354013">
              <a:spcAft>
                <a:spcPts val="1200"/>
              </a:spcAft>
            </a:pPr>
            <a:r>
              <a:rPr lang="en-US" sz="2200" b="1" dirty="0">
                <a:latin typeface="+mn-lt"/>
              </a:rPr>
              <a:t>Label each of the following statements as normative or positive.</a:t>
            </a:r>
          </a:p>
          <a:p>
            <a:pPr marL="811213" lvl="1">
              <a:spcAft>
                <a:spcPts val="1200"/>
              </a:spcAft>
              <a:buFont typeface="+mj-lt"/>
              <a:buAutoNum type="arabicPeriod"/>
            </a:pPr>
            <a:r>
              <a:rPr lang="en-US" sz="2000" dirty="0">
                <a:latin typeface="+mn-lt"/>
              </a:rPr>
              <a:t>More than 60% of women are in the labor market. </a:t>
            </a:r>
            <a:r>
              <a:rPr lang="en-US" sz="2000" b="1" dirty="0">
                <a:latin typeface="+mn-lt"/>
              </a:rPr>
              <a:t>(positive)</a:t>
            </a:r>
          </a:p>
          <a:p>
            <a:pPr marL="811213" lvl="1">
              <a:spcAft>
                <a:spcPts val="1200"/>
              </a:spcAft>
              <a:buFont typeface="+mj-lt"/>
              <a:buAutoNum type="arabicPeriod"/>
            </a:pPr>
            <a:r>
              <a:rPr lang="en-US" sz="2000" dirty="0">
                <a:latin typeface="+mn-lt"/>
              </a:rPr>
              <a:t>Rent control laws should be implemented because they help to achieve equity or fairness in housing. </a:t>
            </a:r>
            <a:r>
              <a:rPr lang="en-US" sz="2000" b="1" dirty="0">
                <a:latin typeface="+mn-lt"/>
              </a:rPr>
              <a:t>(normative)</a:t>
            </a:r>
          </a:p>
          <a:p>
            <a:pPr marL="811213" lvl="1">
              <a:spcAft>
                <a:spcPts val="1200"/>
              </a:spcAft>
              <a:buFont typeface="+mj-lt"/>
              <a:buAutoNum type="arabicPeriod"/>
            </a:pPr>
            <a:r>
              <a:rPr lang="en-US" sz="2000" dirty="0">
                <a:latin typeface="+mn-lt"/>
              </a:rPr>
              <a:t>Society should take measures to end gun violence. </a:t>
            </a:r>
            <a:r>
              <a:rPr lang="en-US" sz="2000" b="1" dirty="0">
                <a:latin typeface="+mn-lt"/>
              </a:rPr>
              <a:t>(normative)</a:t>
            </a:r>
          </a:p>
          <a:p>
            <a:pPr marL="811213" lvl="1">
              <a:spcAft>
                <a:spcPts val="1200"/>
              </a:spcAft>
              <a:buFont typeface="+mj-lt"/>
              <a:buAutoNum type="arabicPeriod"/>
            </a:pPr>
            <a:r>
              <a:rPr lang="en-US" sz="2000" dirty="0">
                <a:latin typeface="+mn-lt"/>
              </a:rPr>
              <a:t>People who smoke pass on increased medical costs to the whole society. </a:t>
            </a:r>
            <a:r>
              <a:rPr lang="en-US" sz="2000" b="1" dirty="0">
                <a:latin typeface="+mn-lt"/>
              </a:rPr>
              <a:t>(positive)</a:t>
            </a:r>
          </a:p>
          <a:p>
            <a:pPr marL="811213" lvl="1">
              <a:spcAft>
                <a:spcPts val="1200"/>
              </a:spcAft>
              <a:buFont typeface="+mj-lt"/>
              <a:buAutoNum type="arabicPeriod"/>
            </a:pPr>
            <a:r>
              <a:rPr lang="en-US" sz="2000" dirty="0">
                <a:latin typeface="+mn-lt"/>
              </a:rPr>
              <a:t>Single mothers are more than twice as likely as married mothers to be in poverty. </a:t>
            </a:r>
            <a:r>
              <a:rPr lang="en-US" sz="2000" b="1" dirty="0">
                <a:latin typeface="+mn-lt"/>
              </a:rPr>
              <a:t>(positive)</a:t>
            </a:r>
          </a:p>
        </p:txBody>
      </p:sp>
    </p:spTree>
    <p:extLst>
      <p:ext uri="{BB962C8B-B14F-4D97-AF65-F5344CB8AC3E}">
        <p14:creationId xmlns:p14="http://schemas.microsoft.com/office/powerpoint/2010/main" val="31353908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mn-lt"/>
              </a:rPr>
              <a:t>USING MODELS: WHEN AND WHY ECONOMISTS DISAGREE</a:t>
            </a:r>
          </a:p>
        </p:txBody>
      </p:sp>
      <p:sp>
        <p:nvSpPr>
          <p:cNvPr id="3" name="Content Placeholder 2"/>
          <p:cNvSpPr>
            <a:spLocks noGrp="1"/>
          </p:cNvSpPr>
          <p:nvPr>
            <p:ph sz="quarter" idx="10"/>
          </p:nvPr>
        </p:nvSpPr>
        <p:spPr>
          <a:xfrm>
            <a:off x="117582" y="1933290"/>
            <a:ext cx="9804186" cy="4467510"/>
          </a:xfrm>
        </p:spPr>
        <p:txBody>
          <a:bodyPr>
            <a:normAutofit fontScale="77500" lnSpcReduction="20000"/>
          </a:bodyPr>
          <a:lstStyle/>
          <a:p>
            <a:pPr marL="354013" indent="-354013">
              <a:lnSpc>
                <a:spcPct val="120000"/>
              </a:lnSpc>
              <a:spcAft>
                <a:spcPts val="600"/>
              </a:spcAft>
            </a:pPr>
            <a:r>
              <a:rPr lang="en-US" b="1" dirty="0">
                <a:latin typeface="+mn-lt"/>
              </a:rPr>
              <a:t>Media coverage tends to exaggerate the real differences in views among economists.</a:t>
            </a:r>
          </a:p>
          <a:p>
            <a:pPr marL="354013" indent="-354013">
              <a:lnSpc>
                <a:spcPct val="120000"/>
              </a:lnSpc>
            </a:pPr>
            <a:r>
              <a:rPr lang="en-US" b="1" dirty="0">
                <a:latin typeface="+mn-lt"/>
              </a:rPr>
              <a:t>Economics is often tied up in politics.</a:t>
            </a:r>
          </a:p>
          <a:p>
            <a:pPr marL="720725" lvl="2" indent="-366713">
              <a:lnSpc>
                <a:spcPct val="120000"/>
              </a:lnSpc>
              <a:spcAft>
                <a:spcPts val="600"/>
              </a:spcAft>
              <a:buFont typeface="Arial" panose="020B0604020202020204" pitchFamily="34" charset="0"/>
              <a:buChar char="–"/>
            </a:pPr>
            <a:r>
              <a:rPr lang="en-US" sz="2600" i="1" dirty="0">
                <a:latin typeface="+mn-lt"/>
                <a:ea typeface="Century Gothic" charset="0"/>
              </a:rPr>
              <a:t>Powerful interest groups find and promote economists who profess supportive opinions.</a:t>
            </a:r>
          </a:p>
          <a:p>
            <a:pPr marL="354013" indent="-354013">
              <a:lnSpc>
                <a:spcPct val="120000"/>
              </a:lnSpc>
            </a:pPr>
            <a:r>
              <a:rPr lang="en-US" b="1" dirty="0">
                <a:latin typeface="+mn-lt"/>
              </a:rPr>
              <a:t>Diverse people have diverse values.</a:t>
            </a:r>
          </a:p>
          <a:p>
            <a:pPr marL="720725" lvl="2" indent="-366713">
              <a:lnSpc>
                <a:spcPct val="120000"/>
              </a:lnSpc>
              <a:spcAft>
                <a:spcPts val="600"/>
              </a:spcAft>
              <a:buFont typeface="Arial" panose="020B0604020202020204" pitchFamily="34" charset="0"/>
              <a:buChar char="–"/>
            </a:pPr>
            <a:r>
              <a:rPr lang="en-US" sz="2600" i="1" dirty="0">
                <a:latin typeface="+mn-lt"/>
                <a:ea typeface="Century Gothic" charset="0"/>
              </a:rPr>
              <a:t>Reasonable people can come to different conclusions because of their values.</a:t>
            </a:r>
          </a:p>
          <a:p>
            <a:pPr marL="354013" indent="-354013">
              <a:lnSpc>
                <a:spcPct val="120000"/>
              </a:lnSpc>
            </a:pPr>
            <a:r>
              <a:rPr lang="en-US" b="1" dirty="0">
                <a:latin typeface="+mn-lt"/>
              </a:rPr>
              <a:t>Economic modeling requires simplifying assumptions.</a:t>
            </a:r>
          </a:p>
          <a:p>
            <a:pPr marL="720725" lvl="2" indent="-366713">
              <a:lnSpc>
                <a:spcPct val="120000"/>
              </a:lnSpc>
              <a:buFont typeface="Arial" panose="020B0604020202020204" pitchFamily="34" charset="0"/>
              <a:buChar char="–"/>
            </a:pPr>
            <a:r>
              <a:rPr lang="en-US" sz="2600" i="1" dirty="0">
                <a:latin typeface="+mn-lt"/>
                <a:ea typeface="Century Gothic" charset="0"/>
              </a:rPr>
              <a:t>Two economists can legitimately disagree about which simplifications are appropriate.</a:t>
            </a:r>
          </a:p>
        </p:txBody>
      </p:sp>
    </p:spTree>
    <p:extLst>
      <p:ext uri="{BB962C8B-B14F-4D97-AF65-F5344CB8AC3E}">
        <p14:creationId xmlns:p14="http://schemas.microsoft.com/office/powerpoint/2010/main" val="1609162557"/>
      </p:ext>
    </p:extLst>
  </p:cSld>
  <p:clrMapOvr>
    <a:masterClrMapping/>
  </p:clrMapOvr>
</p:sld>
</file>

<file path=ppt/theme/theme1.xml><?xml version="1.0" encoding="utf-8"?>
<a:theme xmlns:a="http://schemas.openxmlformats.org/drawingml/2006/main" name="KRUGMAN">
  <a:themeElements>
    <a:clrScheme name="Macmillan Learning Brand Colors">
      <a:dk1>
        <a:srgbClr val="000000"/>
      </a:dk1>
      <a:lt1>
        <a:srgbClr val="FFFFFF"/>
      </a:lt1>
      <a:dk2>
        <a:srgbClr val="DA1B2C"/>
      </a:dk2>
      <a:lt2>
        <a:srgbClr val="FFFFFE"/>
      </a:lt2>
      <a:accent1>
        <a:srgbClr val="4E4E4E"/>
      </a:accent1>
      <a:accent2>
        <a:srgbClr val="999999"/>
      </a:accent2>
      <a:accent3>
        <a:srgbClr val="CCCCCC"/>
      </a:accent3>
      <a:accent4>
        <a:srgbClr val="E6E6E6"/>
      </a:accent4>
      <a:accent5>
        <a:srgbClr val="DA1B2C"/>
      </a:accent5>
      <a:accent6>
        <a:srgbClr val="A90F1E"/>
      </a:accent6>
      <a:hlink>
        <a:srgbClr val="0000FF"/>
      </a:hlink>
      <a:folHlink>
        <a:srgbClr val="4C4C4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KRUGMAN" id="{87A71779-86F1-47FA-B17A-DFF83DF6C9C1}" vid="{728D33A6-D228-4DE7-95AA-2E85DFBFAA88}"/>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KRUGMAN</Template>
  <TotalTime>16602</TotalTime>
  <Words>2935</Words>
  <Application>Microsoft Office PowerPoint</Application>
  <PresentationFormat>Custom</PresentationFormat>
  <Paragraphs>266</Paragraphs>
  <Slides>49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49</vt:i4>
      </vt:variant>
    </vt:vector>
  </HeadingPairs>
  <TitlesOfParts>
    <vt:vector size="59" baseType="lpstr">
      <vt:lpstr>-apple-system</vt:lpstr>
      <vt:lpstr>Arial</vt:lpstr>
      <vt:lpstr>Calibri</vt:lpstr>
      <vt:lpstr>Google Sans</vt:lpstr>
      <vt:lpstr>Helvetica Neue</vt:lpstr>
      <vt:lpstr>MathJax_Main</vt:lpstr>
      <vt:lpstr>Segoe UI</vt:lpstr>
      <vt:lpstr>SourceSansPro</vt:lpstr>
      <vt:lpstr>Wingdings</vt:lpstr>
      <vt:lpstr>KRUGMAN</vt:lpstr>
      <vt:lpstr>Economic Models:  Trade-offs and Trade</vt:lpstr>
      <vt:lpstr>WHAT YOU WILL LEARN IN THIS CHAPTER</vt:lpstr>
      <vt:lpstr>MODELS IN ECONOMICS</vt:lpstr>
      <vt:lpstr>General Statement</vt:lpstr>
      <vt:lpstr>Foundations</vt:lpstr>
      <vt:lpstr>Trade-offs</vt:lpstr>
      <vt:lpstr>TRADE-OFFS: THE PPF (1 of 2)</vt:lpstr>
      <vt:lpstr>TRADE-OFFS: THE PPF (2 of 2)</vt:lpstr>
      <vt:lpstr>TRADE-OFFS: THE PPF (2 of 2)</vt:lpstr>
      <vt:lpstr>EFFICIENCY</vt:lpstr>
      <vt:lpstr>OPPORTUNITY COST</vt:lpstr>
      <vt:lpstr>LEARN BY DOING: PRACTICE QUESTION 1</vt:lpstr>
      <vt:lpstr>LEARN BY DOING: PRACTICE QUESTION 1</vt:lpstr>
      <vt:lpstr>LEARN BY DOING: PRACTICE QUESTION 2</vt:lpstr>
      <vt:lpstr>OPPORTUNITY COST</vt:lpstr>
      <vt:lpstr>ECONOMIC GROWTH (1 of 2)</vt:lpstr>
      <vt:lpstr>ECONOMIC GROWTH (2 of 2)</vt:lpstr>
      <vt:lpstr>ECONOMIC GROWTH</vt:lpstr>
      <vt:lpstr>ECONOMIC GROWTH</vt:lpstr>
      <vt:lpstr>ECONOMIC GROWTH</vt:lpstr>
      <vt:lpstr>COMPARATIVE ADVANTAGE AND GAINS FROM TRADE (1 of 5)</vt:lpstr>
      <vt:lpstr>COMPARATIVE ADVANTAGE AND GAINS FROM TRADE (1 of 5)</vt:lpstr>
      <vt:lpstr>Men’s Tennis ATP Rankings 2024? </vt:lpstr>
      <vt:lpstr>COMPARATIVE ADVANTAGE AND GAINS FROM TRADE (2 of 5)</vt:lpstr>
      <vt:lpstr>COMPARATIVE ADVANTAGE AND GAINS FROM TRADE (3 of 5)</vt:lpstr>
      <vt:lpstr>PowerPoint Presentation</vt:lpstr>
      <vt:lpstr>COMPARATIVE ADVANTAGE AND GAINS FROM TRADE (5 of 5)</vt:lpstr>
      <vt:lpstr>ABSOLUTE VERSUS COMPARATIVE ADVANTAGE</vt:lpstr>
      <vt:lpstr>LEARN BY DOING: PRACTICE QUESTION 3</vt:lpstr>
      <vt:lpstr>LEARN BY DOING: PRACTICE QUESTION 3 (ANSWER)</vt:lpstr>
      <vt:lpstr>PowerPoint Presentation</vt:lpstr>
      <vt:lpstr>LEARN BY DOING: PRACTICE QUESTION 4</vt:lpstr>
      <vt:lpstr>LEARN BY DOING: PRACTICE QUESTION 4 (ANSWER)</vt:lpstr>
      <vt:lpstr>LEARN BY DOING: PRACTICE QUESTION 5</vt:lpstr>
      <vt:lpstr>LEARN BY DOING: PRACTICE QUESTION 5 (ANSWER)</vt:lpstr>
      <vt:lpstr>LEARN BY DOING: PRACTICE QUESTION 6</vt:lpstr>
      <vt:lpstr>LEARN BY DOING: PRACTICE QUESTION 7</vt:lpstr>
      <vt:lpstr>LEARN BY DOING: PRACTICE QUESTION 7</vt:lpstr>
      <vt:lpstr>LEARN BY DOING: PRACTICE QUESTION 7 (ANSWER)</vt:lpstr>
      <vt:lpstr>TRANSACTIONS: THE CIRCULAR-FLOW DIAGRAM (1 of 2)</vt:lpstr>
      <vt:lpstr>THE CIRCULAR-FLOW DIAGRAM</vt:lpstr>
      <vt:lpstr>TRANSACTIONS: THE CIRCULAR-FLOW DIAGRAM (2 of 2)</vt:lpstr>
      <vt:lpstr>LEARN BY DOING: PRACTICE QUESTION 8</vt:lpstr>
      <vt:lpstr>USING MODELS: POSITIVE VERSUS NORMATIVE ECONOMICS</vt:lpstr>
      <vt:lpstr>POSITIVE VERSUS NORMATIVE ECONOMICS</vt:lpstr>
      <vt:lpstr>A study on rental costs</vt:lpstr>
      <vt:lpstr>LEARN BY DOING: PRACTICE QUESTION 9</vt:lpstr>
      <vt:lpstr>LEARN BY DOING: PRACTICE QUESTION 9 (ANSWER)</vt:lpstr>
      <vt:lpstr>USING MODELS: WHEN AND WHY ECONOMISTS DISAGREE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ECONOMIC MODELS: TRADE-OFFS AND TRADE</dc:title>
  <dc:creator>Krugman</dc:creator>
  <cp:lastModifiedBy>Espinola-Arredondo, Ana Fabiola</cp:lastModifiedBy>
  <cp:revision>472</cp:revision>
  <dcterms:modified xsi:type="dcterms:W3CDTF">2024-08-29T17:09:47Z</dcterms:modified>
</cp:coreProperties>
</file>