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2" r:id="rId1"/>
  </p:sldMasterIdLst>
  <p:notesMasterIdLst>
    <p:notesMasterId r:id="rId57"/>
  </p:notesMasterIdLst>
  <p:handoutMasterIdLst>
    <p:handoutMasterId r:id="rId58"/>
  </p:handoutMasterIdLst>
  <p:sldIdLst>
    <p:sldId id="280" r:id="rId2"/>
    <p:sldId id="290" r:id="rId3"/>
    <p:sldId id="308" r:id="rId4"/>
    <p:sldId id="292" r:id="rId5"/>
    <p:sldId id="291" r:id="rId6"/>
    <p:sldId id="316" r:id="rId7"/>
    <p:sldId id="317" r:id="rId8"/>
    <p:sldId id="293" r:id="rId9"/>
    <p:sldId id="294" r:id="rId10"/>
    <p:sldId id="314" r:id="rId11"/>
    <p:sldId id="295" r:id="rId12"/>
    <p:sldId id="296" r:id="rId13"/>
    <p:sldId id="315" r:id="rId14"/>
    <p:sldId id="310" r:id="rId15"/>
    <p:sldId id="311" r:id="rId16"/>
    <p:sldId id="297" r:id="rId17"/>
    <p:sldId id="309" r:id="rId18"/>
    <p:sldId id="266" r:id="rId19"/>
    <p:sldId id="312" r:id="rId20"/>
    <p:sldId id="267" r:id="rId21"/>
    <p:sldId id="268" r:id="rId22"/>
    <p:sldId id="313" r:id="rId23"/>
    <p:sldId id="269" r:id="rId24"/>
    <p:sldId id="271" r:id="rId25"/>
    <p:sldId id="281" r:id="rId26"/>
    <p:sldId id="283" r:id="rId27"/>
    <p:sldId id="282" r:id="rId28"/>
    <p:sldId id="284" r:id="rId29"/>
    <p:sldId id="272" r:id="rId30"/>
    <p:sldId id="273" r:id="rId31"/>
    <p:sldId id="274" r:id="rId32"/>
    <p:sldId id="275" r:id="rId33"/>
    <p:sldId id="302" r:id="rId34"/>
    <p:sldId id="288" r:id="rId35"/>
    <p:sldId id="289" r:id="rId36"/>
    <p:sldId id="285" r:id="rId37"/>
    <p:sldId id="286" r:id="rId38"/>
    <p:sldId id="277" r:id="rId39"/>
    <p:sldId id="278" r:id="rId40"/>
    <p:sldId id="298" r:id="rId41"/>
    <p:sldId id="299" r:id="rId42"/>
    <p:sldId id="300" r:id="rId43"/>
    <p:sldId id="301" r:id="rId44"/>
    <p:sldId id="303" r:id="rId45"/>
    <p:sldId id="305" r:id="rId46"/>
    <p:sldId id="306" r:id="rId47"/>
    <p:sldId id="318" r:id="rId48"/>
    <p:sldId id="304" r:id="rId49"/>
    <p:sldId id="307" r:id="rId50"/>
    <p:sldId id="279" r:id="rId51"/>
    <p:sldId id="319" r:id="rId52"/>
    <p:sldId id="320" r:id="rId53"/>
    <p:sldId id="321" r:id="rId54"/>
    <p:sldId id="287" r:id="rId55"/>
    <p:sldId id="322" r:id="rId56"/>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10" clrIdx="0">
    <p:extLst>
      <p:ext uri="{19B8F6BF-5375-455C-9EA6-DF929625EA0E}">
        <p15:presenceInfo xmlns:p15="http://schemas.microsoft.com/office/powerpoint/2012/main" userId="S-1-5-21-1292428093-1336601894-682003330-77256" providerId="AD"/>
      </p:ext>
    </p:extLst>
  </p:cmAuthor>
  <p:cmAuthor id="2" name="Vitaly Terekhov" initials="VT" lastIdx="1" clrIdx="1">
    <p:extLst>
      <p:ext uri="{19B8F6BF-5375-455C-9EA6-DF929625EA0E}">
        <p15:presenceInfo xmlns:p15="http://schemas.microsoft.com/office/powerpoint/2012/main" userId="S::V.Terekhov@marianopolis.com::d29cf180-11a1-43b8-807f-d5a9faad9a0a" providerId="AD"/>
      </p:ext>
    </p:extLst>
  </p:cmAuthor>
  <p:cmAuthor id="3" name="CE" initials="CE" lastIdx="4"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B2C"/>
    <a:srgbClr val="4E4E4E"/>
    <a:srgbClr val="EDE5EF"/>
    <a:srgbClr val="E3EDF1"/>
    <a:srgbClr val="FFEACD"/>
    <a:srgbClr val="F8DCDD"/>
    <a:srgbClr val="F6D6D7"/>
    <a:srgbClr val="EFB3B4"/>
    <a:srgbClr val="F2D6D6"/>
    <a:srgbClr val="F3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D9FD4-4694-46E1-9F75-EE68C26CA452}" v="5" dt="2024-08-21T15:08:44.4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60" autoAdjust="0"/>
    <p:restoredTop sz="90313" autoAdjust="0"/>
  </p:normalViewPr>
  <p:slideViewPr>
    <p:cSldViewPr snapToGrid="0">
      <p:cViewPr varScale="1">
        <p:scale>
          <a:sx n="86" d="100"/>
          <a:sy n="86" d="100"/>
        </p:scale>
        <p:origin x="1962" y="108"/>
      </p:cViewPr>
      <p:guideLst>
        <p:guide orient="horz" pos="2448"/>
        <p:guide pos="3168"/>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66" Type="http://schemas.microsoft.com/office/2018/10/relationships/authors" Target="authors.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21B77F25-E860-4109-BD49-625F53604875}"/>
    <pc:docChg chg="undo custSel addSld modSld">
      <pc:chgData name="Espinola-Arredondo, Ana Fabiola" userId="2389861a-9b00-4e05-a52a-bbe4d3cfc079" providerId="ADAL" clId="{21B77F25-E860-4109-BD49-625F53604875}" dt="2024-08-09T23:38:39.026" v="486" actId="14100"/>
      <pc:docMkLst>
        <pc:docMk/>
      </pc:docMkLst>
      <pc:sldChg chg="addSp modSp mod">
        <pc:chgData name="Espinola-Arredondo, Ana Fabiola" userId="2389861a-9b00-4e05-a52a-bbe4d3cfc079" providerId="ADAL" clId="{21B77F25-E860-4109-BD49-625F53604875}" dt="2024-08-09T23:34:18.367" v="457" actId="14100"/>
        <pc:sldMkLst>
          <pc:docMk/>
          <pc:sldMk cId="852934469" sldId="267"/>
        </pc:sldMkLst>
        <pc:picChg chg="add mod">
          <ac:chgData name="Espinola-Arredondo, Ana Fabiola" userId="2389861a-9b00-4e05-a52a-bbe4d3cfc079" providerId="ADAL" clId="{21B77F25-E860-4109-BD49-625F53604875}" dt="2024-08-09T23:34:18.367" v="457" actId="14100"/>
          <ac:picMkLst>
            <pc:docMk/>
            <pc:sldMk cId="852934469" sldId="267"/>
            <ac:picMk id="5" creationId="{706ECB2A-C697-45A3-9C82-C13AFBC45DE4}"/>
          </ac:picMkLst>
        </pc:picChg>
      </pc:sldChg>
      <pc:sldChg chg="addSp delSp modSp mod">
        <pc:chgData name="Espinola-Arredondo, Ana Fabiola" userId="2389861a-9b00-4e05-a52a-bbe4d3cfc079" providerId="ADAL" clId="{21B77F25-E860-4109-BD49-625F53604875}" dt="2024-08-09T23:37:17.721" v="469" actId="21"/>
        <pc:sldMkLst>
          <pc:docMk/>
          <pc:sldMk cId="3824022894" sldId="268"/>
        </pc:sldMkLst>
        <pc:spChg chg="mod">
          <ac:chgData name="Espinola-Arredondo, Ana Fabiola" userId="2389861a-9b00-4e05-a52a-bbe4d3cfc079" providerId="ADAL" clId="{21B77F25-E860-4109-BD49-625F53604875}" dt="2024-08-09T23:37:17.721" v="469" actId="21"/>
          <ac:spMkLst>
            <pc:docMk/>
            <pc:sldMk cId="3824022894" sldId="268"/>
            <ac:spMk id="4" creationId="{00000000-0000-0000-0000-000000000000}"/>
          </ac:spMkLst>
        </pc:spChg>
        <pc:picChg chg="add del mod">
          <ac:chgData name="Espinola-Arredondo, Ana Fabiola" userId="2389861a-9b00-4e05-a52a-bbe4d3cfc079" providerId="ADAL" clId="{21B77F25-E860-4109-BD49-625F53604875}" dt="2024-08-09T23:37:04.345" v="465" actId="21"/>
          <ac:picMkLst>
            <pc:docMk/>
            <pc:sldMk cId="3824022894" sldId="268"/>
            <ac:picMk id="3" creationId="{D50DBED6-4FEE-4980-987E-662B0B219774}"/>
          </ac:picMkLst>
        </pc:picChg>
      </pc:sldChg>
      <pc:sldChg chg="addSp delSp modSp mod setBg chgLayout">
        <pc:chgData name="Espinola-Arredondo, Ana Fabiola" userId="2389861a-9b00-4e05-a52a-bbe4d3cfc079" providerId="ADAL" clId="{21B77F25-E860-4109-BD49-625F53604875}" dt="2024-08-08T23:53:42.578" v="24" actId="478"/>
        <pc:sldMkLst>
          <pc:docMk/>
          <pc:sldMk cId="1284163825" sldId="280"/>
        </pc:sldMkLst>
        <pc:spChg chg="mod ord">
          <ac:chgData name="Espinola-Arredondo, Ana Fabiola" userId="2389861a-9b00-4e05-a52a-bbe4d3cfc079" providerId="ADAL" clId="{21B77F25-E860-4109-BD49-625F53604875}" dt="2024-08-08T23:53:36.824" v="21" actId="6264"/>
          <ac:spMkLst>
            <pc:docMk/>
            <pc:sldMk cId="1284163825" sldId="280"/>
            <ac:spMk id="2" creationId="{00000000-0000-0000-0000-000000000000}"/>
          </ac:spMkLst>
        </pc:spChg>
        <pc:spChg chg="add del mod">
          <ac:chgData name="Espinola-Arredondo, Ana Fabiola" userId="2389861a-9b00-4e05-a52a-bbe4d3cfc079" providerId="ADAL" clId="{21B77F25-E860-4109-BD49-625F53604875}" dt="2024-08-08T23:52:07.234" v="10" actId="478"/>
          <ac:spMkLst>
            <pc:docMk/>
            <pc:sldMk cId="1284163825" sldId="280"/>
            <ac:spMk id="4" creationId="{36B75331-E823-4C97-844D-4F82224F3A19}"/>
          </ac:spMkLst>
        </pc:spChg>
        <pc:spChg chg="add del mod">
          <ac:chgData name="Espinola-Arredondo, Ana Fabiola" userId="2389861a-9b00-4e05-a52a-bbe4d3cfc079" providerId="ADAL" clId="{21B77F25-E860-4109-BD49-625F53604875}" dt="2024-08-08T23:51:00.799" v="2" actId="478"/>
          <ac:spMkLst>
            <pc:docMk/>
            <pc:sldMk cId="1284163825" sldId="280"/>
            <ac:spMk id="8" creationId="{18C67582-1AF5-4A2B-8F15-C99B3D26C5E7}"/>
          </ac:spMkLst>
        </pc:spChg>
        <pc:spChg chg="mod ord">
          <ac:chgData name="Espinola-Arredondo, Ana Fabiola" userId="2389861a-9b00-4e05-a52a-bbe4d3cfc079" providerId="ADAL" clId="{21B77F25-E860-4109-BD49-625F53604875}" dt="2024-08-08T23:53:36.824" v="21" actId="6264"/>
          <ac:spMkLst>
            <pc:docMk/>
            <pc:sldMk cId="1284163825" sldId="280"/>
            <ac:spMk id="9" creationId="{00000000-0000-0000-0000-000000000000}"/>
          </ac:spMkLst>
        </pc:spChg>
        <pc:spChg chg="add del mod">
          <ac:chgData name="Espinola-Arredondo, Ana Fabiola" userId="2389861a-9b00-4e05-a52a-bbe4d3cfc079" providerId="ADAL" clId="{21B77F25-E860-4109-BD49-625F53604875}" dt="2024-08-08T23:53:07.487" v="17" actId="6264"/>
          <ac:spMkLst>
            <pc:docMk/>
            <pc:sldMk cId="1284163825" sldId="280"/>
            <ac:spMk id="10" creationId="{279D6E6D-92F7-43B8-9FDF-06FDD716C90C}"/>
          </ac:spMkLst>
        </pc:spChg>
        <pc:spChg chg="add del mod">
          <ac:chgData name="Espinola-Arredondo, Ana Fabiola" userId="2389861a-9b00-4e05-a52a-bbe4d3cfc079" providerId="ADAL" clId="{21B77F25-E860-4109-BD49-625F53604875}" dt="2024-08-08T23:53:07.487" v="17" actId="6264"/>
          <ac:spMkLst>
            <pc:docMk/>
            <pc:sldMk cId="1284163825" sldId="280"/>
            <ac:spMk id="11" creationId="{F01576CD-697E-4575-A371-B521FD0C0669}"/>
          </ac:spMkLst>
        </pc:spChg>
        <pc:spChg chg="add del mod ord">
          <ac:chgData name="Espinola-Arredondo, Ana Fabiola" userId="2389861a-9b00-4e05-a52a-bbe4d3cfc079" providerId="ADAL" clId="{21B77F25-E860-4109-BD49-625F53604875}" dt="2024-08-08T23:53:42.578" v="24" actId="478"/>
          <ac:spMkLst>
            <pc:docMk/>
            <pc:sldMk cId="1284163825" sldId="280"/>
            <ac:spMk id="12" creationId="{0852826D-D05F-40E5-9EA6-486689DAD59A}"/>
          </ac:spMkLst>
        </pc:spChg>
        <pc:spChg chg="add del mod">
          <ac:chgData name="Espinola-Arredondo, Ana Fabiola" userId="2389861a-9b00-4e05-a52a-bbe4d3cfc079" providerId="ADAL" clId="{21B77F25-E860-4109-BD49-625F53604875}" dt="2024-08-08T23:53:36.824" v="21" actId="6264"/>
          <ac:spMkLst>
            <pc:docMk/>
            <pc:sldMk cId="1284163825" sldId="280"/>
            <ac:spMk id="13" creationId="{4F5E0BCC-D39A-425F-BC5B-874CB209F2FD}"/>
          </ac:spMkLst>
        </pc:spChg>
        <pc:spChg chg="add del mod">
          <ac:chgData name="Espinola-Arredondo, Ana Fabiola" userId="2389861a-9b00-4e05-a52a-bbe4d3cfc079" providerId="ADAL" clId="{21B77F25-E860-4109-BD49-625F53604875}" dt="2024-08-08T23:53:36.824" v="21" actId="6264"/>
          <ac:spMkLst>
            <pc:docMk/>
            <pc:sldMk cId="1284163825" sldId="280"/>
            <ac:spMk id="14" creationId="{14E0DD3C-1156-4D07-98B0-5A6EB3CA6DE3}"/>
          </ac:spMkLst>
        </pc:spChg>
        <pc:spChg chg="add del mod ord">
          <ac:chgData name="Espinola-Arredondo, Ana Fabiola" userId="2389861a-9b00-4e05-a52a-bbe4d3cfc079" providerId="ADAL" clId="{21B77F25-E860-4109-BD49-625F53604875}" dt="2024-08-08T23:53:36.824" v="21" actId="6264"/>
          <ac:spMkLst>
            <pc:docMk/>
            <pc:sldMk cId="1284163825" sldId="280"/>
            <ac:spMk id="15" creationId="{B4A7E51D-12D5-451A-B930-36B9A3E4F079}"/>
          </ac:spMkLst>
        </pc:spChg>
        <pc:picChg chg="add del mod">
          <ac:chgData name="Espinola-Arredondo, Ana Fabiola" userId="2389861a-9b00-4e05-a52a-bbe4d3cfc079" providerId="ADAL" clId="{21B77F25-E860-4109-BD49-625F53604875}" dt="2024-08-08T23:52:02.573" v="9" actId="478"/>
          <ac:picMkLst>
            <pc:docMk/>
            <pc:sldMk cId="1284163825" sldId="280"/>
            <ac:picMk id="5" creationId="{D78694FF-D2F8-477E-95DC-E5F4861060D9}"/>
          </ac:picMkLst>
        </pc:picChg>
        <pc:picChg chg="add mod">
          <ac:chgData name="Espinola-Arredondo, Ana Fabiola" userId="2389861a-9b00-4e05-a52a-bbe4d3cfc079" providerId="ADAL" clId="{21B77F25-E860-4109-BD49-625F53604875}" dt="2024-08-08T23:52:26.927" v="16" actId="14100"/>
          <ac:picMkLst>
            <pc:docMk/>
            <pc:sldMk cId="1284163825" sldId="280"/>
            <ac:picMk id="6" creationId="{963B078D-05D6-465B-9C7F-A68FDD9E796C}"/>
          </ac:picMkLst>
        </pc:picChg>
        <pc:picChg chg="del">
          <ac:chgData name="Espinola-Arredondo, Ana Fabiola" userId="2389861a-9b00-4e05-a52a-bbe4d3cfc079" providerId="ADAL" clId="{21B77F25-E860-4109-BD49-625F53604875}" dt="2024-08-08T23:50:45.603" v="0" actId="478"/>
          <ac:picMkLst>
            <pc:docMk/>
            <pc:sldMk cId="1284163825" sldId="280"/>
            <ac:picMk id="7" creationId="{0318C408-4FF5-FB48-C1FA-8058B08F2F0C}"/>
          </ac:picMkLst>
        </pc:picChg>
      </pc:sldChg>
      <pc:sldChg chg="modSp mod">
        <pc:chgData name="Espinola-Arredondo, Ana Fabiola" userId="2389861a-9b00-4e05-a52a-bbe4d3cfc079" providerId="ADAL" clId="{21B77F25-E860-4109-BD49-625F53604875}" dt="2024-08-08T23:54:04.790" v="26" actId="21"/>
        <pc:sldMkLst>
          <pc:docMk/>
          <pc:sldMk cId="3165087613" sldId="290"/>
        </pc:sldMkLst>
        <pc:spChg chg="mod">
          <ac:chgData name="Espinola-Arredondo, Ana Fabiola" userId="2389861a-9b00-4e05-a52a-bbe4d3cfc079" providerId="ADAL" clId="{21B77F25-E860-4109-BD49-625F53604875}" dt="2024-08-08T23:54:04.790" v="26" actId="21"/>
          <ac:spMkLst>
            <pc:docMk/>
            <pc:sldMk cId="3165087613" sldId="290"/>
            <ac:spMk id="2" creationId="{40076386-BDC2-8E40-F1EB-9FFFA03B0430}"/>
          </ac:spMkLst>
        </pc:spChg>
      </pc:sldChg>
      <pc:sldChg chg="modSp mod">
        <pc:chgData name="Espinola-Arredondo, Ana Fabiola" userId="2389861a-9b00-4e05-a52a-bbe4d3cfc079" providerId="ADAL" clId="{21B77F25-E860-4109-BD49-625F53604875}" dt="2024-08-09T00:07:16.770" v="217" actId="14734"/>
        <pc:sldMkLst>
          <pc:docMk/>
          <pc:sldMk cId="3611522276" sldId="295"/>
        </pc:sldMkLst>
        <pc:spChg chg="mod">
          <ac:chgData name="Espinola-Arredondo, Ana Fabiola" userId="2389861a-9b00-4e05-a52a-bbe4d3cfc079" providerId="ADAL" clId="{21B77F25-E860-4109-BD49-625F53604875}" dt="2024-08-09T00:00:14.746" v="116" actId="1076"/>
          <ac:spMkLst>
            <pc:docMk/>
            <pc:sldMk cId="3611522276" sldId="295"/>
            <ac:spMk id="2" creationId="{40076386-BDC2-8E40-F1EB-9FFFA03B0430}"/>
          </ac:spMkLst>
        </pc:spChg>
        <pc:graphicFrameChg chg="mod modGraphic">
          <ac:chgData name="Espinola-Arredondo, Ana Fabiola" userId="2389861a-9b00-4e05-a52a-bbe4d3cfc079" providerId="ADAL" clId="{21B77F25-E860-4109-BD49-625F53604875}" dt="2024-08-09T00:07:16.770" v="217" actId="14734"/>
          <ac:graphicFrameMkLst>
            <pc:docMk/>
            <pc:sldMk cId="3611522276" sldId="295"/>
            <ac:graphicFrameMk id="4" creationId="{5755102A-5397-8BF2-44E0-E51DE885ACF8}"/>
          </ac:graphicFrameMkLst>
        </pc:graphicFrameChg>
      </pc:sldChg>
      <pc:sldChg chg="modSp mod">
        <pc:chgData name="Espinola-Arredondo, Ana Fabiola" userId="2389861a-9b00-4e05-a52a-bbe4d3cfc079" providerId="ADAL" clId="{21B77F25-E860-4109-BD49-625F53604875}" dt="2024-08-09T00:04:35.457" v="179" actId="20577"/>
        <pc:sldMkLst>
          <pc:docMk/>
          <pc:sldMk cId="231841776" sldId="296"/>
        </pc:sldMkLst>
        <pc:spChg chg="mod">
          <ac:chgData name="Espinola-Arredondo, Ana Fabiola" userId="2389861a-9b00-4e05-a52a-bbe4d3cfc079" providerId="ADAL" clId="{21B77F25-E860-4109-BD49-625F53604875}" dt="2024-08-09T00:04:35.457" v="179" actId="20577"/>
          <ac:spMkLst>
            <pc:docMk/>
            <pc:sldMk cId="231841776" sldId="296"/>
            <ac:spMk id="2" creationId="{40076386-BDC2-8E40-F1EB-9FFFA03B0430}"/>
          </ac:spMkLst>
        </pc:spChg>
        <pc:graphicFrameChg chg="mod modGraphic">
          <ac:chgData name="Espinola-Arredondo, Ana Fabiola" userId="2389861a-9b00-4e05-a52a-bbe4d3cfc079" providerId="ADAL" clId="{21B77F25-E860-4109-BD49-625F53604875}" dt="2024-08-09T00:04:10.038" v="175" actId="14100"/>
          <ac:graphicFrameMkLst>
            <pc:docMk/>
            <pc:sldMk cId="231841776" sldId="296"/>
            <ac:graphicFrameMk id="4" creationId="{5755102A-5397-8BF2-44E0-E51DE885ACF8}"/>
          </ac:graphicFrameMkLst>
        </pc:graphicFrameChg>
      </pc:sldChg>
      <pc:sldChg chg="modSp mod">
        <pc:chgData name="Espinola-Arredondo, Ana Fabiola" userId="2389861a-9b00-4e05-a52a-bbe4d3cfc079" providerId="ADAL" clId="{21B77F25-E860-4109-BD49-625F53604875}" dt="2024-08-09T00:05:44.270" v="202" actId="403"/>
        <pc:sldMkLst>
          <pc:docMk/>
          <pc:sldMk cId="2993814489" sldId="297"/>
        </pc:sldMkLst>
        <pc:spChg chg="mod">
          <ac:chgData name="Espinola-Arredondo, Ana Fabiola" userId="2389861a-9b00-4e05-a52a-bbe4d3cfc079" providerId="ADAL" clId="{21B77F25-E860-4109-BD49-625F53604875}" dt="2024-08-09T00:04:59.866" v="185" actId="14100"/>
          <ac:spMkLst>
            <pc:docMk/>
            <pc:sldMk cId="2993814489" sldId="297"/>
            <ac:spMk id="2" creationId="{40076386-BDC2-8E40-F1EB-9FFFA03B0430}"/>
          </ac:spMkLst>
        </pc:spChg>
        <pc:graphicFrameChg chg="mod modGraphic">
          <ac:chgData name="Espinola-Arredondo, Ana Fabiola" userId="2389861a-9b00-4e05-a52a-bbe4d3cfc079" providerId="ADAL" clId="{21B77F25-E860-4109-BD49-625F53604875}" dt="2024-08-09T00:05:44.270" v="202" actId="403"/>
          <ac:graphicFrameMkLst>
            <pc:docMk/>
            <pc:sldMk cId="2993814489" sldId="297"/>
            <ac:graphicFrameMk id="5" creationId="{9C2811CA-5170-FF10-3ECD-A6BCB883F969}"/>
          </ac:graphicFrameMkLst>
        </pc:graphicFrameChg>
      </pc:sldChg>
      <pc:sldChg chg="addSp delSp modSp new mod">
        <pc:chgData name="Espinola-Arredondo, Ana Fabiola" userId="2389861a-9b00-4e05-a52a-bbe4d3cfc079" providerId="ADAL" clId="{21B77F25-E860-4109-BD49-625F53604875}" dt="2024-08-08T23:59:38.152" v="109" actId="207"/>
        <pc:sldMkLst>
          <pc:docMk/>
          <pc:sldMk cId="3230119814" sldId="308"/>
        </pc:sldMkLst>
        <pc:spChg chg="mod">
          <ac:chgData name="Espinola-Arredondo, Ana Fabiola" userId="2389861a-9b00-4e05-a52a-bbe4d3cfc079" providerId="ADAL" clId="{21B77F25-E860-4109-BD49-625F53604875}" dt="2024-08-08T23:59:26.271" v="107" actId="20577"/>
          <ac:spMkLst>
            <pc:docMk/>
            <pc:sldMk cId="3230119814" sldId="308"/>
            <ac:spMk id="2" creationId="{FA8B23F2-37B9-44AF-BC5F-025763EB64D3}"/>
          </ac:spMkLst>
        </pc:spChg>
        <pc:spChg chg="del">
          <ac:chgData name="Espinola-Arredondo, Ana Fabiola" userId="2389861a-9b00-4e05-a52a-bbe4d3cfc079" providerId="ADAL" clId="{21B77F25-E860-4109-BD49-625F53604875}" dt="2024-08-08T23:54:20.547" v="29" actId="478"/>
          <ac:spMkLst>
            <pc:docMk/>
            <pc:sldMk cId="3230119814" sldId="308"/>
            <ac:spMk id="3" creationId="{4C568184-AA89-4E6B-B848-F4C9B0B76232}"/>
          </ac:spMkLst>
        </pc:spChg>
        <pc:spChg chg="del">
          <ac:chgData name="Espinola-Arredondo, Ana Fabiola" userId="2389861a-9b00-4e05-a52a-bbe4d3cfc079" providerId="ADAL" clId="{21B77F25-E860-4109-BD49-625F53604875}" dt="2024-08-08T23:54:14.390" v="28" actId="478"/>
          <ac:spMkLst>
            <pc:docMk/>
            <pc:sldMk cId="3230119814" sldId="308"/>
            <ac:spMk id="4" creationId="{1C43B3AA-4D95-4D59-A1A7-BF252FC57995}"/>
          </ac:spMkLst>
        </pc:spChg>
        <pc:spChg chg="add del mod">
          <ac:chgData name="Espinola-Arredondo, Ana Fabiola" userId="2389861a-9b00-4e05-a52a-bbe4d3cfc079" providerId="ADAL" clId="{21B77F25-E860-4109-BD49-625F53604875}" dt="2024-08-08T23:58:45.734" v="96" actId="478"/>
          <ac:spMkLst>
            <pc:docMk/>
            <pc:sldMk cId="3230119814" sldId="308"/>
            <ac:spMk id="7" creationId="{83F9DF91-0E06-47DD-BEAB-02190074DB5E}"/>
          </ac:spMkLst>
        </pc:spChg>
        <pc:spChg chg="add mod">
          <ac:chgData name="Espinola-Arredondo, Ana Fabiola" userId="2389861a-9b00-4e05-a52a-bbe4d3cfc079" providerId="ADAL" clId="{21B77F25-E860-4109-BD49-625F53604875}" dt="2024-08-08T23:59:38.152" v="109" actId="207"/>
          <ac:spMkLst>
            <pc:docMk/>
            <pc:sldMk cId="3230119814" sldId="308"/>
            <ac:spMk id="9" creationId="{A6CA9F52-B341-4AC4-8903-1F5789567A00}"/>
          </ac:spMkLst>
        </pc:spChg>
        <pc:picChg chg="add del mod">
          <ac:chgData name="Espinola-Arredondo, Ana Fabiola" userId="2389861a-9b00-4e05-a52a-bbe4d3cfc079" providerId="ADAL" clId="{21B77F25-E860-4109-BD49-625F53604875}" dt="2024-08-08T23:57:20.247" v="61" actId="478"/>
          <ac:picMkLst>
            <pc:docMk/>
            <pc:sldMk cId="3230119814" sldId="308"/>
            <ac:picMk id="5" creationId="{A3899B9C-CE7C-453B-959F-6BC92C062BEC}"/>
          </ac:picMkLst>
        </pc:picChg>
      </pc:sldChg>
      <pc:sldChg chg="delSp modSp new mod">
        <pc:chgData name="Espinola-Arredondo, Ana Fabiola" userId="2389861a-9b00-4e05-a52a-bbe4d3cfc079" providerId="ADAL" clId="{21B77F25-E860-4109-BD49-625F53604875}" dt="2024-08-09T00:08:19.720" v="239" actId="20577"/>
        <pc:sldMkLst>
          <pc:docMk/>
          <pc:sldMk cId="3411041199" sldId="309"/>
        </pc:sldMkLst>
        <pc:spChg chg="mod">
          <ac:chgData name="Espinola-Arredondo, Ana Fabiola" userId="2389861a-9b00-4e05-a52a-bbe4d3cfc079" providerId="ADAL" clId="{21B77F25-E860-4109-BD49-625F53604875}" dt="2024-08-09T00:08:19.720" v="239" actId="20577"/>
          <ac:spMkLst>
            <pc:docMk/>
            <pc:sldMk cId="3411041199" sldId="309"/>
            <ac:spMk id="2" creationId="{905CD813-220A-4E7C-9972-63332478D9B5}"/>
          </ac:spMkLst>
        </pc:spChg>
        <pc:spChg chg="del">
          <ac:chgData name="Espinola-Arredondo, Ana Fabiola" userId="2389861a-9b00-4e05-a52a-bbe4d3cfc079" providerId="ADAL" clId="{21B77F25-E860-4109-BD49-625F53604875}" dt="2024-08-09T00:07:36.951" v="219" actId="478"/>
          <ac:spMkLst>
            <pc:docMk/>
            <pc:sldMk cId="3411041199" sldId="309"/>
            <ac:spMk id="3" creationId="{F314BE4C-2FA6-4497-9087-AFC33EC4A21C}"/>
          </ac:spMkLst>
        </pc:spChg>
        <pc:spChg chg="del">
          <ac:chgData name="Espinola-Arredondo, Ana Fabiola" userId="2389861a-9b00-4e05-a52a-bbe4d3cfc079" providerId="ADAL" clId="{21B77F25-E860-4109-BD49-625F53604875}" dt="2024-08-09T00:07:46.733" v="220" actId="478"/>
          <ac:spMkLst>
            <pc:docMk/>
            <pc:sldMk cId="3411041199" sldId="309"/>
            <ac:spMk id="4" creationId="{BDD039FF-9675-4C4A-B674-4E9D047ADBF6}"/>
          </ac:spMkLst>
        </pc:spChg>
      </pc:sldChg>
      <pc:sldChg chg="delSp modSp new mod">
        <pc:chgData name="Espinola-Arredondo, Ana Fabiola" userId="2389861a-9b00-4e05-a52a-bbe4d3cfc079" providerId="ADAL" clId="{21B77F25-E860-4109-BD49-625F53604875}" dt="2024-08-09T22:44:31.975" v="281" actId="6549"/>
        <pc:sldMkLst>
          <pc:docMk/>
          <pc:sldMk cId="477129375" sldId="310"/>
        </pc:sldMkLst>
        <pc:spChg chg="mod">
          <ac:chgData name="Espinola-Arredondo, Ana Fabiola" userId="2389861a-9b00-4e05-a52a-bbe4d3cfc079" providerId="ADAL" clId="{21B77F25-E860-4109-BD49-625F53604875}" dt="2024-08-09T22:44:31.975" v="281" actId="6549"/>
          <ac:spMkLst>
            <pc:docMk/>
            <pc:sldMk cId="477129375" sldId="310"/>
            <ac:spMk id="2" creationId="{672690E3-7BDE-4E33-A3F8-5207143A7C13}"/>
          </ac:spMkLst>
        </pc:spChg>
        <pc:spChg chg="del">
          <ac:chgData name="Espinola-Arredondo, Ana Fabiola" userId="2389861a-9b00-4e05-a52a-bbe4d3cfc079" providerId="ADAL" clId="{21B77F25-E860-4109-BD49-625F53604875}" dt="2024-08-09T22:42:38.177" v="241" actId="478"/>
          <ac:spMkLst>
            <pc:docMk/>
            <pc:sldMk cId="477129375" sldId="310"/>
            <ac:spMk id="3" creationId="{6806F7E1-20D6-4304-AAC9-E2221FAEDAE9}"/>
          </ac:spMkLst>
        </pc:spChg>
        <pc:spChg chg="del">
          <ac:chgData name="Espinola-Arredondo, Ana Fabiola" userId="2389861a-9b00-4e05-a52a-bbe4d3cfc079" providerId="ADAL" clId="{21B77F25-E860-4109-BD49-625F53604875}" dt="2024-08-09T22:42:40.670" v="242" actId="478"/>
          <ac:spMkLst>
            <pc:docMk/>
            <pc:sldMk cId="477129375" sldId="310"/>
            <ac:spMk id="4" creationId="{AEDB8076-23E2-419E-8AC4-362876DA63C4}"/>
          </ac:spMkLst>
        </pc:spChg>
      </pc:sldChg>
      <pc:sldChg chg="addSp delSp modSp new mod">
        <pc:chgData name="Espinola-Arredondo, Ana Fabiola" userId="2389861a-9b00-4e05-a52a-bbe4d3cfc079" providerId="ADAL" clId="{21B77F25-E860-4109-BD49-625F53604875}" dt="2024-08-09T22:46:59.110" v="337" actId="1076"/>
        <pc:sldMkLst>
          <pc:docMk/>
          <pc:sldMk cId="3381474796" sldId="311"/>
        </pc:sldMkLst>
        <pc:spChg chg="mod">
          <ac:chgData name="Espinola-Arredondo, Ana Fabiola" userId="2389861a-9b00-4e05-a52a-bbe4d3cfc079" providerId="ADAL" clId="{21B77F25-E860-4109-BD49-625F53604875}" dt="2024-08-09T22:46:59.110" v="337" actId="1076"/>
          <ac:spMkLst>
            <pc:docMk/>
            <pc:sldMk cId="3381474796" sldId="311"/>
            <ac:spMk id="2" creationId="{C558DA4D-E746-44DD-8853-4E647DD319FA}"/>
          </ac:spMkLst>
        </pc:spChg>
        <pc:spChg chg="del">
          <ac:chgData name="Espinola-Arredondo, Ana Fabiola" userId="2389861a-9b00-4e05-a52a-bbe4d3cfc079" providerId="ADAL" clId="{21B77F25-E860-4109-BD49-625F53604875}" dt="2024-08-09T22:45:06.121" v="285" actId="478"/>
          <ac:spMkLst>
            <pc:docMk/>
            <pc:sldMk cId="3381474796" sldId="311"/>
            <ac:spMk id="3" creationId="{9687FE5A-D05A-4E2F-A0D7-236FA061C5B4}"/>
          </ac:spMkLst>
        </pc:spChg>
        <pc:spChg chg="del">
          <ac:chgData name="Espinola-Arredondo, Ana Fabiola" userId="2389861a-9b00-4e05-a52a-bbe4d3cfc079" providerId="ADAL" clId="{21B77F25-E860-4109-BD49-625F53604875}" dt="2024-08-09T22:45:08.693" v="286" actId="478"/>
          <ac:spMkLst>
            <pc:docMk/>
            <pc:sldMk cId="3381474796" sldId="311"/>
            <ac:spMk id="4" creationId="{595F33D3-28AC-430C-96EF-A12581A2234F}"/>
          </ac:spMkLst>
        </pc:spChg>
        <pc:spChg chg="add del mod">
          <ac:chgData name="Espinola-Arredondo, Ana Fabiola" userId="2389861a-9b00-4e05-a52a-bbe4d3cfc079" providerId="ADAL" clId="{21B77F25-E860-4109-BD49-625F53604875}" dt="2024-08-09T22:45:22.643" v="316" actId="478"/>
          <ac:spMkLst>
            <pc:docMk/>
            <pc:sldMk cId="3381474796" sldId="311"/>
            <ac:spMk id="6" creationId="{48B13C62-5B21-4133-816B-B3C139F39404}"/>
          </ac:spMkLst>
        </pc:spChg>
      </pc:sldChg>
      <pc:sldChg chg="addSp delSp modSp add mod">
        <pc:chgData name="Espinola-Arredondo, Ana Fabiola" userId="2389861a-9b00-4e05-a52a-bbe4d3cfc079" providerId="ADAL" clId="{21B77F25-E860-4109-BD49-625F53604875}" dt="2024-08-09T23:32:40.486" v="451" actId="167"/>
        <pc:sldMkLst>
          <pc:docMk/>
          <pc:sldMk cId="599880792" sldId="312"/>
        </pc:sldMkLst>
        <pc:spChg chg="mod">
          <ac:chgData name="Espinola-Arredondo, Ana Fabiola" userId="2389861a-9b00-4e05-a52a-bbe4d3cfc079" providerId="ADAL" clId="{21B77F25-E860-4109-BD49-625F53604875}" dt="2024-08-09T23:29:08.561" v="387" actId="20577"/>
          <ac:spMkLst>
            <pc:docMk/>
            <pc:sldMk cId="599880792" sldId="312"/>
            <ac:spMk id="2" creationId="{00000000-0000-0000-0000-000000000000}"/>
          </ac:spMkLst>
        </pc:spChg>
        <pc:spChg chg="add mod ord">
          <ac:chgData name="Espinola-Arredondo, Ana Fabiola" userId="2389861a-9b00-4e05-a52a-bbe4d3cfc079" providerId="ADAL" clId="{21B77F25-E860-4109-BD49-625F53604875}" dt="2024-08-09T23:32:40.486" v="451" actId="167"/>
          <ac:spMkLst>
            <pc:docMk/>
            <pc:sldMk cId="599880792" sldId="312"/>
            <ac:spMk id="5" creationId="{AD0B95B5-99C5-4712-8833-B09C12B40C90}"/>
          </ac:spMkLst>
        </pc:spChg>
        <pc:spChg chg="mod">
          <ac:chgData name="Espinola-Arredondo, Ana Fabiola" userId="2389861a-9b00-4e05-a52a-bbe4d3cfc079" providerId="ADAL" clId="{21B77F25-E860-4109-BD49-625F53604875}" dt="2024-08-09T23:31:03.248" v="438" actId="14100"/>
          <ac:spMkLst>
            <pc:docMk/>
            <pc:sldMk cId="599880792" sldId="312"/>
            <ac:spMk id="24" creationId="{00000000-0000-0000-0000-000000000000}"/>
          </ac:spMkLst>
        </pc:spChg>
        <pc:picChg chg="add del mod">
          <ac:chgData name="Espinola-Arredondo, Ana Fabiola" userId="2389861a-9b00-4e05-a52a-bbe4d3cfc079" providerId="ADAL" clId="{21B77F25-E860-4109-BD49-625F53604875}" dt="2024-08-09T23:32:10.497" v="446" actId="478"/>
          <ac:picMkLst>
            <pc:docMk/>
            <pc:sldMk cId="599880792" sldId="312"/>
            <ac:picMk id="3" creationId="{5010DFEE-D70B-450A-87BD-5243618DCBDE}"/>
          </ac:picMkLst>
        </pc:picChg>
        <pc:picChg chg="add mod">
          <ac:chgData name="Espinola-Arredondo, Ana Fabiola" userId="2389861a-9b00-4e05-a52a-bbe4d3cfc079" providerId="ADAL" clId="{21B77F25-E860-4109-BD49-625F53604875}" dt="2024-08-09T23:32:12.305" v="447" actId="1076"/>
          <ac:picMkLst>
            <pc:docMk/>
            <pc:sldMk cId="599880792" sldId="312"/>
            <ac:picMk id="4" creationId="{22031BE8-9490-4C71-936D-A3C846101616}"/>
          </ac:picMkLst>
        </pc:picChg>
      </pc:sldChg>
      <pc:sldChg chg="addSp delSp modSp new mod">
        <pc:chgData name="Espinola-Arredondo, Ana Fabiola" userId="2389861a-9b00-4e05-a52a-bbe4d3cfc079" providerId="ADAL" clId="{21B77F25-E860-4109-BD49-625F53604875}" dt="2024-08-09T23:38:39.026" v="486" actId="14100"/>
        <pc:sldMkLst>
          <pc:docMk/>
          <pc:sldMk cId="1832363701" sldId="313"/>
        </pc:sldMkLst>
        <pc:spChg chg="mod">
          <ac:chgData name="Espinola-Arredondo, Ana Fabiola" userId="2389861a-9b00-4e05-a52a-bbe4d3cfc079" providerId="ADAL" clId="{21B77F25-E860-4109-BD49-625F53604875}" dt="2024-08-09T23:38:19.739" v="484"/>
          <ac:spMkLst>
            <pc:docMk/>
            <pc:sldMk cId="1832363701" sldId="313"/>
            <ac:spMk id="2" creationId="{3BDB5DE3-9498-4035-AAC3-DA0948B2653E}"/>
          </ac:spMkLst>
        </pc:spChg>
        <pc:spChg chg="del">
          <ac:chgData name="Espinola-Arredondo, Ana Fabiola" userId="2389861a-9b00-4e05-a52a-bbe4d3cfc079" providerId="ADAL" clId="{21B77F25-E860-4109-BD49-625F53604875}" dt="2024-08-09T23:36:52.157" v="462" actId="478"/>
          <ac:spMkLst>
            <pc:docMk/>
            <pc:sldMk cId="1832363701" sldId="313"/>
            <ac:spMk id="3" creationId="{9858CBF3-51DE-4DBA-9E59-8D475D3B78DB}"/>
          </ac:spMkLst>
        </pc:spChg>
        <pc:spChg chg="add mod">
          <ac:chgData name="Espinola-Arredondo, Ana Fabiola" userId="2389861a-9b00-4e05-a52a-bbe4d3cfc079" providerId="ADAL" clId="{21B77F25-E860-4109-BD49-625F53604875}" dt="2024-08-09T23:38:04.591" v="483" actId="1076"/>
          <ac:spMkLst>
            <pc:docMk/>
            <pc:sldMk cId="1832363701" sldId="313"/>
            <ac:spMk id="8" creationId="{531D0A34-C9F1-42E4-A231-FF065E2F921D}"/>
          </ac:spMkLst>
        </pc:spChg>
        <pc:graphicFrameChg chg="add del mod modGraphic">
          <ac:chgData name="Espinola-Arredondo, Ana Fabiola" userId="2389861a-9b00-4e05-a52a-bbe4d3cfc079" providerId="ADAL" clId="{21B77F25-E860-4109-BD49-625F53604875}" dt="2024-08-09T23:37:07.146" v="466" actId="478"/>
          <ac:graphicFrameMkLst>
            <pc:docMk/>
            <pc:sldMk cId="1832363701" sldId="313"/>
            <ac:graphicFrameMk id="5" creationId="{937E6F3C-CDD5-4FD5-9D61-368DBF2C9890}"/>
          </ac:graphicFrameMkLst>
        </pc:graphicFrameChg>
        <pc:picChg chg="add mod">
          <ac:chgData name="Espinola-Arredondo, Ana Fabiola" userId="2389861a-9b00-4e05-a52a-bbe4d3cfc079" providerId="ADAL" clId="{21B77F25-E860-4109-BD49-625F53604875}" dt="2024-08-09T23:38:39.026" v="486" actId="14100"/>
          <ac:picMkLst>
            <pc:docMk/>
            <pc:sldMk cId="1832363701" sldId="313"/>
            <ac:picMk id="6" creationId="{34F46238-0D3E-470E-B4E3-656FEBAE6687}"/>
          </ac:picMkLst>
        </pc:picChg>
      </pc:sldChg>
    </pc:docChg>
  </pc:docChgLst>
  <pc:docChgLst>
    <pc:chgData name="Espinola-Arredondo, Ana Fabiola" userId="2389861a-9b00-4e05-a52a-bbe4d3cfc079" providerId="ADAL" clId="{82500424-5F0B-43F3-9215-49C9FC62D66A}"/>
    <pc:docChg chg="undo custSel addSld delSld modSld sldOrd">
      <pc:chgData name="Espinola-Arredondo, Ana Fabiola" userId="2389861a-9b00-4e05-a52a-bbe4d3cfc079" providerId="ADAL" clId="{82500424-5F0B-43F3-9215-49C9FC62D66A}" dt="2024-07-19T17:01:09.017" v="188" actId="1076"/>
      <pc:docMkLst>
        <pc:docMk/>
      </pc:docMkLst>
      <pc:sldChg chg="modSp mod">
        <pc:chgData name="Espinola-Arredondo, Ana Fabiola" userId="2389861a-9b00-4e05-a52a-bbe4d3cfc079" providerId="ADAL" clId="{82500424-5F0B-43F3-9215-49C9FC62D66A}" dt="2024-07-18T21:56:35.089" v="39" actId="20577"/>
        <pc:sldMkLst>
          <pc:docMk/>
          <pc:sldMk cId="3824022894" sldId="268"/>
        </pc:sldMkLst>
        <pc:spChg chg="mod">
          <ac:chgData name="Espinola-Arredondo, Ana Fabiola" userId="2389861a-9b00-4e05-a52a-bbe4d3cfc079" providerId="ADAL" clId="{82500424-5F0B-43F3-9215-49C9FC62D66A}" dt="2024-07-18T21:56:35.089" v="39" actId="20577"/>
          <ac:spMkLst>
            <pc:docMk/>
            <pc:sldMk cId="3824022894" sldId="268"/>
            <ac:spMk id="4" creationId="{00000000-0000-0000-0000-000000000000}"/>
          </ac:spMkLst>
        </pc:spChg>
      </pc:sldChg>
      <pc:sldChg chg="modSp mod">
        <pc:chgData name="Espinola-Arredondo, Ana Fabiola" userId="2389861a-9b00-4e05-a52a-bbe4d3cfc079" providerId="ADAL" clId="{82500424-5F0B-43F3-9215-49C9FC62D66A}" dt="2024-07-18T22:03:10.441" v="52" actId="20577"/>
        <pc:sldMkLst>
          <pc:docMk/>
          <pc:sldMk cId="3926856078" sldId="272"/>
        </pc:sldMkLst>
        <pc:spChg chg="mod">
          <ac:chgData name="Espinola-Arredondo, Ana Fabiola" userId="2389861a-9b00-4e05-a52a-bbe4d3cfc079" providerId="ADAL" clId="{82500424-5F0B-43F3-9215-49C9FC62D66A}" dt="2024-07-18T22:03:10.441" v="52" actId="20577"/>
          <ac:spMkLst>
            <pc:docMk/>
            <pc:sldMk cId="3926856078" sldId="272"/>
            <ac:spMk id="3" creationId="{00000000-0000-0000-0000-000000000000}"/>
          </ac:spMkLst>
        </pc:spChg>
      </pc:sldChg>
      <pc:sldChg chg="ord">
        <pc:chgData name="Espinola-Arredondo, Ana Fabiola" userId="2389861a-9b00-4e05-a52a-bbe4d3cfc079" providerId="ADAL" clId="{82500424-5F0B-43F3-9215-49C9FC62D66A}" dt="2024-07-19T16:46:30.256" v="134"/>
        <pc:sldMkLst>
          <pc:docMk/>
          <pc:sldMk cId="1822112005" sldId="278"/>
        </pc:sldMkLst>
      </pc:sldChg>
      <pc:sldChg chg="addSp delSp modSp new mod">
        <pc:chgData name="Espinola-Arredondo, Ana Fabiola" userId="2389861a-9b00-4e05-a52a-bbe4d3cfc079" providerId="ADAL" clId="{82500424-5F0B-43F3-9215-49C9FC62D66A}" dt="2024-07-18T22:11:15.251" v="65" actId="20577"/>
        <pc:sldMkLst>
          <pc:docMk/>
          <pc:sldMk cId="2104661691" sldId="298"/>
        </pc:sldMkLst>
        <pc:spChg chg="mod">
          <ac:chgData name="Espinola-Arredondo, Ana Fabiola" userId="2389861a-9b00-4e05-a52a-bbe4d3cfc079" providerId="ADAL" clId="{82500424-5F0B-43F3-9215-49C9FC62D66A}" dt="2024-07-18T22:11:15.251" v="65" actId="20577"/>
          <ac:spMkLst>
            <pc:docMk/>
            <pc:sldMk cId="2104661691" sldId="298"/>
            <ac:spMk id="2" creationId="{AC3C5AB4-B87E-4A7E-82BB-10031F14DD61}"/>
          </ac:spMkLst>
        </pc:spChg>
        <pc:spChg chg="del">
          <ac:chgData name="Espinola-Arredondo, Ana Fabiola" userId="2389861a-9b00-4e05-a52a-bbe4d3cfc079" providerId="ADAL" clId="{82500424-5F0B-43F3-9215-49C9FC62D66A}" dt="2024-07-18T22:10:52.651" v="54"/>
          <ac:spMkLst>
            <pc:docMk/>
            <pc:sldMk cId="2104661691" sldId="298"/>
            <ac:spMk id="3" creationId="{4F40FEBC-4E17-4B8D-AED2-6F01B2F959E7}"/>
          </ac:spMkLst>
        </pc:spChg>
        <pc:picChg chg="add mod">
          <ac:chgData name="Espinola-Arredondo, Ana Fabiola" userId="2389861a-9b00-4e05-a52a-bbe4d3cfc079" providerId="ADAL" clId="{82500424-5F0B-43F3-9215-49C9FC62D66A}" dt="2024-07-18T22:11:02.107" v="58" actId="14100"/>
          <ac:picMkLst>
            <pc:docMk/>
            <pc:sldMk cId="2104661691" sldId="298"/>
            <ac:picMk id="1026" creationId="{4CA4AFAC-C268-4889-A417-79A819336AD9}"/>
          </ac:picMkLst>
        </pc:picChg>
      </pc:sldChg>
      <pc:sldChg chg="addSp delSp modSp add mod">
        <pc:chgData name="Espinola-Arredondo, Ana Fabiola" userId="2389861a-9b00-4e05-a52a-bbe4d3cfc079" providerId="ADAL" clId="{82500424-5F0B-43F3-9215-49C9FC62D66A}" dt="2024-07-18T22:11:47.725" v="73" actId="14100"/>
        <pc:sldMkLst>
          <pc:docMk/>
          <pc:sldMk cId="1038105339" sldId="299"/>
        </pc:sldMkLst>
        <pc:spChg chg="add del mod">
          <ac:chgData name="Espinola-Arredondo, Ana Fabiola" userId="2389861a-9b00-4e05-a52a-bbe4d3cfc079" providerId="ADAL" clId="{82500424-5F0B-43F3-9215-49C9FC62D66A}" dt="2024-07-18T22:11:35.877" v="68"/>
          <ac:spMkLst>
            <pc:docMk/>
            <pc:sldMk cId="1038105339" sldId="299"/>
            <ac:spMk id="3" creationId="{4D2707F4-5664-43BD-BF21-D8A2B7DD62D8}"/>
          </ac:spMkLst>
        </pc:spChg>
        <pc:picChg chg="add mod">
          <ac:chgData name="Espinola-Arredondo, Ana Fabiola" userId="2389861a-9b00-4e05-a52a-bbe4d3cfc079" providerId="ADAL" clId="{82500424-5F0B-43F3-9215-49C9FC62D66A}" dt="2024-07-18T22:11:47.725" v="73" actId="14100"/>
          <ac:picMkLst>
            <pc:docMk/>
            <pc:sldMk cId="1038105339" sldId="299"/>
            <ac:picMk id="4" creationId="{5B42EB3F-6BE8-4A6A-8FE2-ABD5990E4FBD}"/>
          </ac:picMkLst>
        </pc:picChg>
        <pc:picChg chg="del">
          <ac:chgData name="Espinola-Arredondo, Ana Fabiola" userId="2389861a-9b00-4e05-a52a-bbe4d3cfc079" providerId="ADAL" clId="{82500424-5F0B-43F3-9215-49C9FC62D66A}" dt="2024-07-18T22:11:32.686" v="67" actId="478"/>
          <ac:picMkLst>
            <pc:docMk/>
            <pc:sldMk cId="1038105339" sldId="299"/>
            <ac:picMk id="1026" creationId="{4CA4AFAC-C268-4889-A417-79A819336AD9}"/>
          </ac:picMkLst>
        </pc:picChg>
      </pc:sldChg>
      <pc:sldChg chg="addSp delSp modSp add mod">
        <pc:chgData name="Espinola-Arredondo, Ana Fabiola" userId="2389861a-9b00-4e05-a52a-bbe4d3cfc079" providerId="ADAL" clId="{82500424-5F0B-43F3-9215-49C9FC62D66A}" dt="2024-07-18T22:12:31.898" v="81" actId="14100"/>
        <pc:sldMkLst>
          <pc:docMk/>
          <pc:sldMk cId="1985766530" sldId="300"/>
        </pc:sldMkLst>
        <pc:spChg chg="add del mod">
          <ac:chgData name="Espinola-Arredondo, Ana Fabiola" userId="2389861a-9b00-4e05-a52a-bbe4d3cfc079" providerId="ADAL" clId="{82500424-5F0B-43F3-9215-49C9FC62D66A}" dt="2024-07-18T22:12:21.197" v="77" actId="478"/>
          <ac:spMkLst>
            <pc:docMk/>
            <pc:sldMk cId="1985766530" sldId="300"/>
            <ac:spMk id="5" creationId="{3515835F-49EC-4B61-9057-602953E94D58}"/>
          </ac:spMkLst>
        </pc:spChg>
        <pc:picChg chg="del">
          <ac:chgData name="Espinola-Arredondo, Ana Fabiola" userId="2389861a-9b00-4e05-a52a-bbe4d3cfc079" providerId="ADAL" clId="{82500424-5F0B-43F3-9215-49C9FC62D66A}" dt="2024-07-18T22:12:15.084" v="75" actId="478"/>
          <ac:picMkLst>
            <pc:docMk/>
            <pc:sldMk cId="1985766530" sldId="300"/>
            <ac:picMk id="4" creationId="{5B42EB3F-6BE8-4A6A-8FE2-ABD5990E4FBD}"/>
          </ac:picMkLst>
        </pc:picChg>
        <pc:picChg chg="add mod">
          <ac:chgData name="Espinola-Arredondo, Ana Fabiola" userId="2389861a-9b00-4e05-a52a-bbe4d3cfc079" providerId="ADAL" clId="{82500424-5F0B-43F3-9215-49C9FC62D66A}" dt="2024-07-18T22:12:31.898" v="81" actId="14100"/>
          <ac:picMkLst>
            <pc:docMk/>
            <pc:sldMk cId="1985766530" sldId="300"/>
            <ac:picMk id="2050" creationId="{FC8046B9-FAEF-447A-B771-C04A1F1372A5}"/>
          </ac:picMkLst>
        </pc:picChg>
      </pc:sldChg>
      <pc:sldChg chg="addSp delSp modSp add mod">
        <pc:chgData name="Espinola-Arredondo, Ana Fabiola" userId="2389861a-9b00-4e05-a52a-bbe4d3cfc079" providerId="ADAL" clId="{82500424-5F0B-43F3-9215-49C9FC62D66A}" dt="2024-07-18T22:13:48.760" v="87" actId="14100"/>
        <pc:sldMkLst>
          <pc:docMk/>
          <pc:sldMk cId="1369832810" sldId="301"/>
        </pc:sldMkLst>
        <pc:picChg chg="add mod">
          <ac:chgData name="Espinola-Arredondo, Ana Fabiola" userId="2389861a-9b00-4e05-a52a-bbe4d3cfc079" providerId="ADAL" clId="{82500424-5F0B-43F3-9215-49C9FC62D66A}" dt="2024-07-18T22:13:48.760" v="87" actId="14100"/>
          <ac:picMkLst>
            <pc:docMk/>
            <pc:sldMk cId="1369832810" sldId="301"/>
            <ac:picMk id="3" creationId="{BCB9B9D9-123D-4EFD-AC46-AEBD727D695C}"/>
          </ac:picMkLst>
        </pc:picChg>
        <pc:picChg chg="del">
          <ac:chgData name="Espinola-Arredondo, Ana Fabiola" userId="2389861a-9b00-4e05-a52a-bbe4d3cfc079" providerId="ADAL" clId="{82500424-5F0B-43F3-9215-49C9FC62D66A}" dt="2024-07-18T22:13:40.092" v="83" actId="478"/>
          <ac:picMkLst>
            <pc:docMk/>
            <pc:sldMk cId="1369832810" sldId="301"/>
            <ac:picMk id="2050" creationId="{FC8046B9-FAEF-447A-B771-C04A1F1372A5}"/>
          </ac:picMkLst>
        </pc:picChg>
      </pc:sldChg>
      <pc:sldChg chg="addSp delSp modSp new mod">
        <pc:chgData name="Espinola-Arredondo, Ana Fabiola" userId="2389861a-9b00-4e05-a52a-bbe4d3cfc079" providerId="ADAL" clId="{82500424-5F0B-43F3-9215-49C9FC62D66A}" dt="2024-07-19T16:43:45.393" v="132" actId="14100"/>
        <pc:sldMkLst>
          <pc:docMk/>
          <pc:sldMk cId="341825991" sldId="302"/>
        </pc:sldMkLst>
        <pc:spChg chg="mod">
          <ac:chgData name="Espinola-Arredondo, Ana Fabiola" userId="2389861a-9b00-4e05-a52a-bbe4d3cfc079" providerId="ADAL" clId="{82500424-5F0B-43F3-9215-49C9FC62D66A}" dt="2024-07-19T16:40:02.786" v="96" actId="20577"/>
          <ac:spMkLst>
            <pc:docMk/>
            <pc:sldMk cId="341825991" sldId="302"/>
            <ac:spMk id="2" creationId="{9A2D3B4E-DB58-4C8C-92FC-C9FA196FEFAE}"/>
          </ac:spMkLst>
        </pc:spChg>
        <pc:spChg chg="del">
          <ac:chgData name="Espinola-Arredondo, Ana Fabiola" userId="2389861a-9b00-4e05-a52a-bbe4d3cfc079" providerId="ADAL" clId="{82500424-5F0B-43F3-9215-49C9FC62D66A}" dt="2024-07-19T16:40:05.618" v="97" actId="478"/>
          <ac:spMkLst>
            <pc:docMk/>
            <pc:sldMk cId="341825991" sldId="302"/>
            <ac:spMk id="3" creationId="{B6B4D7EF-3211-47BE-9822-5B7C6F2B1175}"/>
          </ac:spMkLst>
        </pc:spChg>
        <pc:spChg chg="add mod">
          <ac:chgData name="Espinola-Arredondo, Ana Fabiola" userId="2389861a-9b00-4e05-a52a-bbe4d3cfc079" providerId="ADAL" clId="{82500424-5F0B-43F3-9215-49C9FC62D66A}" dt="2024-07-19T16:43:04.657" v="125" actId="14100"/>
          <ac:spMkLst>
            <pc:docMk/>
            <pc:sldMk cId="341825991" sldId="302"/>
            <ac:spMk id="6" creationId="{77B72EC5-880D-49F1-BB47-7E258D3B6984}"/>
          </ac:spMkLst>
        </pc:spChg>
        <pc:spChg chg="add mod">
          <ac:chgData name="Espinola-Arredondo, Ana Fabiola" userId="2389861a-9b00-4e05-a52a-bbe4d3cfc079" providerId="ADAL" clId="{82500424-5F0B-43F3-9215-49C9FC62D66A}" dt="2024-07-19T16:43:45.393" v="132" actId="14100"/>
          <ac:spMkLst>
            <pc:docMk/>
            <pc:sldMk cId="341825991" sldId="302"/>
            <ac:spMk id="7" creationId="{A185DCB4-1C25-4B84-A22C-C14E13B79209}"/>
          </ac:spMkLst>
        </pc:spChg>
        <pc:picChg chg="add mod">
          <ac:chgData name="Espinola-Arredondo, Ana Fabiola" userId="2389861a-9b00-4e05-a52a-bbe4d3cfc079" providerId="ADAL" clId="{82500424-5F0B-43F3-9215-49C9FC62D66A}" dt="2024-07-19T16:40:53.385" v="101" actId="14100"/>
          <ac:picMkLst>
            <pc:docMk/>
            <pc:sldMk cId="341825991" sldId="302"/>
            <ac:picMk id="4" creationId="{19002378-5357-4040-AB8E-81B201A5906C}"/>
          </ac:picMkLst>
        </pc:picChg>
        <pc:picChg chg="add mod">
          <ac:chgData name="Espinola-Arredondo, Ana Fabiola" userId="2389861a-9b00-4e05-a52a-bbe4d3cfc079" providerId="ADAL" clId="{82500424-5F0B-43F3-9215-49C9FC62D66A}" dt="2024-07-19T16:42:35.282" v="108" actId="1076"/>
          <ac:picMkLst>
            <pc:docMk/>
            <pc:sldMk cId="341825991" sldId="302"/>
            <ac:picMk id="5" creationId="{14D2C5F0-941D-4E5A-8077-E388A3285966}"/>
          </ac:picMkLst>
        </pc:picChg>
      </pc:sldChg>
      <pc:sldChg chg="addSp delSp modSp add mod">
        <pc:chgData name="Espinola-Arredondo, Ana Fabiola" userId="2389861a-9b00-4e05-a52a-bbe4d3cfc079" providerId="ADAL" clId="{82500424-5F0B-43F3-9215-49C9FC62D66A}" dt="2024-07-19T16:48:35.332" v="148" actId="14100"/>
        <pc:sldMkLst>
          <pc:docMk/>
          <pc:sldMk cId="1428944984" sldId="303"/>
        </pc:sldMkLst>
        <pc:spChg chg="mod">
          <ac:chgData name="Espinola-Arredondo, Ana Fabiola" userId="2389861a-9b00-4e05-a52a-bbe4d3cfc079" providerId="ADAL" clId="{82500424-5F0B-43F3-9215-49C9FC62D66A}" dt="2024-07-19T16:46:43.053" v="144" actId="20577"/>
          <ac:spMkLst>
            <pc:docMk/>
            <pc:sldMk cId="1428944984" sldId="303"/>
            <ac:spMk id="2" creationId="{AC3C5AB4-B87E-4A7E-82BB-10031F14DD61}"/>
          </ac:spMkLst>
        </pc:spChg>
        <pc:picChg chg="del">
          <ac:chgData name="Espinola-Arredondo, Ana Fabiola" userId="2389861a-9b00-4e05-a52a-bbe4d3cfc079" providerId="ADAL" clId="{82500424-5F0B-43F3-9215-49C9FC62D66A}" dt="2024-07-19T16:48:27.590" v="145" actId="478"/>
          <ac:picMkLst>
            <pc:docMk/>
            <pc:sldMk cId="1428944984" sldId="303"/>
            <ac:picMk id="3" creationId="{BCB9B9D9-123D-4EFD-AC46-AEBD727D695C}"/>
          </ac:picMkLst>
        </pc:picChg>
        <pc:picChg chg="add mod">
          <ac:chgData name="Espinola-Arredondo, Ana Fabiola" userId="2389861a-9b00-4e05-a52a-bbe4d3cfc079" providerId="ADAL" clId="{82500424-5F0B-43F3-9215-49C9FC62D66A}" dt="2024-07-19T16:48:35.332" v="148" actId="14100"/>
          <ac:picMkLst>
            <pc:docMk/>
            <pc:sldMk cId="1428944984" sldId="303"/>
            <ac:picMk id="4" creationId="{86DDE2EA-6ACB-48F1-8B79-4FA10BFBC2D4}"/>
          </ac:picMkLst>
        </pc:picChg>
      </pc:sldChg>
      <pc:sldChg chg="addSp delSp modSp new mod">
        <pc:chgData name="Espinola-Arredondo, Ana Fabiola" userId="2389861a-9b00-4e05-a52a-bbe4d3cfc079" providerId="ADAL" clId="{82500424-5F0B-43F3-9215-49C9FC62D66A}" dt="2024-07-19T16:55:12.226" v="157" actId="14100"/>
        <pc:sldMkLst>
          <pc:docMk/>
          <pc:sldMk cId="27893367" sldId="304"/>
        </pc:sldMkLst>
        <pc:spChg chg="del">
          <ac:chgData name="Espinola-Arredondo, Ana Fabiola" userId="2389861a-9b00-4e05-a52a-bbe4d3cfc079" providerId="ADAL" clId="{82500424-5F0B-43F3-9215-49C9FC62D66A}" dt="2024-07-19T16:55:06.996" v="155" actId="478"/>
          <ac:spMkLst>
            <pc:docMk/>
            <pc:sldMk cId="27893367" sldId="304"/>
            <ac:spMk id="2" creationId="{70B80F61-E69E-4983-8351-827D481352C6}"/>
          </ac:spMkLst>
        </pc:spChg>
        <pc:spChg chg="del">
          <ac:chgData name="Espinola-Arredondo, Ana Fabiola" userId="2389861a-9b00-4e05-a52a-bbe4d3cfc079" providerId="ADAL" clId="{82500424-5F0B-43F3-9215-49C9FC62D66A}" dt="2024-07-19T16:51:53.407" v="150" actId="478"/>
          <ac:spMkLst>
            <pc:docMk/>
            <pc:sldMk cId="27893367" sldId="304"/>
            <ac:spMk id="3" creationId="{074261E0-3ACA-4B06-87EF-4BF69EC9458C}"/>
          </ac:spMkLst>
        </pc:spChg>
        <pc:spChg chg="add del">
          <ac:chgData name="Espinola-Arredondo, Ana Fabiola" userId="2389861a-9b00-4e05-a52a-bbe4d3cfc079" providerId="ADAL" clId="{82500424-5F0B-43F3-9215-49C9FC62D66A}" dt="2024-07-19T16:51:57.476" v="152" actId="478"/>
          <ac:spMkLst>
            <pc:docMk/>
            <pc:sldMk cId="27893367" sldId="304"/>
            <ac:spMk id="4" creationId="{B44844CC-ADB2-4C52-B273-359E9785B67D}"/>
          </ac:spMkLst>
        </pc:spChg>
        <pc:picChg chg="add mod">
          <ac:chgData name="Espinola-Arredondo, Ana Fabiola" userId="2389861a-9b00-4e05-a52a-bbe4d3cfc079" providerId="ADAL" clId="{82500424-5F0B-43F3-9215-49C9FC62D66A}" dt="2024-07-19T16:55:12.226" v="157" actId="14100"/>
          <ac:picMkLst>
            <pc:docMk/>
            <pc:sldMk cId="27893367" sldId="304"/>
            <ac:picMk id="6" creationId="{722D4A68-A910-4059-8312-685BBAC61420}"/>
          </ac:picMkLst>
        </pc:picChg>
      </pc:sldChg>
      <pc:sldChg chg="addSp delSp modSp add mod">
        <pc:chgData name="Espinola-Arredondo, Ana Fabiola" userId="2389861a-9b00-4e05-a52a-bbe4d3cfc079" providerId="ADAL" clId="{82500424-5F0B-43F3-9215-49C9FC62D66A}" dt="2024-07-19T17:01:09.017" v="188" actId="1076"/>
        <pc:sldMkLst>
          <pc:docMk/>
          <pc:sldMk cId="3321539813" sldId="305"/>
        </pc:sldMkLst>
        <pc:spChg chg="add mod">
          <ac:chgData name="Espinola-Arredondo, Ana Fabiola" userId="2389861a-9b00-4e05-a52a-bbe4d3cfc079" providerId="ADAL" clId="{82500424-5F0B-43F3-9215-49C9FC62D66A}" dt="2024-07-19T17:01:09.017" v="188" actId="1076"/>
          <ac:spMkLst>
            <pc:docMk/>
            <pc:sldMk cId="3321539813" sldId="305"/>
            <ac:spMk id="6" creationId="{2051CF67-9644-4977-BE0C-2A98FD59DADA}"/>
          </ac:spMkLst>
        </pc:spChg>
        <pc:picChg chg="del">
          <ac:chgData name="Espinola-Arredondo, Ana Fabiola" userId="2389861a-9b00-4e05-a52a-bbe4d3cfc079" providerId="ADAL" clId="{82500424-5F0B-43F3-9215-49C9FC62D66A}" dt="2024-07-19T16:55:27.380" v="159" actId="478"/>
          <ac:picMkLst>
            <pc:docMk/>
            <pc:sldMk cId="3321539813" sldId="305"/>
            <ac:picMk id="4" creationId="{86DDE2EA-6ACB-48F1-8B79-4FA10BFBC2D4}"/>
          </ac:picMkLst>
        </pc:picChg>
        <pc:picChg chg="add mod">
          <ac:chgData name="Espinola-Arredondo, Ana Fabiola" userId="2389861a-9b00-4e05-a52a-bbe4d3cfc079" providerId="ADAL" clId="{82500424-5F0B-43F3-9215-49C9FC62D66A}" dt="2024-07-19T16:56:25.018" v="163" actId="14100"/>
          <ac:picMkLst>
            <pc:docMk/>
            <pc:sldMk cId="3321539813" sldId="305"/>
            <ac:picMk id="5" creationId="{B4AFF210-FFDE-460D-AEF8-4B8ED916B37B}"/>
          </ac:picMkLst>
        </pc:picChg>
      </pc:sldChg>
      <pc:sldChg chg="addSp delSp modSp add mod">
        <pc:chgData name="Espinola-Arredondo, Ana Fabiola" userId="2389861a-9b00-4e05-a52a-bbe4d3cfc079" providerId="ADAL" clId="{82500424-5F0B-43F3-9215-49C9FC62D66A}" dt="2024-07-19T16:57:25.030" v="170" actId="14100"/>
        <pc:sldMkLst>
          <pc:docMk/>
          <pc:sldMk cId="1732817383" sldId="306"/>
        </pc:sldMkLst>
        <pc:picChg chg="add mod">
          <ac:chgData name="Espinola-Arredondo, Ana Fabiola" userId="2389861a-9b00-4e05-a52a-bbe4d3cfc079" providerId="ADAL" clId="{82500424-5F0B-43F3-9215-49C9FC62D66A}" dt="2024-07-19T16:57:25.030" v="170" actId="14100"/>
          <ac:picMkLst>
            <pc:docMk/>
            <pc:sldMk cId="1732817383" sldId="306"/>
            <ac:picMk id="4" creationId="{0ED3A51A-F141-495F-A65E-E961DDA4CBEF}"/>
          </ac:picMkLst>
        </pc:picChg>
        <pc:picChg chg="del">
          <ac:chgData name="Espinola-Arredondo, Ana Fabiola" userId="2389861a-9b00-4e05-a52a-bbe4d3cfc079" providerId="ADAL" clId="{82500424-5F0B-43F3-9215-49C9FC62D66A}" dt="2024-07-19T16:57:11.234" v="165" actId="478"/>
          <ac:picMkLst>
            <pc:docMk/>
            <pc:sldMk cId="1732817383" sldId="306"/>
            <ac:picMk id="5" creationId="{B4AFF210-FFDE-460D-AEF8-4B8ED916B37B}"/>
          </ac:picMkLst>
        </pc:picChg>
      </pc:sldChg>
      <pc:sldChg chg="addSp delSp modSp add del mod">
        <pc:chgData name="Espinola-Arredondo, Ana Fabiola" userId="2389861a-9b00-4e05-a52a-bbe4d3cfc079" providerId="ADAL" clId="{82500424-5F0B-43F3-9215-49C9FC62D66A}" dt="2024-07-19T17:00:32.590" v="177" actId="14100"/>
        <pc:sldMkLst>
          <pc:docMk/>
          <pc:sldMk cId="591747518" sldId="307"/>
        </pc:sldMkLst>
        <pc:picChg chg="add mod">
          <ac:chgData name="Espinola-Arredondo, Ana Fabiola" userId="2389861a-9b00-4e05-a52a-bbe4d3cfc079" providerId="ADAL" clId="{82500424-5F0B-43F3-9215-49C9FC62D66A}" dt="2024-07-19T17:00:32.590" v="177" actId="14100"/>
          <ac:picMkLst>
            <pc:docMk/>
            <pc:sldMk cId="591747518" sldId="307"/>
            <ac:picMk id="3" creationId="{9FB0B57E-C1DF-4D38-8667-AD2D4F1C4E04}"/>
          </ac:picMkLst>
        </pc:picChg>
        <pc:picChg chg="del">
          <ac:chgData name="Espinola-Arredondo, Ana Fabiola" userId="2389861a-9b00-4e05-a52a-bbe4d3cfc079" providerId="ADAL" clId="{82500424-5F0B-43F3-9215-49C9FC62D66A}" dt="2024-07-19T17:00:23.360" v="174" actId="478"/>
          <ac:picMkLst>
            <pc:docMk/>
            <pc:sldMk cId="591747518" sldId="307"/>
            <ac:picMk id="6" creationId="{722D4A68-A910-4059-8312-685BBAC61420}"/>
          </ac:picMkLst>
        </pc:picChg>
      </pc:sldChg>
    </pc:docChg>
  </pc:docChgLst>
  <pc:docChgLst>
    <pc:chgData name="Espinola-Arredondo, Ana Fabiola" userId="2389861a-9b00-4e05-a52a-bbe4d3cfc079" providerId="ADAL" clId="{00569573-A5A4-4FA4-BF0A-EC6E6EB12B77}"/>
    <pc:docChg chg="custSel addSld modSld">
      <pc:chgData name="Espinola-Arredondo, Ana Fabiola" userId="2389861a-9b00-4e05-a52a-bbe4d3cfc079" providerId="ADAL" clId="{00569573-A5A4-4FA4-BF0A-EC6E6EB12B77}" dt="2024-07-18T19:06:53.431" v="825" actId="1076"/>
      <pc:docMkLst>
        <pc:docMk/>
      </pc:docMkLst>
      <pc:sldChg chg="modSp mod">
        <pc:chgData name="Espinola-Arredondo, Ana Fabiola" userId="2389861a-9b00-4e05-a52a-bbe4d3cfc079" providerId="ADAL" clId="{00569573-A5A4-4FA4-BF0A-EC6E6EB12B77}" dt="2024-07-18T19:05:07.531" v="821" actId="27636"/>
        <pc:sldMkLst>
          <pc:docMk/>
          <pc:sldMk cId="3244868728" sldId="266"/>
        </pc:sldMkLst>
        <pc:spChg chg="mod">
          <ac:chgData name="Espinola-Arredondo, Ana Fabiola" userId="2389861a-9b00-4e05-a52a-bbe4d3cfc079" providerId="ADAL" clId="{00569573-A5A4-4FA4-BF0A-EC6E6EB12B77}" dt="2024-07-18T19:05:07.531" v="821" actId="27636"/>
          <ac:spMkLst>
            <pc:docMk/>
            <pc:sldMk cId="3244868728" sldId="266"/>
            <ac:spMk id="24" creationId="{00000000-0000-0000-0000-000000000000}"/>
          </ac:spMkLst>
        </pc:spChg>
      </pc:sldChg>
      <pc:sldChg chg="addSp modSp mod">
        <pc:chgData name="Espinola-Arredondo, Ana Fabiola" userId="2389861a-9b00-4e05-a52a-bbe4d3cfc079" providerId="ADAL" clId="{00569573-A5A4-4FA4-BF0A-EC6E6EB12B77}" dt="2024-07-18T19:06:53.431" v="825" actId="1076"/>
        <pc:sldMkLst>
          <pc:docMk/>
          <pc:sldMk cId="852934469" sldId="267"/>
        </pc:sldMkLst>
        <pc:picChg chg="add mod">
          <ac:chgData name="Espinola-Arredondo, Ana Fabiola" userId="2389861a-9b00-4e05-a52a-bbe4d3cfc079" providerId="ADAL" clId="{00569573-A5A4-4FA4-BF0A-EC6E6EB12B77}" dt="2024-07-18T19:06:53.431" v="825" actId="1076"/>
          <ac:picMkLst>
            <pc:docMk/>
            <pc:sldMk cId="852934469" sldId="267"/>
            <ac:picMk id="4" creationId="{87C050E0-03A6-A601-C5D5-168B15B0AD1C}"/>
          </ac:picMkLst>
        </pc:picChg>
      </pc:sldChg>
      <pc:sldChg chg="modSp mod">
        <pc:chgData name="Espinola-Arredondo, Ana Fabiola" userId="2389861a-9b00-4e05-a52a-bbe4d3cfc079" providerId="ADAL" clId="{00569573-A5A4-4FA4-BF0A-EC6E6EB12B77}" dt="2024-07-18T17:04:27.936" v="14" actId="14100"/>
        <pc:sldMkLst>
          <pc:docMk/>
          <pc:sldMk cId="1284163825" sldId="280"/>
        </pc:sldMkLst>
        <pc:spChg chg="mod">
          <ac:chgData name="Espinola-Arredondo, Ana Fabiola" userId="2389861a-9b00-4e05-a52a-bbe4d3cfc079" providerId="ADAL" clId="{00569573-A5A4-4FA4-BF0A-EC6E6EB12B77}" dt="2024-07-18T17:04:27.936" v="14" actId="14100"/>
          <ac:spMkLst>
            <pc:docMk/>
            <pc:sldMk cId="1284163825" sldId="280"/>
            <ac:spMk id="2" creationId="{00000000-0000-0000-0000-000000000000}"/>
          </ac:spMkLst>
        </pc:spChg>
      </pc:sldChg>
      <pc:sldChg chg="delSp modSp new mod">
        <pc:chgData name="Espinola-Arredondo, Ana Fabiola" userId="2389861a-9b00-4e05-a52a-bbe4d3cfc079" providerId="ADAL" clId="{00569573-A5A4-4FA4-BF0A-EC6E6EB12B77}" dt="2024-07-18T19:04:41.816" v="815" actId="20577"/>
        <pc:sldMkLst>
          <pc:docMk/>
          <pc:sldMk cId="3165087613" sldId="290"/>
        </pc:sldMkLst>
        <pc:spChg chg="mod">
          <ac:chgData name="Espinola-Arredondo, Ana Fabiola" userId="2389861a-9b00-4e05-a52a-bbe4d3cfc079" providerId="ADAL" clId="{00569573-A5A4-4FA4-BF0A-EC6E6EB12B77}" dt="2024-07-18T19:04:41.816" v="815" actId="20577"/>
          <ac:spMkLst>
            <pc:docMk/>
            <pc:sldMk cId="3165087613" sldId="290"/>
            <ac:spMk id="2" creationId="{40076386-BDC2-8E40-F1EB-9FFFA03B0430}"/>
          </ac:spMkLst>
        </pc:spChg>
        <pc:spChg chg="del">
          <ac:chgData name="Espinola-Arredondo, Ana Fabiola" userId="2389861a-9b00-4e05-a52a-bbe4d3cfc079" providerId="ADAL" clId="{00569573-A5A4-4FA4-BF0A-EC6E6EB12B77}" dt="2024-07-18T18:14:19.975" v="41" actId="478"/>
          <ac:spMkLst>
            <pc:docMk/>
            <pc:sldMk cId="3165087613" sldId="290"/>
            <ac:spMk id="3" creationId="{D9CB24A5-3720-00B7-F254-1F7A518EC9F3}"/>
          </ac:spMkLst>
        </pc:spChg>
        <pc:spChg chg="del mod">
          <ac:chgData name="Espinola-Arredondo, Ana Fabiola" userId="2389861a-9b00-4e05-a52a-bbe4d3cfc079" providerId="ADAL" clId="{00569573-A5A4-4FA4-BF0A-EC6E6EB12B77}" dt="2024-07-18T18:14:23.686" v="42" actId="478"/>
          <ac:spMkLst>
            <pc:docMk/>
            <pc:sldMk cId="3165087613" sldId="290"/>
            <ac:spMk id="4" creationId="{AA1089EB-0451-7206-DEDE-9301DAB4B53D}"/>
          </ac:spMkLst>
        </pc:spChg>
      </pc:sldChg>
      <pc:sldChg chg="modSp add mod">
        <pc:chgData name="Espinola-Arredondo, Ana Fabiola" userId="2389861a-9b00-4e05-a52a-bbe4d3cfc079" providerId="ADAL" clId="{00569573-A5A4-4FA4-BF0A-EC6E6EB12B77}" dt="2024-07-18T18:27:08.579" v="329"/>
        <pc:sldMkLst>
          <pc:docMk/>
          <pc:sldMk cId="1554684832" sldId="291"/>
        </pc:sldMkLst>
        <pc:spChg chg="mod">
          <ac:chgData name="Espinola-Arredondo, Ana Fabiola" userId="2389861a-9b00-4e05-a52a-bbe4d3cfc079" providerId="ADAL" clId="{00569573-A5A4-4FA4-BF0A-EC6E6EB12B77}" dt="2024-07-18T18:27:08.579" v="329"/>
          <ac:spMkLst>
            <pc:docMk/>
            <pc:sldMk cId="1554684832" sldId="291"/>
            <ac:spMk id="2" creationId="{40076386-BDC2-8E40-F1EB-9FFFA03B0430}"/>
          </ac:spMkLst>
        </pc:spChg>
      </pc:sldChg>
      <pc:sldChg chg="add">
        <pc:chgData name="Espinola-Arredondo, Ana Fabiola" userId="2389861a-9b00-4e05-a52a-bbe4d3cfc079" providerId="ADAL" clId="{00569573-A5A4-4FA4-BF0A-EC6E6EB12B77}" dt="2024-07-18T18:21:36.312" v="163" actId="2890"/>
        <pc:sldMkLst>
          <pc:docMk/>
          <pc:sldMk cId="3195188593" sldId="292"/>
        </pc:sldMkLst>
      </pc:sldChg>
      <pc:sldChg chg="modSp add mod">
        <pc:chgData name="Espinola-Arredondo, Ana Fabiola" userId="2389861a-9b00-4e05-a52a-bbe4d3cfc079" providerId="ADAL" clId="{00569573-A5A4-4FA4-BF0A-EC6E6EB12B77}" dt="2024-07-18T18:29:12.197" v="391" actId="20577"/>
        <pc:sldMkLst>
          <pc:docMk/>
          <pc:sldMk cId="3701706758" sldId="293"/>
        </pc:sldMkLst>
        <pc:spChg chg="mod">
          <ac:chgData name="Espinola-Arredondo, Ana Fabiola" userId="2389861a-9b00-4e05-a52a-bbe4d3cfc079" providerId="ADAL" clId="{00569573-A5A4-4FA4-BF0A-EC6E6EB12B77}" dt="2024-07-18T18:29:12.197" v="391" actId="20577"/>
          <ac:spMkLst>
            <pc:docMk/>
            <pc:sldMk cId="3701706758" sldId="293"/>
            <ac:spMk id="2" creationId="{40076386-BDC2-8E40-F1EB-9FFFA03B0430}"/>
          </ac:spMkLst>
        </pc:spChg>
      </pc:sldChg>
      <pc:sldChg chg="modSp add mod">
        <pc:chgData name="Espinola-Arredondo, Ana Fabiola" userId="2389861a-9b00-4e05-a52a-bbe4d3cfc079" providerId="ADAL" clId="{00569573-A5A4-4FA4-BF0A-EC6E6EB12B77}" dt="2024-07-18T18:32:22.462" v="488" actId="20577"/>
        <pc:sldMkLst>
          <pc:docMk/>
          <pc:sldMk cId="1511096286" sldId="294"/>
        </pc:sldMkLst>
        <pc:spChg chg="mod">
          <ac:chgData name="Espinola-Arredondo, Ana Fabiola" userId="2389861a-9b00-4e05-a52a-bbe4d3cfc079" providerId="ADAL" clId="{00569573-A5A4-4FA4-BF0A-EC6E6EB12B77}" dt="2024-07-18T18:32:22.462" v="488" actId="20577"/>
          <ac:spMkLst>
            <pc:docMk/>
            <pc:sldMk cId="1511096286" sldId="294"/>
            <ac:spMk id="2" creationId="{40076386-BDC2-8E40-F1EB-9FFFA03B0430}"/>
          </ac:spMkLst>
        </pc:spChg>
      </pc:sldChg>
      <pc:sldChg chg="addSp delSp modSp add mod">
        <pc:chgData name="Espinola-Arredondo, Ana Fabiola" userId="2389861a-9b00-4e05-a52a-bbe4d3cfc079" providerId="ADAL" clId="{00569573-A5A4-4FA4-BF0A-EC6E6EB12B77}" dt="2024-07-18T18:35:12.755" v="545" actId="14734"/>
        <pc:sldMkLst>
          <pc:docMk/>
          <pc:sldMk cId="3611522276" sldId="295"/>
        </pc:sldMkLst>
        <pc:spChg chg="mod">
          <ac:chgData name="Espinola-Arredondo, Ana Fabiola" userId="2389861a-9b00-4e05-a52a-bbe4d3cfc079" providerId="ADAL" clId="{00569573-A5A4-4FA4-BF0A-EC6E6EB12B77}" dt="2024-07-18T18:33:34.524" v="515" actId="14100"/>
          <ac:spMkLst>
            <pc:docMk/>
            <pc:sldMk cId="3611522276" sldId="295"/>
            <ac:spMk id="2" creationId="{40076386-BDC2-8E40-F1EB-9FFFA03B0430}"/>
          </ac:spMkLst>
        </pc:spChg>
        <pc:graphicFrameChg chg="add mod modGraphic">
          <ac:chgData name="Espinola-Arredondo, Ana Fabiola" userId="2389861a-9b00-4e05-a52a-bbe4d3cfc079" providerId="ADAL" clId="{00569573-A5A4-4FA4-BF0A-EC6E6EB12B77}" dt="2024-07-18T18:35:12.755" v="545" actId="14734"/>
          <ac:graphicFrameMkLst>
            <pc:docMk/>
            <pc:sldMk cId="3611522276" sldId="295"/>
            <ac:graphicFrameMk id="4" creationId="{5755102A-5397-8BF2-44E0-E51DE885ACF8}"/>
          </ac:graphicFrameMkLst>
        </pc:graphicFrameChg>
        <pc:picChg chg="add del mod">
          <ac:chgData name="Espinola-Arredondo, Ana Fabiola" userId="2389861a-9b00-4e05-a52a-bbe4d3cfc079" providerId="ADAL" clId="{00569573-A5A4-4FA4-BF0A-EC6E6EB12B77}" dt="2024-07-18T18:33:50.547" v="521" actId="478"/>
          <ac:picMkLst>
            <pc:docMk/>
            <pc:sldMk cId="3611522276" sldId="295"/>
            <ac:picMk id="3" creationId="{F5FA9E40-EB30-C949-524B-22788184BDA8}"/>
          </ac:picMkLst>
        </pc:picChg>
      </pc:sldChg>
      <pc:sldChg chg="modSp add mod">
        <pc:chgData name="Espinola-Arredondo, Ana Fabiola" userId="2389861a-9b00-4e05-a52a-bbe4d3cfc079" providerId="ADAL" clId="{00569573-A5A4-4FA4-BF0A-EC6E6EB12B77}" dt="2024-07-18T18:42:36.926" v="732" actId="1076"/>
        <pc:sldMkLst>
          <pc:docMk/>
          <pc:sldMk cId="231841776" sldId="296"/>
        </pc:sldMkLst>
        <pc:spChg chg="mod">
          <ac:chgData name="Espinola-Arredondo, Ana Fabiola" userId="2389861a-9b00-4e05-a52a-bbe4d3cfc079" providerId="ADAL" clId="{00569573-A5A4-4FA4-BF0A-EC6E6EB12B77}" dt="2024-07-18T18:35:53.074" v="553" actId="20577"/>
          <ac:spMkLst>
            <pc:docMk/>
            <pc:sldMk cId="231841776" sldId="296"/>
            <ac:spMk id="2" creationId="{40076386-BDC2-8E40-F1EB-9FFFA03B0430}"/>
          </ac:spMkLst>
        </pc:spChg>
        <pc:graphicFrameChg chg="mod modGraphic">
          <ac:chgData name="Espinola-Arredondo, Ana Fabiola" userId="2389861a-9b00-4e05-a52a-bbe4d3cfc079" providerId="ADAL" clId="{00569573-A5A4-4FA4-BF0A-EC6E6EB12B77}" dt="2024-07-18T18:42:36.926" v="732" actId="1076"/>
          <ac:graphicFrameMkLst>
            <pc:docMk/>
            <pc:sldMk cId="231841776" sldId="296"/>
            <ac:graphicFrameMk id="4" creationId="{5755102A-5397-8BF2-44E0-E51DE885ACF8}"/>
          </ac:graphicFrameMkLst>
        </pc:graphicFrameChg>
      </pc:sldChg>
      <pc:sldChg chg="addSp delSp modSp add mod">
        <pc:chgData name="Espinola-Arredondo, Ana Fabiola" userId="2389861a-9b00-4e05-a52a-bbe4d3cfc079" providerId="ADAL" clId="{00569573-A5A4-4FA4-BF0A-EC6E6EB12B77}" dt="2024-07-18T19:03:52.730" v="814" actId="14734"/>
        <pc:sldMkLst>
          <pc:docMk/>
          <pc:sldMk cId="2993814489" sldId="297"/>
        </pc:sldMkLst>
        <pc:spChg chg="mod">
          <ac:chgData name="Espinola-Arredondo, Ana Fabiola" userId="2389861a-9b00-4e05-a52a-bbe4d3cfc079" providerId="ADAL" clId="{00569573-A5A4-4FA4-BF0A-EC6E6EB12B77}" dt="2024-07-18T18:57:47.195" v="746" actId="20577"/>
          <ac:spMkLst>
            <pc:docMk/>
            <pc:sldMk cId="2993814489" sldId="297"/>
            <ac:spMk id="2" creationId="{40076386-BDC2-8E40-F1EB-9FFFA03B0430}"/>
          </ac:spMkLst>
        </pc:spChg>
        <pc:graphicFrameChg chg="add del mod">
          <ac:chgData name="Espinola-Arredondo, Ana Fabiola" userId="2389861a-9b00-4e05-a52a-bbe4d3cfc079" providerId="ADAL" clId="{00569573-A5A4-4FA4-BF0A-EC6E6EB12B77}" dt="2024-07-18T18:58:08.386" v="750" actId="478"/>
          <ac:graphicFrameMkLst>
            <pc:docMk/>
            <pc:sldMk cId="2993814489" sldId="297"/>
            <ac:graphicFrameMk id="3" creationId="{2C6CE8F9-698B-6E18-F05A-C50DC722E313}"/>
          </ac:graphicFrameMkLst>
        </pc:graphicFrameChg>
        <pc:graphicFrameChg chg="del">
          <ac:chgData name="Espinola-Arredondo, Ana Fabiola" userId="2389861a-9b00-4e05-a52a-bbe4d3cfc079" providerId="ADAL" clId="{00569573-A5A4-4FA4-BF0A-EC6E6EB12B77}" dt="2024-07-18T18:57:50.489" v="747" actId="478"/>
          <ac:graphicFrameMkLst>
            <pc:docMk/>
            <pc:sldMk cId="2993814489" sldId="297"/>
            <ac:graphicFrameMk id="4" creationId="{5755102A-5397-8BF2-44E0-E51DE885ACF8}"/>
          </ac:graphicFrameMkLst>
        </pc:graphicFrameChg>
        <pc:graphicFrameChg chg="add mod modGraphic">
          <ac:chgData name="Espinola-Arredondo, Ana Fabiola" userId="2389861a-9b00-4e05-a52a-bbe4d3cfc079" providerId="ADAL" clId="{00569573-A5A4-4FA4-BF0A-EC6E6EB12B77}" dt="2024-07-18T19:03:52.730" v="814" actId="14734"/>
          <ac:graphicFrameMkLst>
            <pc:docMk/>
            <pc:sldMk cId="2993814489" sldId="297"/>
            <ac:graphicFrameMk id="5" creationId="{9C2811CA-5170-FF10-3ECD-A6BCB883F969}"/>
          </ac:graphicFrameMkLst>
        </pc:graphicFrameChg>
      </pc:sldChg>
    </pc:docChg>
  </pc:docChgLst>
  <pc:docChgLst>
    <pc:chgData name="Espinola-Arredondo, Ana Fabiola" userId="2389861a-9b00-4e05-a52a-bbe4d3cfc079" providerId="ADAL" clId="{A34D9FD4-4694-46E1-9F75-EE68C26CA452}"/>
    <pc:docChg chg="undo custSel addSld delSld modSld sldOrd">
      <pc:chgData name="Espinola-Arredondo, Ana Fabiola" userId="2389861a-9b00-4e05-a52a-bbe4d3cfc079" providerId="ADAL" clId="{A34D9FD4-4694-46E1-9F75-EE68C26CA452}" dt="2024-08-21T15:25:42.968" v="1001" actId="27636"/>
      <pc:docMkLst>
        <pc:docMk/>
      </pc:docMkLst>
      <pc:sldChg chg="modSp mod ord">
        <pc:chgData name="Espinola-Arredondo, Ana Fabiola" userId="2389861a-9b00-4e05-a52a-bbe4d3cfc079" providerId="ADAL" clId="{A34D9FD4-4694-46E1-9F75-EE68C26CA452}" dt="2024-08-21T15:25:36.659" v="997" actId="20577"/>
        <pc:sldMkLst>
          <pc:docMk/>
          <pc:sldMk cId="2448474061" sldId="287"/>
        </pc:sldMkLst>
        <pc:spChg chg="mod">
          <ac:chgData name="Espinola-Arredondo, Ana Fabiola" userId="2389861a-9b00-4e05-a52a-bbe4d3cfc079" providerId="ADAL" clId="{A34D9FD4-4694-46E1-9F75-EE68C26CA452}" dt="2024-08-21T15:25:36.659" v="997" actId="20577"/>
          <ac:spMkLst>
            <pc:docMk/>
            <pc:sldMk cId="2448474061" sldId="287"/>
            <ac:spMk id="3" creationId="{8D3BAF40-3F6E-4F00-80B8-12D0B17E1ABC}"/>
          </ac:spMkLst>
        </pc:spChg>
        <pc:spChg chg="mod">
          <ac:chgData name="Espinola-Arredondo, Ana Fabiola" userId="2389861a-9b00-4e05-a52a-bbe4d3cfc079" providerId="ADAL" clId="{A34D9FD4-4694-46E1-9F75-EE68C26CA452}" dt="2024-08-21T15:12:31.955" v="614" actId="27636"/>
          <ac:spMkLst>
            <pc:docMk/>
            <pc:sldMk cId="2448474061" sldId="287"/>
            <ac:spMk id="4" creationId="{3A63229D-5A52-4CCA-AE7C-5164256914C8}"/>
          </ac:spMkLst>
        </pc:spChg>
      </pc:sldChg>
      <pc:sldChg chg="modSp mod">
        <pc:chgData name="Espinola-Arredondo, Ana Fabiola" userId="2389861a-9b00-4e05-a52a-bbe4d3cfc079" providerId="ADAL" clId="{A34D9FD4-4694-46E1-9F75-EE68C26CA452}" dt="2024-08-13T19:43:58.159" v="152" actId="20577"/>
        <pc:sldMkLst>
          <pc:docMk/>
          <pc:sldMk cId="3165087613" sldId="290"/>
        </pc:sldMkLst>
        <pc:spChg chg="mod">
          <ac:chgData name="Espinola-Arredondo, Ana Fabiola" userId="2389861a-9b00-4e05-a52a-bbe4d3cfc079" providerId="ADAL" clId="{A34D9FD4-4694-46E1-9F75-EE68C26CA452}" dt="2024-08-13T19:43:58.159" v="152" actId="20577"/>
          <ac:spMkLst>
            <pc:docMk/>
            <pc:sldMk cId="3165087613" sldId="290"/>
            <ac:spMk id="2" creationId="{40076386-BDC2-8E40-F1EB-9FFFA03B0430}"/>
          </ac:spMkLst>
        </pc:spChg>
      </pc:sldChg>
      <pc:sldChg chg="modSp mod">
        <pc:chgData name="Espinola-Arredondo, Ana Fabiola" userId="2389861a-9b00-4e05-a52a-bbe4d3cfc079" providerId="ADAL" clId="{A34D9FD4-4694-46E1-9F75-EE68C26CA452}" dt="2024-08-13T19:44:18.673" v="153" actId="207"/>
        <pc:sldMkLst>
          <pc:docMk/>
          <pc:sldMk cId="1554684832" sldId="291"/>
        </pc:sldMkLst>
        <pc:spChg chg="mod">
          <ac:chgData name="Espinola-Arredondo, Ana Fabiola" userId="2389861a-9b00-4e05-a52a-bbe4d3cfc079" providerId="ADAL" clId="{A34D9FD4-4694-46E1-9F75-EE68C26CA452}" dt="2024-08-13T19:44:18.673" v="153" actId="207"/>
          <ac:spMkLst>
            <pc:docMk/>
            <pc:sldMk cId="1554684832" sldId="291"/>
            <ac:spMk id="2" creationId="{40076386-BDC2-8E40-F1EB-9FFFA03B0430}"/>
          </ac:spMkLst>
        </pc:spChg>
      </pc:sldChg>
      <pc:sldChg chg="modSp mod">
        <pc:chgData name="Espinola-Arredondo, Ana Fabiola" userId="2389861a-9b00-4e05-a52a-bbe4d3cfc079" providerId="ADAL" clId="{A34D9FD4-4694-46E1-9F75-EE68C26CA452}" dt="2024-08-13T19:30:40.713" v="64" actId="113"/>
        <pc:sldMkLst>
          <pc:docMk/>
          <pc:sldMk cId="3195188593" sldId="292"/>
        </pc:sldMkLst>
        <pc:spChg chg="mod">
          <ac:chgData name="Espinola-Arredondo, Ana Fabiola" userId="2389861a-9b00-4e05-a52a-bbe4d3cfc079" providerId="ADAL" clId="{A34D9FD4-4694-46E1-9F75-EE68C26CA452}" dt="2024-08-13T19:30:40.713" v="64" actId="113"/>
          <ac:spMkLst>
            <pc:docMk/>
            <pc:sldMk cId="3195188593" sldId="292"/>
            <ac:spMk id="2" creationId="{40076386-BDC2-8E40-F1EB-9FFFA03B0430}"/>
          </ac:spMkLst>
        </pc:spChg>
      </pc:sldChg>
      <pc:sldChg chg="modSp mod">
        <pc:chgData name="Espinola-Arredondo, Ana Fabiola" userId="2389861a-9b00-4e05-a52a-bbe4d3cfc079" providerId="ADAL" clId="{A34D9FD4-4694-46E1-9F75-EE68C26CA452}" dt="2024-08-13T19:31:50.002" v="70" actId="255"/>
        <pc:sldMkLst>
          <pc:docMk/>
          <pc:sldMk cId="3701706758" sldId="293"/>
        </pc:sldMkLst>
        <pc:spChg chg="mod">
          <ac:chgData name="Espinola-Arredondo, Ana Fabiola" userId="2389861a-9b00-4e05-a52a-bbe4d3cfc079" providerId="ADAL" clId="{A34D9FD4-4694-46E1-9F75-EE68C26CA452}" dt="2024-08-13T19:31:50.002" v="70" actId="255"/>
          <ac:spMkLst>
            <pc:docMk/>
            <pc:sldMk cId="3701706758" sldId="293"/>
            <ac:spMk id="2" creationId="{40076386-BDC2-8E40-F1EB-9FFFA03B0430}"/>
          </ac:spMkLst>
        </pc:spChg>
      </pc:sldChg>
      <pc:sldChg chg="modSp mod">
        <pc:chgData name="Espinola-Arredondo, Ana Fabiola" userId="2389861a-9b00-4e05-a52a-bbe4d3cfc079" providerId="ADAL" clId="{A34D9FD4-4694-46E1-9F75-EE68C26CA452}" dt="2024-08-13T19:33:53.016" v="75" actId="21"/>
        <pc:sldMkLst>
          <pc:docMk/>
          <pc:sldMk cId="1511096286" sldId="294"/>
        </pc:sldMkLst>
        <pc:spChg chg="mod">
          <ac:chgData name="Espinola-Arredondo, Ana Fabiola" userId="2389861a-9b00-4e05-a52a-bbe4d3cfc079" providerId="ADAL" clId="{A34D9FD4-4694-46E1-9F75-EE68C26CA452}" dt="2024-08-13T19:33:53.016" v="75" actId="21"/>
          <ac:spMkLst>
            <pc:docMk/>
            <pc:sldMk cId="1511096286" sldId="294"/>
            <ac:spMk id="2" creationId="{40076386-BDC2-8E40-F1EB-9FFFA03B0430}"/>
          </ac:spMkLst>
        </pc:spChg>
      </pc:sldChg>
      <pc:sldChg chg="addSp delSp modSp mod">
        <pc:chgData name="Espinola-Arredondo, Ana Fabiola" userId="2389861a-9b00-4e05-a52a-bbe4d3cfc079" providerId="ADAL" clId="{A34D9FD4-4694-46E1-9F75-EE68C26CA452}" dt="2024-08-13T19:43:23.108" v="149" actId="1076"/>
        <pc:sldMkLst>
          <pc:docMk/>
          <pc:sldMk cId="231841776" sldId="296"/>
        </pc:sldMkLst>
        <pc:spChg chg="add mod">
          <ac:chgData name="Espinola-Arredondo, Ana Fabiola" userId="2389861a-9b00-4e05-a52a-bbe4d3cfc079" providerId="ADAL" clId="{A34D9FD4-4694-46E1-9F75-EE68C26CA452}" dt="2024-08-13T19:43:23.108" v="149" actId="1076"/>
          <ac:spMkLst>
            <pc:docMk/>
            <pc:sldMk cId="231841776" sldId="296"/>
            <ac:spMk id="5" creationId="{C661A76B-2468-BB04-49AA-B0FCD11EA780}"/>
          </ac:spMkLst>
        </pc:spChg>
        <pc:graphicFrameChg chg="del modGraphic">
          <ac:chgData name="Espinola-Arredondo, Ana Fabiola" userId="2389861a-9b00-4e05-a52a-bbe4d3cfc079" providerId="ADAL" clId="{A34D9FD4-4694-46E1-9F75-EE68C26CA452}" dt="2024-08-13T19:39:57.899" v="122" actId="478"/>
          <ac:graphicFrameMkLst>
            <pc:docMk/>
            <pc:sldMk cId="231841776" sldId="296"/>
            <ac:graphicFrameMk id="4" creationId="{5755102A-5397-8BF2-44E0-E51DE885ACF8}"/>
          </ac:graphicFrameMkLst>
        </pc:graphicFrameChg>
      </pc:sldChg>
      <pc:sldChg chg="addSp delSp modSp mod">
        <pc:chgData name="Espinola-Arredondo, Ana Fabiola" userId="2389861a-9b00-4e05-a52a-bbe4d3cfc079" providerId="ADAL" clId="{A34D9FD4-4694-46E1-9F75-EE68C26CA452}" dt="2024-08-21T14:39:05.485" v="260" actId="14100"/>
        <pc:sldMkLst>
          <pc:docMk/>
          <pc:sldMk cId="27893367" sldId="304"/>
        </pc:sldMkLst>
        <pc:picChg chg="add mod">
          <ac:chgData name="Espinola-Arredondo, Ana Fabiola" userId="2389861a-9b00-4e05-a52a-bbe4d3cfc079" providerId="ADAL" clId="{A34D9FD4-4694-46E1-9F75-EE68C26CA452}" dt="2024-08-21T14:39:05.485" v="260" actId="14100"/>
          <ac:picMkLst>
            <pc:docMk/>
            <pc:sldMk cId="27893367" sldId="304"/>
            <ac:picMk id="3" creationId="{647BF2BC-9B68-B8D1-C42A-3E55FA5383E6}"/>
          </ac:picMkLst>
        </pc:picChg>
        <pc:picChg chg="del">
          <ac:chgData name="Espinola-Arredondo, Ana Fabiola" userId="2389861a-9b00-4e05-a52a-bbe4d3cfc079" providerId="ADAL" clId="{A34D9FD4-4694-46E1-9F75-EE68C26CA452}" dt="2024-08-21T14:38:51.685" v="255" actId="478"/>
          <ac:picMkLst>
            <pc:docMk/>
            <pc:sldMk cId="27893367" sldId="304"/>
            <ac:picMk id="6" creationId="{722D4A68-A910-4059-8312-685BBAC61420}"/>
          </ac:picMkLst>
        </pc:picChg>
      </pc:sldChg>
      <pc:sldChg chg="addSp delSp modSp mod">
        <pc:chgData name="Espinola-Arredondo, Ana Fabiola" userId="2389861a-9b00-4e05-a52a-bbe4d3cfc079" providerId="ADAL" clId="{A34D9FD4-4694-46E1-9F75-EE68C26CA452}" dt="2024-08-21T14:30:53.157" v="222" actId="14100"/>
        <pc:sldMkLst>
          <pc:docMk/>
          <pc:sldMk cId="3321539813" sldId="305"/>
        </pc:sldMkLst>
        <pc:spChg chg="mod">
          <ac:chgData name="Espinola-Arredondo, Ana Fabiola" userId="2389861a-9b00-4e05-a52a-bbe4d3cfc079" providerId="ADAL" clId="{A34D9FD4-4694-46E1-9F75-EE68C26CA452}" dt="2024-08-21T14:30:46.544" v="220" actId="1076"/>
          <ac:spMkLst>
            <pc:docMk/>
            <pc:sldMk cId="3321539813" sldId="305"/>
            <ac:spMk id="2" creationId="{AC3C5AB4-B87E-4A7E-82BB-10031F14DD61}"/>
          </ac:spMkLst>
        </pc:spChg>
        <pc:picChg chg="add mod">
          <ac:chgData name="Espinola-Arredondo, Ana Fabiola" userId="2389861a-9b00-4e05-a52a-bbe4d3cfc079" providerId="ADAL" clId="{A34D9FD4-4694-46E1-9F75-EE68C26CA452}" dt="2024-08-21T14:30:53.157" v="222" actId="14100"/>
          <ac:picMkLst>
            <pc:docMk/>
            <pc:sldMk cId="3321539813" sldId="305"/>
            <ac:picMk id="4" creationId="{7953480C-59E7-6BC2-8D46-46B9F3C12763}"/>
          </ac:picMkLst>
        </pc:picChg>
        <pc:picChg chg="del mod">
          <ac:chgData name="Espinola-Arredondo, Ana Fabiola" userId="2389861a-9b00-4e05-a52a-bbe4d3cfc079" providerId="ADAL" clId="{A34D9FD4-4694-46E1-9F75-EE68C26CA452}" dt="2024-08-21T14:30:36.983" v="217" actId="478"/>
          <ac:picMkLst>
            <pc:docMk/>
            <pc:sldMk cId="3321539813" sldId="305"/>
            <ac:picMk id="5" creationId="{B4AFF210-FFDE-460D-AEF8-4B8ED916B37B}"/>
          </ac:picMkLst>
        </pc:picChg>
      </pc:sldChg>
      <pc:sldChg chg="addSp delSp modSp mod">
        <pc:chgData name="Espinola-Arredondo, Ana Fabiola" userId="2389861a-9b00-4e05-a52a-bbe4d3cfc079" providerId="ADAL" clId="{A34D9FD4-4694-46E1-9F75-EE68C26CA452}" dt="2024-08-21T14:34:57.793" v="232" actId="14100"/>
        <pc:sldMkLst>
          <pc:docMk/>
          <pc:sldMk cId="1732817383" sldId="306"/>
        </pc:sldMkLst>
        <pc:spChg chg="del mod">
          <ac:chgData name="Espinola-Arredondo, Ana Fabiola" userId="2389861a-9b00-4e05-a52a-bbe4d3cfc079" providerId="ADAL" clId="{A34D9FD4-4694-46E1-9F75-EE68C26CA452}" dt="2024-08-21T14:34:45.195" v="228" actId="478"/>
          <ac:spMkLst>
            <pc:docMk/>
            <pc:sldMk cId="1732817383" sldId="306"/>
            <ac:spMk id="2" creationId="{AC3C5AB4-B87E-4A7E-82BB-10031F14DD61}"/>
          </ac:spMkLst>
        </pc:spChg>
        <pc:spChg chg="add del mod">
          <ac:chgData name="Espinola-Arredondo, Ana Fabiola" userId="2389861a-9b00-4e05-a52a-bbe4d3cfc079" providerId="ADAL" clId="{A34D9FD4-4694-46E1-9F75-EE68C26CA452}" dt="2024-08-21T14:34:47.964" v="229" actId="478"/>
          <ac:spMkLst>
            <pc:docMk/>
            <pc:sldMk cId="1732817383" sldId="306"/>
            <ac:spMk id="7" creationId="{47561D63-ACCD-738D-465C-29A4B2406C06}"/>
          </ac:spMkLst>
        </pc:spChg>
        <pc:picChg chg="del">
          <ac:chgData name="Espinola-Arredondo, Ana Fabiola" userId="2389861a-9b00-4e05-a52a-bbe4d3cfc079" providerId="ADAL" clId="{A34D9FD4-4694-46E1-9F75-EE68C26CA452}" dt="2024-08-21T14:34:30.860" v="225" actId="478"/>
          <ac:picMkLst>
            <pc:docMk/>
            <pc:sldMk cId="1732817383" sldId="306"/>
            <ac:picMk id="4" creationId="{0ED3A51A-F141-495F-A65E-E961DDA4CBEF}"/>
          </ac:picMkLst>
        </pc:picChg>
        <pc:picChg chg="add mod">
          <ac:chgData name="Espinola-Arredondo, Ana Fabiola" userId="2389861a-9b00-4e05-a52a-bbe4d3cfc079" providerId="ADAL" clId="{A34D9FD4-4694-46E1-9F75-EE68C26CA452}" dt="2024-08-21T14:34:57.793" v="232" actId="14100"/>
          <ac:picMkLst>
            <pc:docMk/>
            <pc:sldMk cId="1732817383" sldId="306"/>
            <ac:picMk id="5" creationId="{D0DB59B1-CF9A-47E2-C9BD-E0567520DEF0}"/>
          </ac:picMkLst>
        </pc:picChg>
      </pc:sldChg>
      <pc:sldChg chg="addSp delSp modSp mod">
        <pc:chgData name="Espinola-Arredondo, Ana Fabiola" userId="2389861a-9b00-4e05-a52a-bbe4d3cfc079" providerId="ADAL" clId="{A34D9FD4-4694-46E1-9F75-EE68C26CA452}" dt="2024-08-21T14:49:12.479" v="267" actId="14100"/>
        <pc:sldMkLst>
          <pc:docMk/>
          <pc:sldMk cId="591747518" sldId="307"/>
        </pc:sldMkLst>
        <pc:picChg chg="del">
          <ac:chgData name="Espinola-Arredondo, Ana Fabiola" userId="2389861a-9b00-4e05-a52a-bbe4d3cfc079" providerId="ADAL" clId="{A34D9FD4-4694-46E1-9F75-EE68C26CA452}" dt="2024-08-21T14:48:32.412" v="261" actId="478"/>
          <ac:picMkLst>
            <pc:docMk/>
            <pc:sldMk cId="591747518" sldId="307"/>
            <ac:picMk id="3" creationId="{9FB0B57E-C1DF-4D38-8667-AD2D4F1C4E04}"/>
          </ac:picMkLst>
        </pc:picChg>
        <pc:picChg chg="add mod">
          <ac:chgData name="Espinola-Arredondo, Ana Fabiola" userId="2389861a-9b00-4e05-a52a-bbe4d3cfc079" providerId="ADAL" clId="{A34D9FD4-4694-46E1-9F75-EE68C26CA452}" dt="2024-08-21T14:49:12.479" v="267" actId="14100"/>
          <ac:picMkLst>
            <pc:docMk/>
            <pc:sldMk cId="591747518" sldId="307"/>
            <ac:picMk id="4" creationId="{AAF4E438-2545-BA70-3456-15FF2923B77F}"/>
          </ac:picMkLst>
        </pc:picChg>
      </pc:sldChg>
      <pc:sldChg chg="modSp mod">
        <pc:chgData name="Espinola-Arredondo, Ana Fabiola" userId="2389861a-9b00-4e05-a52a-bbe4d3cfc079" providerId="ADAL" clId="{A34D9FD4-4694-46E1-9F75-EE68C26CA452}" dt="2024-08-13T19:29:51.057" v="60" actId="14100"/>
        <pc:sldMkLst>
          <pc:docMk/>
          <pc:sldMk cId="3230119814" sldId="308"/>
        </pc:sldMkLst>
        <pc:spChg chg="mod">
          <ac:chgData name="Espinola-Arredondo, Ana Fabiola" userId="2389861a-9b00-4e05-a52a-bbe4d3cfc079" providerId="ADAL" clId="{A34D9FD4-4694-46E1-9F75-EE68C26CA452}" dt="2024-08-13T19:29:32.622" v="54" actId="20577"/>
          <ac:spMkLst>
            <pc:docMk/>
            <pc:sldMk cId="3230119814" sldId="308"/>
            <ac:spMk id="2" creationId="{FA8B23F2-37B9-44AF-BC5F-025763EB64D3}"/>
          </ac:spMkLst>
        </pc:spChg>
        <pc:spChg chg="mod">
          <ac:chgData name="Espinola-Arredondo, Ana Fabiola" userId="2389861a-9b00-4e05-a52a-bbe4d3cfc079" providerId="ADAL" clId="{A34D9FD4-4694-46E1-9F75-EE68C26CA452}" dt="2024-08-13T19:29:51.057" v="60" actId="14100"/>
          <ac:spMkLst>
            <pc:docMk/>
            <pc:sldMk cId="3230119814" sldId="308"/>
            <ac:spMk id="9" creationId="{A6CA9F52-B341-4AC4-8903-1F5789567A00}"/>
          </ac:spMkLst>
        </pc:spChg>
      </pc:sldChg>
      <pc:sldChg chg="modSp mod">
        <pc:chgData name="Espinola-Arredondo, Ana Fabiola" userId="2389861a-9b00-4e05-a52a-bbe4d3cfc079" providerId="ADAL" clId="{A34D9FD4-4694-46E1-9F75-EE68C26CA452}" dt="2024-08-15T21:31:21.740" v="163" actId="20577"/>
        <pc:sldMkLst>
          <pc:docMk/>
          <pc:sldMk cId="3381474796" sldId="311"/>
        </pc:sldMkLst>
        <pc:spChg chg="mod">
          <ac:chgData name="Espinola-Arredondo, Ana Fabiola" userId="2389861a-9b00-4e05-a52a-bbe4d3cfc079" providerId="ADAL" clId="{A34D9FD4-4694-46E1-9F75-EE68C26CA452}" dt="2024-08-15T21:31:21.740" v="163" actId="20577"/>
          <ac:spMkLst>
            <pc:docMk/>
            <pc:sldMk cId="3381474796" sldId="311"/>
            <ac:spMk id="2" creationId="{C558DA4D-E746-44DD-8853-4E647DD319FA}"/>
          </ac:spMkLst>
        </pc:spChg>
      </pc:sldChg>
      <pc:sldChg chg="modSp add mod">
        <pc:chgData name="Espinola-Arredondo, Ana Fabiola" userId="2389861a-9b00-4e05-a52a-bbe4d3cfc079" providerId="ADAL" clId="{A34D9FD4-4694-46E1-9F75-EE68C26CA452}" dt="2024-08-13T19:39:03.928" v="119" actId="1076"/>
        <pc:sldMkLst>
          <pc:docMk/>
          <pc:sldMk cId="3305190582" sldId="314"/>
        </pc:sldMkLst>
        <pc:spChg chg="mod">
          <ac:chgData name="Espinola-Arredondo, Ana Fabiola" userId="2389861a-9b00-4e05-a52a-bbe4d3cfc079" providerId="ADAL" clId="{A34D9FD4-4694-46E1-9F75-EE68C26CA452}" dt="2024-08-13T19:39:03.928" v="119" actId="1076"/>
          <ac:spMkLst>
            <pc:docMk/>
            <pc:sldMk cId="3305190582" sldId="314"/>
            <ac:spMk id="2" creationId="{40076386-BDC2-8E40-F1EB-9FFFA03B0430}"/>
          </ac:spMkLst>
        </pc:spChg>
      </pc:sldChg>
      <pc:sldChg chg="modSp add mod">
        <pc:chgData name="Espinola-Arredondo, Ana Fabiola" userId="2389861a-9b00-4e05-a52a-bbe4d3cfc079" providerId="ADAL" clId="{A34D9FD4-4694-46E1-9F75-EE68C26CA452}" dt="2024-08-13T19:43:38.269" v="151" actId="1076"/>
        <pc:sldMkLst>
          <pc:docMk/>
          <pc:sldMk cId="26926083" sldId="315"/>
        </pc:sldMkLst>
        <pc:graphicFrameChg chg="mod modGraphic">
          <ac:chgData name="Espinola-Arredondo, Ana Fabiola" userId="2389861a-9b00-4e05-a52a-bbe4d3cfc079" providerId="ADAL" clId="{A34D9FD4-4694-46E1-9F75-EE68C26CA452}" dt="2024-08-13T19:43:38.269" v="151" actId="1076"/>
          <ac:graphicFrameMkLst>
            <pc:docMk/>
            <pc:sldMk cId="26926083" sldId="315"/>
            <ac:graphicFrameMk id="4" creationId="{5755102A-5397-8BF2-44E0-E51DE885ACF8}"/>
          </ac:graphicFrameMkLst>
        </pc:graphicFrameChg>
      </pc:sldChg>
      <pc:sldChg chg="addSp delSp modSp add mod">
        <pc:chgData name="Espinola-Arredondo, Ana Fabiola" userId="2389861a-9b00-4e05-a52a-bbe4d3cfc079" providerId="ADAL" clId="{A34D9FD4-4694-46E1-9F75-EE68C26CA452}" dt="2024-08-15T21:37:47.483" v="215" actId="14100"/>
        <pc:sldMkLst>
          <pc:docMk/>
          <pc:sldMk cId="993372970" sldId="316"/>
        </pc:sldMkLst>
        <pc:spChg chg="del mod">
          <ac:chgData name="Espinola-Arredondo, Ana Fabiola" userId="2389861a-9b00-4e05-a52a-bbe4d3cfc079" providerId="ADAL" clId="{A34D9FD4-4694-46E1-9F75-EE68C26CA452}" dt="2024-08-15T21:34:22.452" v="167" actId="478"/>
          <ac:spMkLst>
            <pc:docMk/>
            <pc:sldMk cId="993372970" sldId="316"/>
            <ac:spMk id="2" creationId="{40076386-BDC2-8E40-F1EB-9FFFA03B0430}"/>
          </ac:spMkLst>
        </pc:spChg>
        <pc:spChg chg="add del mod">
          <ac:chgData name="Espinola-Arredondo, Ana Fabiola" userId="2389861a-9b00-4e05-a52a-bbe4d3cfc079" providerId="ADAL" clId="{A34D9FD4-4694-46E1-9F75-EE68C26CA452}" dt="2024-08-15T21:34:25.038" v="168" actId="478"/>
          <ac:spMkLst>
            <pc:docMk/>
            <pc:sldMk cId="993372970" sldId="316"/>
            <ac:spMk id="4" creationId="{E40BC65E-15B4-23A8-45CF-A83CC9EC98D3}"/>
          </ac:spMkLst>
        </pc:spChg>
        <pc:picChg chg="add del mod">
          <ac:chgData name="Espinola-Arredondo, Ana Fabiola" userId="2389861a-9b00-4e05-a52a-bbe4d3cfc079" providerId="ADAL" clId="{A34D9FD4-4694-46E1-9F75-EE68C26CA452}" dt="2024-08-15T21:37:35.279" v="210" actId="478"/>
          <ac:picMkLst>
            <pc:docMk/>
            <pc:sldMk cId="993372970" sldId="316"/>
            <ac:picMk id="6" creationId="{7A220995-E7C7-8113-4198-88BA8B703E8A}"/>
          </ac:picMkLst>
        </pc:picChg>
        <pc:picChg chg="add mod">
          <ac:chgData name="Espinola-Arredondo, Ana Fabiola" userId="2389861a-9b00-4e05-a52a-bbe4d3cfc079" providerId="ADAL" clId="{A34D9FD4-4694-46E1-9F75-EE68C26CA452}" dt="2024-08-15T21:37:47.483" v="215" actId="14100"/>
          <ac:picMkLst>
            <pc:docMk/>
            <pc:sldMk cId="993372970" sldId="316"/>
            <ac:picMk id="8" creationId="{7794ABF3-DEF5-8A78-E35C-182711E4F0E0}"/>
          </ac:picMkLst>
        </pc:picChg>
      </pc:sldChg>
      <pc:sldChg chg="addSp delSp modSp add mod">
        <pc:chgData name="Espinola-Arredondo, Ana Fabiola" userId="2389861a-9b00-4e05-a52a-bbe4d3cfc079" providerId="ADAL" clId="{A34D9FD4-4694-46E1-9F75-EE68C26CA452}" dt="2024-08-15T21:37:12.707" v="209" actId="14100"/>
        <pc:sldMkLst>
          <pc:docMk/>
          <pc:sldMk cId="203322694" sldId="317"/>
        </pc:sldMkLst>
        <pc:spChg chg="add mod ord">
          <ac:chgData name="Espinola-Arredondo, Ana Fabiola" userId="2389861a-9b00-4e05-a52a-bbe4d3cfc079" providerId="ADAL" clId="{A34D9FD4-4694-46E1-9F75-EE68C26CA452}" dt="2024-08-15T21:36:58.829" v="206" actId="14100"/>
          <ac:spMkLst>
            <pc:docMk/>
            <pc:sldMk cId="203322694" sldId="317"/>
            <ac:spMk id="4" creationId="{5A15ED77-BE4F-ADD0-7A03-5E2800834133}"/>
          </ac:spMkLst>
        </pc:spChg>
        <pc:picChg chg="add mod">
          <ac:chgData name="Espinola-Arredondo, Ana Fabiola" userId="2389861a-9b00-4e05-a52a-bbe4d3cfc079" providerId="ADAL" clId="{A34D9FD4-4694-46E1-9F75-EE68C26CA452}" dt="2024-08-15T21:35:15.484" v="178" actId="14100"/>
          <ac:picMkLst>
            <pc:docMk/>
            <pc:sldMk cId="203322694" sldId="317"/>
            <ac:picMk id="3" creationId="{DBDCCBAF-D504-AF5D-4AF2-E80998B664FB}"/>
          </ac:picMkLst>
        </pc:picChg>
        <pc:picChg chg="add mod">
          <ac:chgData name="Espinola-Arredondo, Ana Fabiola" userId="2389861a-9b00-4e05-a52a-bbe4d3cfc079" providerId="ADAL" clId="{A34D9FD4-4694-46E1-9F75-EE68C26CA452}" dt="2024-08-15T21:37:12.707" v="209" actId="14100"/>
          <ac:picMkLst>
            <pc:docMk/>
            <pc:sldMk cId="203322694" sldId="317"/>
            <ac:picMk id="5" creationId="{8D4B99DE-9F1E-F372-F3CE-1D7CE860FC85}"/>
          </ac:picMkLst>
        </pc:picChg>
        <pc:picChg chg="del">
          <ac:chgData name="Espinola-Arredondo, Ana Fabiola" userId="2389861a-9b00-4e05-a52a-bbe4d3cfc079" providerId="ADAL" clId="{A34D9FD4-4694-46E1-9F75-EE68C26CA452}" dt="2024-08-15T21:35:06.073" v="175" actId="478"/>
          <ac:picMkLst>
            <pc:docMk/>
            <pc:sldMk cId="203322694" sldId="317"/>
            <ac:picMk id="6" creationId="{7A220995-E7C7-8113-4198-88BA8B703E8A}"/>
          </ac:picMkLst>
        </pc:picChg>
      </pc:sldChg>
      <pc:sldChg chg="add del">
        <pc:chgData name="Espinola-Arredondo, Ana Fabiola" userId="2389861a-9b00-4e05-a52a-bbe4d3cfc079" providerId="ADAL" clId="{A34D9FD4-4694-46E1-9F75-EE68C26CA452}" dt="2024-08-15T21:34:56.297" v="173" actId="47"/>
        <pc:sldMkLst>
          <pc:docMk/>
          <pc:sldMk cId="3044272710" sldId="317"/>
        </pc:sldMkLst>
      </pc:sldChg>
      <pc:sldChg chg="addSp delSp modSp add mod">
        <pc:chgData name="Espinola-Arredondo, Ana Fabiola" userId="2389861a-9b00-4e05-a52a-bbe4d3cfc079" providerId="ADAL" clId="{A34D9FD4-4694-46E1-9F75-EE68C26CA452}" dt="2024-08-21T14:37:25.923" v="254" actId="14100"/>
        <pc:sldMkLst>
          <pc:docMk/>
          <pc:sldMk cId="3893925205" sldId="318"/>
        </pc:sldMkLst>
        <pc:picChg chg="add mod">
          <ac:chgData name="Espinola-Arredondo, Ana Fabiola" userId="2389861a-9b00-4e05-a52a-bbe4d3cfc079" providerId="ADAL" clId="{A34D9FD4-4694-46E1-9F75-EE68C26CA452}" dt="2024-08-21T14:37:25.923" v="254" actId="14100"/>
          <ac:picMkLst>
            <pc:docMk/>
            <pc:sldMk cId="3893925205" sldId="318"/>
            <ac:picMk id="3" creationId="{022D9632-67E8-3FF3-8318-3FD95119F1B6}"/>
          </ac:picMkLst>
        </pc:picChg>
        <pc:picChg chg="del">
          <ac:chgData name="Espinola-Arredondo, Ana Fabiola" userId="2389861a-9b00-4e05-a52a-bbe4d3cfc079" providerId="ADAL" clId="{A34D9FD4-4694-46E1-9F75-EE68C26CA452}" dt="2024-08-21T14:36:25.910" v="234" actId="478"/>
          <ac:picMkLst>
            <pc:docMk/>
            <pc:sldMk cId="3893925205" sldId="318"/>
            <ac:picMk id="5" creationId="{D0DB59B1-CF9A-47E2-C9BD-E0567520DEF0}"/>
          </ac:picMkLst>
        </pc:picChg>
      </pc:sldChg>
      <pc:sldChg chg="addSp delSp modSp add mod">
        <pc:chgData name="Espinola-Arredondo, Ana Fabiola" userId="2389861a-9b00-4e05-a52a-bbe4d3cfc079" providerId="ADAL" clId="{A34D9FD4-4694-46E1-9F75-EE68C26CA452}" dt="2024-08-21T14:59:30.198" v="332" actId="14100"/>
        <pc:sldMkLst>
          <pc:docMk/>
          <pc:sldMk cId="3377091288" sldId="319"/>
        </pc:sldMkLst>
        <pc:spChg chg="mod">
          <ac:chgData name="Espinola-Arredondo, Ana Fabiola" userId="2389861a-9b00-4e05-a52a-bbe4d3cfc079" providerId="ADAL" clId="{A34D9FD4-4694-46E1-9F75-EE68C26CA452}" dt="2024-08-21T14:57:26.918" v="302" actId="14100"/>
          <ac:spMkLst>
            <pc:docMk/>
            <pc:sldMk cId="3377091288" sldId="319"/>
            <ac:spMk id="2" creationId="{00000000-0000-0000-0000-000000000000}"/>
          </ac:spMkLst>
        </pc:spChg>
        <pc:spChg chg="del mod">
          <ac:chgData name="Espinola-Arredondo, Ana Fabiola" userId="2389861a-9b00-4e05-a52a-bbe4d3cfc079" providerId="ADAL" clId="{A34D9FD4-4694-46E1-9F75-EE68C26CA452}" dt="2024-08-21T14:55:22.364" v="271" actId="478"/>
          <ac:spMkLst>
            <pc:docMk/>
            <pc:sldMk cId="3377091288" sldId="319"/>
            <ac:spMk id="3" creationId="{00000000-0000-0000-0000-000000000000}"/>
          </ac:spMkLst>
        </pc:spChg>
        <pc:spChg chg="add del mod">
          <ac:chgData name="Espinola-Arredondo, Ana Fabiola" userId="2389861a-9b00-4e05-a52a-bbe4d3cfc079" providerId="ADAL" clId="{A34D9FD4-4694-46E1-9F75-EE68C26CA452}" dt="2024-08-21T14:55:24.046" v="272" actId="478"/>
          <ac:spMkLst>
            <pc:docMk/>
            <pc:sldMk cId="3377091288" sldId="319"/>
            <ac:spMk id="5" creationId="{2C6E5BAB-0666-92D7-2731-6B41D2ED9269}"/>
          </ac:spMkLst>
        </pc:spChg>
        <pc:spChg chg="add mod">
          <ac:chgData name="Espinola-Arredondo, Ana Fabiola" userId="2389861a-9b00-4e05-a52a-bbe4d3cfc079" providerId="ADAL" clId="{A34D9FD4-4694-46E1-9F75-EE68C26CA452}" dt="2024-08-21T14:59:30.198" v="332" actId="14100"/>
          <ac:spMkLst>
            <pc:docMk/>
            <pc:sldMk cId="3377091288" sldId="319"/>
            <ac:spMk id="9" creationId="{4B9D0ED6-4B31-A947-ABA5-615F07BDD0F4}"/>
          </ac:spMkLst>
        </pc:spChg>
        <pc:picChg chg="add del mod">
          <ac:chgData name="Espinola-Arredondo, Ana Fabiola" userId="2389861a-9b00-4e05-a52a-bbe4d3cfc079" providerId="ADAL" clId="{A34D9FD4-4694-46E1-9F75-EE68C26CA452}" dt="2024-08-21T14:57:38.079" v="304" actId="478"/>
          <ac:picMkLst>
            <pc:docMk/>
            <pc:sldMk cId="3377091288" sldId="319"/>
            <ac:picMk id="7" creationId="{EBE1C15E-FBA1-E2B4-96A1-508DBF3F510B}"/>
          </ac:picMkLst>
        </pc:picChg>
      </pc:sldChg>
      <pc:sldChg chg="addSp delSp modSp add mod">
        <pc:chgData name="Espinola-Arredondo, Ana Fabiola" userId="2389861a-9b00-4e05-a52a-bbe4d3cfc079" providerId="ADAL" clId="{A34D9FD4-4694-46E1-9F75-EE68C26CA452}" dt="2024-08-21T15:01:28.402" v="346" actId="14100"/>
        <pc:sldMkLst>
          <pc:docMk/>
          <pc:sldMk cId="851176978" sldId="320"/>
        </pc:sldMkLst>
        <pc:spChg chg="mod">
          <ac:chgData name="Espinola-Arredondo, Ana Fabiola" userId="2389861a-9b00-4e05-a52a-bbe4d3cfc079" providerId="ADAL" clId="{A34D9FD4-4694-46E1-9F75-EE68C26CA452}" dt="2024-08-21T14:59:51.560" v="333" actId="14100"/>
          <ac:spMkLst>
            <pc:docMk/>
            <pc:sldMk cId="851176978" sldId="320"/>
            <ac:spMk id="2" creationId="{00000000-0000-0000-0000-000000000000}"/>
          </ac:spMkLst>
        </pc:spChg>
        <pc:spChg chg="add mod ord">
          <ac:chgData name="Espinola-Arredondo, Ana Fabiola" userId="2389861a-9b00-4e05-a52a-bbe4d3cfc079" providerId="ADAL" clId="{A34D9FD4-4694-46E1-9F75-EE68C26CA452}" dt="2024-08-21T15:01:28.402" v="346" actId="14100"/>
          <ac:spMkLst>
            <pc:docMk/>
            <pc:sldMk cId="851176978" sldId="320"/>
            <ac:spMk id="6" creationId="{C668B59E-DEA8-8E92-0119-2E7110CABED4}"/>
          </ac:spMkLst>
        </pc:spChg>
        <pc:picChg chg="mod">
          <ac:chgData name="Espinola-Arredondo, Ana Fabiola" userId="2389861a-9b00-4e05-a52a-bbe4d3cfc079" providerId="ADAL" clId="{A34D9FD4-4694-46E1-9F75-EE68C26CA452}" dt="2024-08-21T14:59:54.299" v="334" actId="14100"/>
          <ac:picMkLst>
            <pc:docMk/>
            <pc:sldMk cId="851176978" sldId="320"/>
            <ac:picMk id="7" creationId="{EBE1C15E-FBA1-E2B4-96A1-508DBF3F510B}"/>
          </ac:picMkLst>
        </pc:picChg>
        <pc:cxnChg chg="add del mod">
          <ac:chgData name="Espinola-Arredondo, Ana Fabiola" userId="2389861a-9b00-4e05-a52a-bbe4d3cfc079" providerId="ADAL" clId="{A34D9FD4-4694-46E1-9F75-EE68C26CA452}" dt="2024-08-21T15:00:34.478" v="338" actId="478"/>
          <ac:cxnSpMkLst>
            <pc:docMk/>
            <pc:sldMk cId="851176978" sldId="320"/>
            <ac:cxnSpMk id="4" creationId="{F1E36218-02E9-B9AB-7DA3-8653694709FA}"/>
          </ac:cxnSpMkLst>
        </pc:cxnChg>
      </pc:sldChg>
      <pc:sldChg chg="addSp delSp modSp new mod">
        <pc:chgData name="Espinola-Arredondo, Ana Fabiola" userId="2389861a-9b00-4e05-a52a-bbe4d3cfc079" providerId="ADAL" clId="{A34D9FD4-4694-46E1-9F75-EE68C26CA452}" dt="2024-08-21T15:12:50.476" v="616" actId="14100"/>
        <pc:sldMkLst>
          <pc:docMk/>
          <pc:sldMk cId="3230083610" sldId="321"/>
        </pc:sldMkLst>
        <pc:spChg chg="del">
          <ac:chgData name="Espinola-Arredondo, Ana Fabiola" userId="2389861a-9b00-4e05-a52a-bbe4d3cfc079" providerId="ADAL" clId="{A34D9FD4-4694-46E1-9F75-EE68C26CA452}" dt="2024-08-21T15:08:18.810" v="353" actId="478"/>
          <ac:spMkLst>
            <pc:docMk/>
            <pc:sldMk cId="3230083610" sldId="321"/>
            <ac:spMk id="2" creationId="{6637B4EF-7345-7CD0-81AF-6E8F4652E2CF}"/>
          </ac:spMkLst>
        </pc:spChg>
        <pc:spChg chg="del">
          <ac:chgData name="Espinola-Arredondo, Ana Fabiola" userId="2389861a-9b00-4e05-a52a-bbe4d3cfc079" providerId="ADAL" clId="{A34D9FD4-4694-46E1-9F75-EE68C26CA452}" dt="2024-08-21T15:08:26.402" v="355" actId="478"/>
          <ac:spMkLst>
            <pc:docMk/>
            <pc:sldMk cId="3230083610" sldId="321"/>
            <ac:spMk id="3" creationId="{56D3744B-DACE-3939-8A9A-EDA760BFF6EB}"/>
          </ac:spMkLst>
        </pc:spChg>
        <pc:spChg chg="add mod">
          <ac:chgData name="Espinola-Arredondo, Ana Fabiola" userId="2389861a-9b00-4e05-a52a-bbe4d3cfc079" providerId="ADAL" clId="{A34D9FD4-4694-46E1-9F75-EE68C26CA452}" dt="2024-08-21T15:12:50.476" v="616" actId="14100"/>
          <ac:spMkLst>
            <pc:docMk/>
            <pc:sldMk cId="3230083610" sldId="321"/>
            <ac:spMk id="6" creationId="{E673313B-DD2A-A0F7-14E0-922942FB7017}"/>
          </ac:spMkLst>
        </pc:spChg>
        <pc:picChg chg="add mod">
          <ac:chgData name="Espinola-Arredondo, Ana Fabiola" userId="2389861a-9b00-4e05-a52a-bbe4d3cfc079" providerId="ADAL" clId="{A34D9FD4-4694-46E1-9F75-EE68C26CA452}" dt="2024-08-21T15:12:25.675" v="610" actId="1076"/>
          <ac:picMkLst>
            <pc:docMk/>
            <pc:sldMk cId="3230083610" sldId="321"/>
            <ac:picMk id="4" creationId="{68C8CBAC-9F08-D70A-601C-EA8F768A7B3B}"/>
          </ac:picMkLst>
        </pc:picChg>
        <pc:picChg chg="add del">
          <ac:chgData name="Espinola-Arredondo, Ana Fabiola" userId="2389861a-9b00-4e05-a52a-bbe4d3cfc079" providerId="ADAL" clId="{A34D9FD4-4694-46E1-9F75-EE68C26CA452}" dt="2024-08-21T15:08:38.851" v="357" actId="478"/>
          <ac:picMkLst>
            <pc:docMk/>
            <pc:sldMk cId="3230083610" sldId="321"/>
            <ac:picMk id="5" creationId="{CC2036D5-CB8C-C844-9811-88F1E6C89C6C}"/>
          </ac:picMkLst>
        </pc:picChg>
      </pc:sldChg>
      <pc:sldChg chg="modSp add mod">
        <pc:chgData name="Espinola-Arredondo, Ana Fabiola" userId="2389861a-9b00-4e05-a52a-bbe4d3cfc079" providerId="ADAL" clId="{A34D9FD4-4694-46E1-9F75-EE68C26CA452}" dt="2024-08-21T15:25:42.968" v="1001" actId="27636"/>
        <pc:sldMkLst>
          <pc:docMk/>
          <pc:sldMk cId="3799801667" sldId="322"/>
        </pc:sldMkLst>
        <pc:spChg chg="mod">
          <ac:chgData name="Espinola-Arredondo, Ana Fabiola" userId="2389861a-9b00-4e05-a52a-bbe4d3cfc079" providerId="ADAL" clId="{A34D9FD4-4694-46E1-9F75-EE68C26CA452}" dt="2024-08-21T15:25:42.968" v="1001" actId="27636"/>
          <ac:spMkLst>
            <pc:docMk/>
            <pc:sldMk cId="3799801667" sldId="322"/>
            <ac:spMk id="4" creationId="{3A63229D-5A52-4CCA-AE7C-5164256914C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8/21/2024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3727421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1368080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8043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a:t>Click icon to add picture</a:t>
            </a:r>
            <a:endParaRPr lang="en-US" dirty="0"/>
          </a:p>
        </p:txBody>
      </p:sp>
      <p:sp>
        <p:nvSpPr>
          <p:cNvPr id="7" name="Picture Placeholder 6"/>
          <p:cNvSpPr>
            <a:spLocks noGrp="1"/>
          </p:cNvSpPr>
          <p:nvPr>
            <p:ph type="pic" sz="quarter" idx="12"/>
          </p:nvPr>
        </p:nvSpPr>
        <p:spPr>
          <a:xfrm>
            <a:off x="6229350" y="5429250"/>
            <a:ext cx="3124200" cy="1885950"/>
          </a:xfrm>
        </p:spPr>
        <p:txBody>
          <a:bodyPr/>
          <a:lstStyle/>
          <a:p>
            <a:r>
              <a:rPr lang="en-US"/>
              <a:t>Click icon to add picture</a:t>
            </a:r>
            <a:endParaRPr lang="en-US" dirty="0"/>
          </a:p>
        </p:txBody>
      </p:sp>
    </p:spTree>
    <p:extLst>
      <p:ext uri="{BB962C8B-B14F-4D97-AF65-F5344CB8AC3E}">
        <p14:creationId xmlns:p14="http://schemas.microsoft.com/office/powerpoint/2010/main" val="100007995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a:t>Click icon to add picture</a:t>
            </a:r>
            <a:endParaRPr lang="en-US" dirty="0"/>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903080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7">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7">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1226233728"/>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hyperlink" Target="mailto:anaespinola@wsu.edu"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mailto:jamilhasan.imon@wsu.edu" TargetMode="External"/><Relationship Id="rId2" Type="http://schemas.openxmlformats.org/officeDocument/2006/relationships/hyperlink" Target="mailto:r.rambikarison@wsu.edu"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nam12.safelinks.protection.outlook.com/?url=https%3A%2F%2Furldefense.com%2Fv3%2F__https%3A%2F%2Fmhe.my.site.com%2Fmacmillanlearning%2Fs%2Farticle%2FStudents-Register-for-Achieve-courses-via-your-school-s-LMS*canvas__%3BIw!!JmPEgBY0HMszNaDT!rVsNsFUqwcYDm4MpH7NaFRxRDce7hkmGKyej0KJ7sFJBaeguRa_XCxHSWNCUaEcA3INE08CdI2NhSxPrXe6d_qcZSQ%24&amp;data=05%7C02%7Canaespinola%40wsu.edu%7Cb0034483e06548c1cb6f08dc8a481ee9%7Cb52be471f7f147b4a8790c799bb53db5%7C0%7C0%7C638537289598143482%7CUnknown%7CTWFpbGZsb3d8eyJWIjoiMC4wLjAwMDAiLCJQIjoiV2luMzIiLCJBTiI6Ik1haWwiLCJXVCI6Mn0%3D%7C0%7C%7C%7C&amp;sdata=TxSeJKibCRE0zQBFofAmhUjg2YwZa0IRbqReLMgpw1E%3D&amp;reserved=0"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bankrate.com/banking/federal-reserve/latest-inflation-statistics/#why-is-inflation-so-high-right-now" TargetMode="Externa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p>
            <a:r>
              <a:rPr lang="en-US"/>
              <a:t>EconS 101:</a:t>
            </a:r>
            <a:br>
              <a:rPr lang="en-US"/>
            </a:br>
            <a:r>
              <a:rPr lang="en-US"/>
              <a:t>Fundamentals of Microeconomics</a:t>
            </a:r>
            <a:endParaRPr lang="en-US" dirty="0"/>
          </a:p>
        </p:txBody>
      </p:sp>
      <p:sp>
        <p:nvSpPr>
          <p:cNvPr id="9" name="Sub Title 1"/>
          <p:cNvSpPr>
            <a:spLocks noGrp="1"/>
          </p:cNvSpPr>
          <p:nvPr>
            <p:ph sz="quarter" idx="10"/>
          </p:nvPr>
        </p:nvSpPr>
        <p:spPr>
          <a:xfrm>
            <a:off x="7954963" y="1006475"/>
            <a:ext cx="1204912" cy="1355725"/>
          </a:xfrm>
        </p:spPr>
        <p:txBody>
          <a:bodyPr/>
          <a:lstStyle/>
          <a:p>
            <a:pPr lvl="0"/>
            <a:r>
              <a:rPr lang="en-US"/>
              <a:t>1</a:t>
            </a:r>
            <a:endParaRPr lang="en-US" dirty="0"/>
          </a:p>
        </p:txBody>
      </p:sp>
      <p:pic>
        <p:nvPicPr>
          <p:cNvPr id="6" name="Picture 5">
            <a:extLst>
              <a:ext uri="{FF2B5EF4-FFF2-40B4-BE49-F238E27FC236}">
                <a16:creationId xmlns:a16="http://schemas.microsoft.com/office/drawing/2014/main" id="{963B078D-05D6-465B-9C7F-A68FDD9E796C}"/>
              </a:ext>
            </a:extLst>
          </p:cNvPr>
          <p:cNvPicPr>
            <a:picLocks noChangeAspect="1"/>
          </p:cNvPicPr>
          <p:nvPr/>
        </p:nvPicPr>
        <p:blipFill>
          <a:blip r:embed="rId3"/>
          <a:stretch>
            <a:fillRect/>
          </a:stretch>
        </p:blipFill>
        <p:spPr>
          <a:xfrm>
            <a:off x="446314" y="1382487"/>
            <a:ext cx="4029609" cy="5766242"/>
          </a:xfrm>
          <a:prstGeom prst="rect">
            <a:avLst/>
          </a:prstGeom>
        </p:spPr>
      </p:pic>
    </p:spTree>
    <p:extLst>
      <p:ext uri="{BB962C8B-B14F-4D97-AF65-F5344CB8AC3E}">
        <p14:creationId xmlns:p14="http://schemas.microsoft.com/office/powerpoint/2010/main" val="1284163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262053" y="3345366"/>
            <a:ext cx="9534293" cy="4070195"/>
          </a:xfrm>
        </p:spPr>
        <p:txBody>
          <a:bodyPr/>
          <a:lstStyle/>
          <a:p>
            <a:pPr marL="0" marR="0" algn="l">
              <a:spcBef>
                <a:spcPts val="0"/>
              </a:spcBef>
              <a:spcAft>
                <a:spcPts val="0"/>
              </a:spcAft>
            </a:pPr>
            <a:br>
              <a:rPr lang="en-US" sz="5400" b="1" i="1" dirty="0">
                <a:solidFill>
                  <a:srgbClr val="000000"/>
                </a:solidFill>
                <a:effectLst/>
                <a:latin typeface="+mn-lt"/>
                <a:ea typeface="Times New Roman" panose="02020603050405020304" pitchFamily="18" charset="0"/>
              </a:rPr>
            </a:br>
            <a:br>
              <a:rPr lang="en-US" sz="5400" b="1" i="1" dirty="0">
                <a:solidFill>
                  <a:srgbClr val="000000"/>
                </a:solidFill>
                <a:effectLst/>
                <a:latin typeface="+mn-lt"/>
                <a:ea typeface="Times New Roman" panose="02020603050405020304" pitchFamily="18" charset="0"/>
              </a:rPr>
            </a:br>
            <a:br>
              <a:rPr lang="en-US" sz="5400" b="1" i="1" dirty="0">
                <a:solidFill>
                  <a:srgbClr val="000000"/>
                </a:solidFill>
                <a:effectLst/>
                <a:latin typeface="+mn-lt"/>
                <a:ea typeface="Times New Roman" panose="02020603050405020304" pitchFamily="18" charset="0"/>
              </a:rPr>
            </a:br>
            <a:r>
              <a:rPr lang="en-US" sz="3200" b="1" dirty="0">
                <a:solidFill>
                  <a:schemeClr val="bg1"/>
                </a:solidFill>
                <a:latin typeface="Californian FB" panose="0207040306080B030204" pitchFamily="18" charset="0"/>
              </a:rPr>
              <a:t>Instructor:</a:t>
            </a:r>
            <a:br>
              <a:rPr lang="en-US" sz="3200" b="1" dirty="0">
                <a:solidFill>
                  <a:schemeClr val="bg1"/>
                </a:solidFill>
                <a:latin typeface="Californian FB" panose="0207040306080B030204" pitchFamily="18" charset="0"/>
              </a:rPr>
            </a:br>
            <a:br>
              <a:rPr lang="en-US" sz="5400" b="1" i="1" dirty="0">
                <a:solidFill>
                  <a:srgbClr val="000000"/>
                </a:solidFill>
                <a:effectLst/>
                <a:latin typeface="+mn-lt"/>
                <a:ea typeface="Times New Roman" panose="02020603050405020304" pitchFamily="18" charset="0"/>
              </a:rPr>
            </a:br>
            <a:r>
              <a:rPr lang="en-US" sz="3200" dirty="0">
                <a:solidFill>
                  <a:schemeClr val="bg1"/>
                </a:solidFill>
                <a:effectLst/>
                <a:latin typeface="Californian FB" panose="0207040306080B030204" pitchFamily="18" charset="0"/>
                <a:ea typeface="Times New Roman" panose="02020603050405020304" pitchFamily="18" charset="0"/>
              </a:rPr>
              <a:t>Ana Espinola Arredondo (PhD in Economics)</a:t>
            </a:r>
            <a:br>
              <a:rPr lang="en-US" sz="3200" dirty="0">
                <a:solidFill>
                  <a:schemeClr val="bg1"/>
                </a:solidFill>
                <a:effectLst/>
                <a:latin typeface="Californian FB" panose="0207040306080B030204" pitchFamily="18" charset="0"/>
                <a:ea typeface="Times New Roman" panose="02020603050405020304" pitchFamily="18" charset="0"/>
              </a:rPr>
            </a:br>
            <a:r>
              <a:rPr lang="en-US" sz="3200" dirty="0">
                <a:solidFill>
                  <a:schemeClr val="bg1"/>
                </a:solidFill>
                <a:latin typeface="Californian FB" panose="0207040306080B030204" pitchFamily="18" charset="0"/>
                <a:ea typeface="Times New Roman" panose="02020603050405020304" pitchFamily="18" charset="0"/>
              </a:rPr>
              <a:t>Office </a:t>
            </a:r>
            <a:r>
              <a:rPr lang="en-US" sz="3200" dirty="0">
                <a:solidFill>
                  <a:schemeClr val="bg1"/>
                </a:solidFill>
                <a:latin typeface="Californian FB" panose="0207040306080B030204" pitchFamily="18" charset="0"/>
              </a:rPr>
              <a:t>hours: Fridays 10:00-11am., or by appointment.</a:t>
            </a:r>
            <a:br>
              <a:rPr lang="en-US" sz="3200" dirty="0">
                <a:solidFill>
                  <a:schemeClr val="bg1"/>
                </a:solidFill>
                <a:latin typeface="Californian FB" panose="0207040306080B030204" pitchFamily="18" charset="0"/>
              </a:rPr>
            </a:br>
            <a:r>
              <a:rPr lang="en-US" sz="3200" dirty="0">
                <a:solidFill>
                  <a:schemeClr val="bg1"/>
                </a:solidFill>
                <a:latin typeface="Californian FB" panose="0207040306080B030204" pitchFamily="18" charset="0"/>
              </a:rPr>
              <a:t>Office: 111E Hulbert Hall</a:t>
            </a:r>
            <a:br>
              <a:rPr lang="en-US" sz="3200" dirty="0">
                <a:solidFill>
                  <a:schemeClr val="bg1"/>
                </a:solidFill>
                <a:latin typeface="Californian FB" panose="0207040306080B030204" pitchFamily="18" charset="0"/>
              </a:rPr>
            </a:br>
            <a:r>
              <a:rPr lang="en-US" sz="3200" dirty="0">
                <a:solidFill>
                  <a:schemeClr val="bg1"/>
                </a:solidFill>
                <a:latin typeface="Californian FB" panose="0207040306080B030204" pitchFamily="18" charset="0"/>
              </a:rPr>
              <a:t>e-mail: </a:t>
            </a:r>
            <a:r>
              <a:rPr lang="en-US" sz="3200" dirty="0">
                <a:solidFill>
                  <a:schemeClr val="bg1"/>
                </a:solidFill>
                <a:latin typeface="Californian FB" panose="0207040306080B030204" pitchFamily="18" charset="0"/>
                <a:hlinkClick r:id="rId2">
                  <a:extLst>
                    <a:ext uri="{A12FA001-AC4F-418D-AE19-62706E023703}">
                      <ahyp:hlinkClr xmlns:ahyp="http://schemas.microsoft.com/office/drawing/2018/hyperlinkcolor" val="tx"/>
                    </a:ext>
                  </a:extLst>
                </a:hlinkClick>
              </a:rPr>
              <a:t>anaespinola@wsu.edu</a:t>
            </a:r>
            <a:br>
              <a:rPr lang="en-US" sz="3200" dirty="0">
                <a:solidFill>
                  <a:schemeClr val="bg1"/>
                </a:solidFill>
                <a:latin typeface="Californian FB" panose="0207040306080B030204" pitchFamily="18" charset="0"/>
              </a:rPr>
            </a:br>
            <a:br>
              <a:rPr lang="en-US" sz="3200" dirty="0">
                <a:solidFill>
                  <a:schemeClr val="bg1"/>
                </a:solidFill>
                <a:latin typeface="Californian FB" panose="0207040306080B030204" pitchFamily="18" charset="0"/>
              </a:rPr>
            </a:br>
            <a:br>
              <a:rPr lang="en-US" sz="3200" dirty="0">
                <a:solidFill>
                  <a:schemeClr val="bg1"/>
                </a:solidFill>
                <a:latin typeface="Californian FB" panose="0207040306080B030204" pitchFamily="18" charset="0"/>
              </a:rPr>
            </a:br>
            <a:br>
              <a:rPr lang="en-US" sz="3200" dirty="0">
                <a:solidFill>
                  <a:schemeClr val="bg1"/>
                </a:solidFill>
                <a:latin typeface="Californian FB" panose="0207040306080B030204" pitchFamily="18" charset="0"/>
              </a:rPr>
            </a:br>
            <a:br>
              <a:rPr lang="en-US" sz="3200" dirty="0">
                <a:solidFill>
                  <a:schemeClr val="bg1"/>
                </a:solidFill>
                <a:effectLst/>
                <a:latin typeface="Times New Roman" panose="02020603050405020304" pitchFamily="18" charset="0"/>
                <a:ea typeface="Times New Roman" panose="02020603050405020304" pitchFamily="18" charset="0"/>
              </a:rPr>
            </a:br>
            <a:br>
              <a:rPr lang="en-US" sz="5400" dirty="0">
                <a:effectLst/>
                <a:latin typeface="+mn-lt"/>
                <a:ea typeface="Times New Roman" panose="02020603050405020304" pitchFamily="18" charset="0"/>
              </a:rPr>
            </a:br>
            <a:br>
              <a:rPr lang="en-US" sz="5400" dirty="0"/>
            </a:br>
            <a:br>
              <a:rPr lang="en-US" sz="5400" dirty="0"/>
            </a:br>
            <a:endParaRPr lang="en-US" sz="5400" dirty="0"/>
          </a:p>
        </p:txBody>
      </p:sp>
    </p:spTree>
    <p:extLst>
      <p:ext uri="{BB962C8B-B14F-4D97-AF65-F5344CB8AC3E}">
        <p14:creationId xmlns:p14="http://schemas.microsoft.com/office/powerpoint/2010/main" val="3165087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B23F2-37B9-44AF-BC5F-025763EB64D3}"/>
              </a:ext>
            </a:extLst>
          </p:cNvPr>
          <p:cNvSpPr>
            <a:spLocks noGrp="1"/>
          </p:cNvSpPr>
          <p:nvPr>
            <p:ph type="title"/>
          </p:nvPr>
        </p:nvSpPr>
        <p:spPr>
          <a:xfrm>
            <a:off x="228599" y="947057"/>
            <a:ext cx="7935687" cy="3429000"/>
          </a:xfrm>
        </p:spPr>
        <p:txBody>
          <a:bodyPr/>
          <a:lstStyle/>
          <a:p>
            <a:pPr algn="l"/>
            <a:r>
              <a:rPr lang="en-US" sz="3200" b="1" dirty="0">
                <a:solidFill>
                  <a:schemeClr val="bg1"/>
                </a:solidFill>
                <a:latin typeface="Californian FB" panose="0207040306080B030204" pitchFamily="18" charset="0"/>
              </a:rPr>
              <a:t>TA: </a:t>
            </a:r>
            <a:r>
              <a:rPr lang="en-US" sz="3200" dirty="0">
                <a:solidFill>
                  <a:schemeClr val="bg1"/>
                </a:solidFill>
                <a:latin typeface="Californian FB" panose="0207040306080B030204" pitchFamily="18" charset="0"/>
              </a:rPr>
              <a:t>Romuald </a:t>
            </a:r>
            <a:r>
              <a:rPr lang="en-US" sz="3200" dirty="0" err="1">
                <a:solidFill>
                  <a:schemeClr val="bg1"/>
                </a:solidFill>
                <a:latin typeface="Californian FB" panose="0207040306080B030204" pitchFamily="18" charset="0"/>
              </a:rPr>
              <a:t>Rambikarison</a:t>
            </a:r>
            <a:r>
              <a:rPr lang="en-US" sz="3200" dirty="0">
                <a:solidFill>
                  <a:schemeClr val="bg1"/>
                </a:solidFill>
                <a:latin typeface="Californian FB" panose="0207040306080B030204" pitchFamily="18" charset="0"/>
              </a:rPr>
              <a:t> (PhD student)</a:t>
            </a:r>
            <a:br>
              <a:rPr lang="en-US" sz="3200" dirty="0">
                <a:solidFill>
                  <a:schemeClr val="bg1"/>
                </a:solidFill>
                <a:latin typeface="Californian FB" panose="0207040306080B030204" pitchFamily="18" charset="0"/>
              </a:rPr>
            </a:br>
            <a:r>
              <a:rPr lang="en-US" sz="3200" dirty="0">
                <a:solidFill>
                  <a:schemeClr val="bg1"/>
                </a:solidFill>
                <a:latin typeface="Californian FB" panose="0207040306080B030204" pitchFamily="18" charset="0"/>
                <a:ea typeface="Times New Roman" panose="02020603050405020304" pitchFamily="18" charset="0"/>
              </a:rPr>
              <a:t>Office </a:t>
            </a:r>
            <a:r>
              <a:rPr lang="en-US" sz="3200" dirty="0">
                <a:solidFill>
                  <a:schemeClr val="bg1"/>
                </a:solidFill>
                <a:latin typeface="Californian FB" panose="0207040306080B030204" pitchFamily="18" charset="0"/>
              </a:rPr>
              <a:t>hours: Mondays 11am-12:30pm or by appointment (Zoom meetings)</a:t>
            </a:r>
            <a:br>
              <a:rPr lang="en-US" sz="3200" dirty="0">
                <a:solidFill>
                  <a:schemeClr val="bg1"/>
                </a:solidFill>
                <a:latin typeface="Californian FB" panose="0207040306080B030204" pitchFamily="18" charset="0"/>
              </a:rPr>
            </a:br>
            <a:r>
              <a:rPr lang="en-US" sz="3200" dirty="0">
                <a:solidFill>
                  <a:schemeClr val="bg1"/>
                </a:solidFill>
                <a:latin typeface="Californian FB" panose="0207040306080B030204" pitchFamily="18" charset="0"/>
              </a:rPr>
              <a:t>Office: 205G Hulbert Hall</a:t>
            </a:r>
            <a:br>
              <a:rPr lang="en-US" sz="3200" dirty="0">
                <a:solidFill>
                  <a:schemeClr val="bg1"/>
                </a:solidFill>
                <a:latin typeface="Californian FB" panose="0207040306080B030204" pitchFamily="18" charset="0"/>
              </a:rPr>
            </a:br>
            <a:r>
              <a:rPr lang="en-US" sz="3200" dirty="0">
                <a:solidFill>
                  <a:schemeClr val="bg1"/>
                </a:solidFill>
                <a:latin typeface="Californian FB" panose="0207040306080B030204" pitchFamily="18" charset="0"/>
              </a:rPr>
              <a:t>e-mail: </a:t>
            </a:r>
            <a:r>
              <a:rPr lang="en-US" sz="3200" dirty="0">
                <a:solidFill>
                  <a:schemeClr val="bg1"/>
                </a:solidFill>
                <a:latin typeface="Californian FB" panose="0207040306080B030204" pitchFamily="18" charset="0"/>
                <a:hlinkClick r:id="rId2">
                  <a:extLst>
                    <a:ext uri="{A12FA001-AC4F-418D-AE19-62706E023703}">
                      <ahyp:hlinkClr xmlns:ahyp="http://schemas.microsoft.com/office/drawing/2018/hyperlinkcolor" val="tx"/>
                    </a:ext>
                  </a:extLst>
                </a:hlinkClick>
              </a:rPr>
              <a:t>r.rambikarison@wsu.edu</a:t>
            </a:r>
            <a:r>
              <a:rPr lang="en-US" sz="3200" dirty="0">
                <a:solidFill>
                  <a:schemeClr val="bg1"/>
                </a:solidFill>
                <a:latin typeface="Californian FB" panose="0207040306080B030204" pitchFamily="18" charset="0"/>
              </a:rPr>
              <a:t>  </a:t>
            </a:r>
            <a:endParaRPr lang="en-US" sz="3200" dirty="0"/>
          </a:p>
        </p:txBody>
      </p:sp>
      <p:sp>
        <p:nvSpPr>
          <p:cNvPr id="9" name="TextBox 8">
            <a:extLst>
              <a:ext uri="{FF2B5EF4-FFF2-40B4-BE49-F238E27FC236}">
                <a16:creationId xmlns:a16="http://schemas.microsoft.com/office/drawing/2014/main" id="{A6CA9F52-B341-4AC4-8903-1F5789567A00}"/>
              </a:ext>
            </a:extLst>
          </p:cNvPr>
          <p:cNvSpPr txBox="1"/>
          <p:nvPr/>
        </p:nvSpPr>
        <p:spPr>
          <a:xfrm>
            <a:off x="228599" y="4082143"/>
            <a:ext cx="9601202" cy="3046988"/>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indent="0" eaLnBrk="1" hangingPunct="1">
              <a:buClr>
                <a:schemeClr val="lt1"/>
              </a:buClr>
              <a:buFont typeface="Helvetica Neue"/>
              <a:defRPr sz="3200" b="1">
                <a:solidFill>
                  <a:schemeClr val="bg1"/>
                </a:solidFill>
                <a:latin typeface="Californian FB" panose="0207040306080B030204" pitchFamily="18" charset="0"/>
                <a:ea typeface="Helvetica Neue"/>
                <a:cs typeface="Helvetica Neue"/>
                <a:sym typeface="Helvetica Neue"/>
              </a:defRPr>
            </a:lvl1pPr>
            <a:lvl2pPr indent="0">
              <a:defRPr sz="1800"/>
            </a:lvl2pPr>
            <a:lvl3pPr indent="0">
              <a:defRPr sz="1800"/>
            </a:lvl3pPr>
            <a:lvl4pPr indent="0">
              <a:defRPr sz="1800"/>
            </a:lvl4pPr>
            <a:lvl5pPr indent="0">
              <a:defRPr sz="1800"/>
            </a:lvl5pPr>
            <a:lvl6pPr indent="0">
              <a:defRPr sz="1800"/>
            </a:lvl6pPr>
            <a:lvl7pPr indent="0">
              <a:defRPr sz="1800"/>
            </a:lvl7pPr>
            <a:lvl8pPr indent="0">
              <a:defRPr sz="1800"/>
            </a:lvl8pPr>
            <a:lvl9pPr indent="0">
              <a:defRPr sz="1800"/>
            </a:lvl9pPr>
          </a:lstStyle>
          <a:p>
            <a:r>
              <a:rPr lang="en-US" dirty="0"/>
              <a:t>TA: Jamil </a:t>
            </a:r>
            <a:r>
              <a:rPr lang="en-US" dirty="0" err="1"/>
              <a:t>Imon</a:t>
            </a:r>
            <a:r>
              <a:rPr lang="en-US" dirty="0"/>
              <a:t> (PhD student)</a:t>
            </a:r>
            <a:br>
              <a:rPr lang="en-US" dirty="0"/>
            </a:br>
            <a:r>
              <a:rPr lang="en-US" dirty="0"/>
              <a:t>Office hours: Fridays 12pm-1pm</a:t>
            </a:r>
            <a:br>
              <a:rPr lang="en-US" dirty="0"/>
            </a:br>
            <a:r>
              <a:rPr lang="en-US" dirty="0"/>
              <a:t>Office: 207B Hulbert Hall </a:t>
            </a:r>
            <a:r>
              <a:rPr lang="en-US" sz="3200" dirty="0">
                <a:solidFill>
                  <a:schemeClr val="bg1"/>
                </a:solidFill>
                <a:latin typeface="Californian FB" panose="0207040306080B030204" pitchFamily="18" charset="0"/>
              </a:rPr>
              <a:t>or by appointment (Zoom meetings)</a:t>
            </a:r>
            <a:br>
              <a:rPr lang="en-US" dirty="0"/>
            </a:br>
            <a:r>
              <a:rPr lang="en-US" dirty="0"/>
              <a:t>e-mail: </a:t>
            </a:r>
            <a:r>
              <a:rPr lang="en-US" dirty="0">
                <a:solidFill>
                  <a:schemeClr val="tx2"/>
                </a:solidFill>
                <a:hlinkClick r:id="rId3">
                  <a:extLst>
                    <a:ext uri="{A12FA001-AC4F-418D-AE19-62706E023703}">
                      <ahyp:hlinkClr xmlns:ahyp="http://schemas.microsoft.com/office/drawing/2018/hyperlinkcolor" val="tx"/>
                    </a:ext>
                  </a:extLst>
                </a:hlinkClick>
              </a:rPr>
              <a:t>jamilhasan.imon@wsu.edu</a:t>
            </a:r>
            <a:r>
              <a:rPr lang="en-US" dirty="0">
                <a:solidFill>
                  <a:schemeClr val="tx2"/>
                </a:solidFill>
              </a:rPr>
              <a:t> </a:t>
            </a:r>
          </a:p>
        </p:txBody>
      </p:sp>
    </p:spTree>
    <p:extLst>
      <p:ext uri="{BB962C8B-B14F-4D97-AF65-F5344CB8AC3E}">
        <p14:creationId xmlns:p14="http://schemas.microsoft.com/office/powerpoint/2010/main" val="3230119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524107" y="2308302"/>
            <a:ext cx="9534293" cy="4895386"/>
          </a:xfrm>
        </p:spPr>
        <p:txBody>
          <a:bodyPr/>
          <a:lstStyle/>
          <a:p>
            <a:pPr algn="l">
              <a:lnSpc>
                <a:spcPct val="150000"/>
              </a:lnSpc>
            </a:pPr>
            <a:br>
              <a:rPr lang="en-US" sz="5400" b="1" i="1" dirty="0">
                <a:solidFill>
                  <a:srgbClr val="000000"/>
                </a:solidFill>
                <a:effectLst/>
                <a:latin typeface="+mn-lt"/>
                <a:ea typeface="Times New Roman" panose="02020603050405020304" pitchFamily="18" charset="0"/>
              </a:rPr>
            </a:br>
            <a:br>
              <a:rPr lang="en-US" sz="5400" b="1" i="1" dirty="0">
                <a:solidFill>
                  <a:srgbClr val="000000"/>
                </a:solidFill>
                <a:effectLst/>
                <a:latin typeface="+mn-lt"/>
                <a:ea typeface="Times New Roman" panose="02020603050405020304" pitchFamily="18" charset="0"/>
              </a:rPr>
            </a:br>
            <a:r>
              <a:rPr lang="en-US" sz="5400" b="1" i="1" dirty="0">
                <a:solidFill>
                  <a:schemeClr val="bg1"/>
                </a:solidFill>
                <a:effectLst/>
                <a:latin typeface="+mn-lt"/>
                <a:ea typeface="Times New Roman" panose="02020603050405020304" pitchFamily="18" charset="0"/>
              </a:rPr>
              <a:t>Lectures:</a:t>
            </a:r>
            <a:br>
              <a:rPr lang="en-US" sz="5400" b="1" i="1" dirty="0">
                <a:solidFill>
                  <a:srgbClr val="000000"/>
                </a:solidFill>
                <a:effectLst/>
                <a:latin typeface="+mn-lt"/>
                <a:ea typeface="Times New Roman" panose="02020603050405020304" pitchFamily="18" charset="0"/>
              </a:rPr>
            </a:br>
            <a:r>
              <a:rPr lang="en-US" sz="3400" dirty="0">
                <a:solidFill>
                  <a:schemeClr val="bg1"/>
                </a:solidFill>
                <a:effectLst/>
                <a:latin typeface="Californian FB" panose="0207040306080B030204" pitchFamily="18" charset="0"/>
                <a:ea typeface="Times New Roman" panose="02020603050405020304" pitchFamily="18" charset="0"/>
              </a:rPr>
              <a:t>CUE 203 on </a:t>
            </a:r>
            <a:r>
              <a:rPr lang="en-US" sz="3400" b="1" dirty="0">
                <a:solidFill>
                  <a:schemeClr val="bg1"/>
                </a:solidFill>
                <a:effectLst/>
                <a:latin typeface="Californian FB" panose="0207040306080B030204" pitchFamily="18" charset="0"/>
                <a:ea typeface="Times New Roman" panose="02020603050405020304" pitchFamily="18" charset="0"/>
              </a:rPr>
              <a:t>Tuesdays</a:t>
            </a:r>
            <a:r>
              <a:rPr lang="en-US" sz="3400" dirty="0">
                <a:solidFill>
                  <a:schemeClr val="bg1"/>
                </a:solidFill>
                <a:effectLst/>
                <a:latin typeface="Californian FB" panose="0207040306080B030204" pitchFamily="18" charset="0"/>
                <a:ea typeface="Times New Roman" panose="02020603050405020304" pitchFamily="18" charset="0"/>
              </a:rPr>
              <a:t> and </a:t>
            </a:r>
            <a:r>
              <a:rPr lang="en-US" sz="3400" b="1" dirty="0">
                <a:solidFill>
                  <a:schemeClr val="bg1"/>
                </a:solidFill>
                <a:effectLst/>
                <a:latin typeface="Californian FB" panose="0207040306080B030204" pitchFamily="18" charset="0"/>
                <a:ea typeface="Times New Roman" panose="02020603050405020304" pitchFamily="18" charset="0"/>
              </a:rPr>
              <a:t>Thursdays</a:t>
            </a:r>
            <a:r>
              <a:rPr lang="en-US" sz="3400" dirty="0">
                <a:solidFill>
                  <a:schemeClr val="bg1"/>
                </a:solidFill>
                <a:effectLst/>
                <a:latin typeface="Californian FB" panose="0207040306080B030204" pitchFamily="18" charset="0"/>
                <a:ea typeface="Times New Roman" panose="02020603050405020304" pitchFamily="18" charset="0"/>
              </a:rPr>
              <a:t> </a:t>
            </a:r>
            <a:r>
              <a:rPr lang="en-US" sz="3400" dirty="0">
                <a:solidFill>
                  <a:schemeClr val="bg1"/>
                </a:solidFill>
                <a:effectLst/>
                <a:latin typeface="Californian FB" panose="0207040306080B030204" pitchFamily="18" charset="0"/>
                <a:ea typeface="Times New Roman" panose="02020603050405020304" pitchFamily="18" charset="0"/>
                <a:cs typeface="Garamond" panose="02020404030301010803" pitchFamily="18" charset="0"/>
              </a:rPr>
              <a:t>1:30-2:45p.m</a:t>
            </a:r>
            <a:r>
              <a:rPr lang="en-US" sz="3400" dirty="0">
                <a:solidFill>
                  <a:schemeClr val="bg1"/>
                </a:solidFill>
                <a:effectLst/>
                <a:latin typeface="Californian FB" panose="0207040306080B030204" pitchFamily="18" charset="0"/>
                <a:ea typeface="Times New Roman" panose="02020603050405020304" pitchFamily="18" charset="0"/>
              </a:rPr>
              <a:t>. Attendance is </a:t>
            </a:r>
            <a:r>
              <a:rPr lang="en-US" sz="3400" b="1" u="sng" dirty="0">
                <a:solidFill>
                  <a:schemeClr val="bg1"/>
                </a:solidFill>
                <a:effectLst/>
                <a:latin typeface="Californian FB" panose="0207040306080B030204" pitchFamily="18" charset="0"/>
                <a:ea typeface="Times New Roman" panose="02020603050405020304" pitchFamily="18" charset="0"/>
              </a:rPr>
              <a:t>very important </a:t>
            </a:r>
            <a:r>
              <a:rPr lang="en-US" sz="3400" dirty="0">
                <a:solidFill>
                  <a:schemeClr val="bg1"/>
                </a:solidFill>
                <a:effectLst/>
                <a:latin typeface="Californian FB" panose="0207040306080B030204" pitchFamily="18" charset="0"/>
                <a:ea typeface="Times New Roman" panose="02020603050405020304" pitchFamily="18" charset="0"/>
              </a:rPr>
              <a:t>to your success in this class. </a:t>
            </a:r>
            <a:br>
              <a:rPr lang="en-US" sz="3200" dirty="0">
                <a:solidFill>
                  <a:schemeClr val="bg1"/>
                </a:solidFill>
                <a:effectLst/>
                <a:latin typeface="Times New Roman" panose="02020603050405020304" pitchFamily="18" charset="0"/>
                <a:ea typeface="Times New Roman" panose="02020603050405020304" pitchFamily="18" charset="0"/>
              </a:rPr>
            </a:br>
            <a:br>
              <a:rPr lang="en-US" sz="5400" dirty="0">
                <a:effectLst/>
                <a:latin typeface="+mn-lt"/>
                <a:ea typeface="Times New Roman" panose="02020603050405020304" pitchFamily="18" charset="0"/>
              </a:rPr>
            </a:br>
            <a:br>
              <a:rPr lang="en-US" sz="5400" dirty="0"/>
            </a:br>
            <a:br>
              <a:rPr lang="en-US" sz="5400" dirty="0"/>
            </a:br>
            <a:endParaRPr lang="en-US" sz="5400" dirty="0"/>
          </a:p>
        </p:txBody>
      </p:sp>
    </p:spTree>
    <p:extLst>
      <p:ext uri="{BB962C8B-B14F-4D97-AF65-F5344CB8AC3E}">
        <p14:creationId xmlns:p14="http://schemas.microsoft.com/office/powerpoint/2010/main" val="319518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524107" y="1103970"/>
            <a:ext cx="9534293" cy="6311590"/>
          </a:xfrm>
        </p:spPr>
        <p:txBody>
          <a:bodyPr/>
          <a:lstStyle/>
          <a:p>
            <a:pPr algn="l">
              <a:lnSpc>
                <a:spcPct val="150000"/>
              </a:lnSpc>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effectLst/>
                <a:latin typeface="+mn-lt"/>
                <a:ea typeface="Times New Roman" panose="02020603050405020304" pitchFamily="18" charset="0"/>
              </a:rPr>
              <a:t>Required Textbook:</a:t>
            </a:r>
            <a:br>
              <a:rPr lang="en-US" b="1" i="1" dirty="0">
                <a:solidFill>
                  <a:srgbClr val="000000"/>
                </a:solidFill>
                <a:effectLst/>
                <a:latin typeface="+mn-lt"/>
                <a:ea typeface="Times New Roman" panose="02020603050405020304" pitchFamily="18" charset="0"/>
              </a:rPr>
            </a:br>
            <a:r>
              <a:rPr lang="en-US" sz="2400" dirty="0">
                <a:effectLst/>
                <a:latin typeface="Californian FB" panose="0207040306080B030204" pitchFamily="18" charset="0"/>
                <a:ea typeface="Times New Roman" panose="02020603050405020304" pitchFamily="18" charset="0"/>
                <a:cs typeface="Times New Roman" panose="02020603050405020304" pitchFamily="18" charset="0"/>
              </a:rPr>
              <a:t>Paul Krugman and Robin </a:t>
            </a:r>
            <a:r>
              <a:rPr lang="en-US" sz="2400" dirty="0">
                <a:latin typeface="Californian FB" panose="0207040306080B030204" pitchFamily="18" charset="0"/>
                <a:cs typeface="Times New Roman" panose="02020603050405020304" pitchFamily="18" charset="0"/>
              </a:rPr>
              <a:t>Wells (KW) Microeconomics . New York, NY: Worth Publishers, 2023. (Seventh edition) ISBN 9781319481186. </a:t>
            </a:r>
            <a:br>
              <a:rPr lang="en-US" sz="2400" dirty="0">
                <a:latin typeface="Californian FB" panose="0207040306080B030204" pitchFamily="18" charset="0"/>
                <a:cs typeface="Times New Roman" panose="02020603050405020304" pitchFamily="18" charset="0"/>
              </a:rPr>
            </a:br>
            <a:br>
              <a:rPr lang="en-US" sz="2400" dirty="0">
                <a:latin typeface="Californian FB" panose="0207040306080B030204" pitchFamily="18" charset="0"/>
                <a:cs typeface="Times New Roman" panose="02020603050405020304" pitchFamily="18" charset="0"/>
              </a:rPr>
            </a:br>
            <a:r>
              <a:rPr lang="en-US" sz="3200" b="1" dirty="0">
                <a:effectLst/>
                <a:latin typeface="Californian FB" panose="0207040306080B030204" pitchFamily="18" charset="0"/>
                <a:ea typeface="Times New Roman" panose="02020603050405020304" pitchFamily="18" charset="0"/>
              </a:rPr>
              <a:t>Please enter </a:t>
            </a:r>
            <a:r>
              <a:rPr lang="en-US" sz="3200" b="1" dirty="0">
                <a:solidFill>
                  <a:srgbClr val="FF0000"/>
                </a:solidFill>
                <a:effectLst/>
                <a:latin typeface="Californian FB" panose="0207040306080B030204" pitchFamily="18" charset="0"/>
                <a:ea typeface="Times New Roman" panose="02020603050405020304" pitchFamily="18" charset="0"/>
              </a:rPr>
              <a:t>Canvas and click on Macmillan Learning</a:t>
            </a:r>
            <a:r>
              <a:rPr lang="en-US" sz="3200" b="1" dirty="0">
                <a:effectLst/>
                <a:latin typeface="Californian FB" panose="0207040306080B030204" pitchFamily="18" charset="0"/>
                <a:ea typeface="Times New Roman" panose="02020603050405020304" pitchFamily="18" charset="0"/>
              </a:rPr>
              <a:t>, it is important to use your WSU email!</a:t>
            </a:r>
            <a:br>
              <a:rPr lang="en-US" sz="3200" dirty="0">
                <a:effectLst/>
                <a:latin typeface="Times New Roman" panose="02020603050405020304" pitchFamily="18" charset="0"/>
                <a:ea typeface="Times New Roman" panose="02020603050405020304" pitchFamily="18" charset="0"/>
              </a:rPr>
            </a:br>
            <a:br>
              <a:rPr lang="en-US" sz="2400" dirty="0">
                <a:latin typeface="Californian FB" panose="0207040306080B030204" pitchFamily="18" charset="0"/>
                <a:cs typeface="Times New Roman" panose="02020603050405020304" pitchFamily="18" charset="0"/>
              </a:rPr>
            </a:br>
            <a:r>
              <a:rPr lang="en-US" sz="2400" dirty="0">
                <a:effectLst/>
                <a:latin typeface="Californian FB" panose="0207040306080B030204" pitchFamily="18" charset="0"/>
                <a:ea typeface="Times New Roman" panose="02020603050405020304" pitchFamily="18" charset="0"/>
              </a:rPr>
              <a:t>Here is information about how to access Achieve:	</a:t>
            </a:r>
            <a:r>
              <a:rPr lang="en-US" sz="1800" dirty="0">
                <a:effectLst/>
                <a:latin typeface="Californian FB" panose="0207040306080B030204" pitchFamily="18" charset="0"/>
                <a:ea typeface="Times New Roman" panose="02020603050405020304" pitchFamily="18" charset="0"/>
              </a:rPr>
              <a:t> </a:t>
            </a:r>
            <a:r>
              <a:rPr lang="en-US" sz="2400" u="sng" dirty="0">
                <a:solidFill>
                  <a:schemeClr val="bg1"/>
                </a:solidFill>
                <a:effectLst/>
                <a:latin typeface="Californian FB" panose="0207040306080B030204" pitchFamily="18"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https://mhe.my.site.com/macmillanlearning/s/article/Students-Register-for-Achieve-courses-via-your-school-s-LMS#canvas</a:t>
            </a:r>
            <a:br>
              <a:rPr lang="en-US" sz="1800" dirty="0">
                <a:solidFill>
                  <a:schemeClr val="bg1"/>
                </a:solidFill>
                <a:effectLst/>
                <a:latin typeface="Times New Roman" panose="02020603050405020304" pitchFamily="18" charset="0"/>
                <a:ea typeface="Times New Roman" panose="02020603050405020304" pitchFamily="18" charset="0"/>
              </a:rPr>
            </a:br>
            <a:br>
              <a:rPr lang="en-US" sz="2400" dirty="0">
                <a:latin typeface="Californian FB" panose="0207040306080B030204" pitchFamily="18" charset="0"/>
                <a:cs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spTree>
    <p:extLst>
      <p:ext uri="{BB962C8B-B14F-4D97-AF65-F5344CB8AC3E}">
        <p14:creationId xmlns:p14="http://schemas.microsoft.com/office/powerpoint/2010/main" val="1554684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94ABF3-DEF5-8A78-E35C-182711E4F0E0}"/>
              </a:ext>
            </a:extLst>
          </p:cNvPr>
          <p:cNvPicPr>
            <a:picLocks noChangeAspect="1"/>
          </p:cNvPicPr>
          <p:nvPr/>
        </p:nvPicPr>
        <p:blipFill>
          <a:blip r:embed="rId2"/>
          <a:stretch>
            <a:fillRect/>
          </a:stretch>
        </p:blipFill>
        <p:spPr>
          <a:xfrm>
            <a:off x="0" y="769434"/>
            <a:ext cx="10058400" cy="6501161"/>
          </a:xfrm>
          <a:prstGeom prst="rect">
            <a:avLst/>
          </a:prstGeom>
        </p:spPr>
      </p:pic>
    </p:spTree>
    <p:extLst>
      <p:ext uri="{BB962C8B-B14F-4D97-AF65-F5344CB8AC3E}">
        <p14:creationId xmlns:p14="http://schemas.microsoft.com/office/powerpoint/2010/main" val="993372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DCCBAF-D504-AF5D-4AF2-E80998B664FB}"/>
              </a:ext>
            </a:extLst>
          </p:cNvPr>
          <p:cNvPicPr>
            <a:picLocks noChangeAspect="1"/>
          </p:cNvPicPr>
          <p:nvPr/>
        </p:nvPicPr>
        <p:blipFill>
          <a:blip r:embed="rId2"/>
          <a:stretch>
            <a:fillRect/>
          </a:stretch>
        </p:blipFill>
        <p:spPr>
          <a:xfrm>
            <a:off x="0" y="847493"/>
            <a:ext cx="10058400" cy="6423101"/>
          </a:xfrm>
          <a:prstGeom prst="rect">
            <a:avLst/>
          </a:prstGeom>
        </p:spPr>
      </p:pic>
      <p:sp>
        <p:nvSpPr>
          <p:cNvPr id="4" name="TextBox 3">
            <a:extLst>
              <a:ext uri="{FF2B5EF4-FFF2-40B4-BE49-F238E27FC236}">
                <a16:creationId xmlns:a16="http://schemas.microsoft.com/office/drawing/2014/main" id="{5A15ED77-BE4F-ADD0-7A03-5E2800834133}"/>
              </a:ext>
            </a:extLst>
          </p:cNvPr>
          <p:cNvSpPr txBox="1"/>
          <p:nvPr/>
        </p:nvSpPr>
        <p:spPr>
          <a:xfrm>
            <a:off x="6244683" y="2531327"/>
            <a:ext cx="2732049" cy="1237785"/>
          </a:xfrm>
          <a:prstGeom prst="rect">
            <a:avLst/>
          </a:prstGeom>
          <a:solidFill>
            <a:schemeClr val="bg1"/>
          </a:solidFill>
        </p:spPr>
        <p:txBody>
          <a:bodyPr wrap="square" rtlCol="0">
            <a:spAutoFit/>
          </a:bodyPr>
          <a:lstStyle/>
          <a:p>
            <a:endParaRPr lang="en-US" dirty="0"/>
          </a:p>
        </p:txBody>
      </p:sp>
      <p:pic>
        <p:nvPicPr>
          <p:cNvPr id="5" name="Picture 4">
            <a:extLst>
              <a:ext uri="{FF2B5EF4-FFF2-40B4-BE49-F238E27FC236}">
                <a16:creationId xmlns:a16="http://schemas.microsoft.com/office/drawing/2014/main" id="{8D4B99DE-9F1E-F372-F3CE-1D7CE860FC85}"/>
              </a:ext>
            </a:extLst>
          </p:cNvPr>
          <p:cNvPicPr>
            <a:picLocks noChangeAspect="1"/>
          </p:cNvPicPr>
          <p:nvPr/>
        </p:nvPicPr>
        <p:blipFill>
          <a:blip r:embed="rId3"/>
          <a:stretch>
            <a:fillRect/>
          </a:stretch>
        </p:blipFill>
        <p:spPr>
          <a:xfrm>
            <a:off x="4638907" y="3267403"/>
            <a:ext cx="1758963" cy="390198"/>
          </a:xfrm>
          <a:prstGeom prst="rect">
            <a:avLst/>
          </a:prstGeom>
        </p:spPr>
      </p:pic>
    </p:spTree>
    <p:extLst>
      <p:ext uri="{BB962C8B-B14F-4D97-AF65-F5344CB8AC3E}">
        <p14:creationId xmlns:p14="http://schemas.microsoft.com/office/powerpoint/2010/main" val="203322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524107" y="1059365"/>
            <a:ext cx="9534293" cy="6311590"/>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effectLst/>
                <a:latin typeface="+mn-lt"/>
                <a:ea typeface="Times New Roman" panose="02020603050405020304" pitchFamily="18" charset="0"/>
              </a:rPr>
              <a:t>Grading:</a:t>
            </a:r>
            <a:br>
              <a:rPr lang="en-US" b="1" i="1" dirty="0">
                <a:solidFill>
                  <a:srgbClr val="000000"/>
                </a:solidFill>
                <a:effectLst/>
                <a:latin typeface="+mn-lt"/>
                <a:ea typeface="Times New Roman" panose="02020603050405020304" pitchFamily="18" charset="0"/>
              </a:rPr>
            </a:br>
            <a:r>
              <a:rPr lang="en-US" sz="2800" b="1" dirty="0">
                <a:solidFill>
                  <a:schemeClr val="bg1"/>
                </a:solidFill>
                <a:effectLst/>
                <a:latin typeface="Californian FB" panose="0207040306080B030204" pitchFamily="18" charset="0"/>
                <a:ea typeface="Times New Roman" panose="02020603050405020304" pitchFamily="18" charset="0"/>
              </a:rPr>
              <a:t>Your grade for the course will be based on:</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1.  </a:t>
            </a:r>
            <a:r>
              <a:rPr lang="en-US" sz="2800" b="1" dirty="0">
                <a:solidFill>
                  <a:schemeClr val="bg1"/>
                </a:solidFill>
                <a:effectLst/>
                <a:latin typeface="Californian FB" panose="0207040306080B030204" pitchFamily="18" charset="0"/>
                <a:ea typeface="Times New Roman" panose="02020603050405020304" pitchFamily="18" charset="0"/>
              </a:rPr>
              <a:t>Problem sets (30%) </a:t>
            </a:r>
            <a:r>
              <a:rPr lang="en-US" sz="2800" b="1" dirty="0">
                <a:solidFill>
                  <a:schemeClr val="bg1"/>
                </a:solidFill>
                <a:latin typeface="Californian FB" panose="0207040306080B030204" pitchFamily="18" charset="0"/>
              </a:rPr>
              <a:t>[Achieve Macmillan Learning], </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2. </a:t>
            </a:r>
            <a:r>
              <a:rPr lang="en-US" sz="2800" b="1" dirty="0">
                <a:solidFill>
                  <a:schemeClr val="bg1"/>
                </a:solidFill>
                <a:effectLst/>
                <a:latin typeface="Californian FB" panose="0207040306080B030204" pitchFamily="18" charset="0"/>
                <a:ea typeface="Times New Roman" panose="02020603050405020304" pitchFamily="18" charset="0"/>
              </a:rPr>
              <a:t>Two midterms (15% each) [in class], </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3. </a:t>
            </a:r>
            <a:r>
              <a:rPr lang="en-US" sz="2800" b="1" dirty="0">
                <a:solidFill>
                  <a:schemeClr val="bg1"/>
                </a:solidFill>
                <a:effectLst/>
                <a:latin typeface="Californian FB" panose="0207040306080B030204" pitchFamily="18" charset="0"/>
                <a:ea typeface="Times New Roman" panose="02020603050405020304" pitchFamily="18" charset="0"/>
              </a:rPr>
              <a:t>Three writing Assignments (10%)[Canvas],</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4. </a:t>
            </a:r>
            <a:r>
              <a:rPr lang="en-US" sz="2800" b="1" dirty="0">
                <a:solidFill>
                  <a:schemeClr val="bg1"/>
                </a:solidFill>
                <a:effectLst/>
                <a:latin typeface="Californian FB" panose="0207040306080B030204" pitchFamily="18" charset="0"/>
                <a:ea typeface="Times New Roman" panose="02020603050405020304" pitchFamily="18" charset="0"/>
              </a:rPr>
              <a:t>Six Quizzes. The lowest grade of the 6 quizzes will be dropped (10%) [</a:t>
            </a:r>
            <a:r>
              <a:rPr lang="en-US" sz="2800" b="1" dirty="0">
                <a:solidFill>
                  <a:schemeClr val="bg1"/>
                </a:solidFill>
                <a:latin typeface="Californian FB" panose="0207040306080B030204" pitchFamily="18" charset="0"/>
              </a:rPr>
              <a:t>Achieve Macmillan Learning],</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5. </a:t>
            </a:r>
            <a:r>
              <a:rPr lang="en-US" sz="2800" b="1" dirty="0">
                <a:solidFill>
                  <a:schemeClr val="bg1"/>
                </a:solidFill>
                <a:effectLst/>
                <a:latin typeface="Californian FB" panose="0207040306080B030204" pitchFamily="18" charset="0"/>
                <a:ea typeface="Times New Roman" panose="02020603050405020304" pitchFamily="18" charset="0"/>
              </a:rPr>
              <a:t>Final exam (20%) [in class].</a:t>
            </a:r>
            <a:br>
              <a:rPr lang="en-US" sz="28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spTree>
    <p:extLst>
      <p:ext uri="{BB962C8B-B14F-4D97-AF65-F5344CB8AC3E}">
        <p14:creationId xmlns:p14="http://schemas.microsoft.com/office/powerpoint/2010/main" val="3701706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524107" y="1059365"/>
            <a:ext cx="9534293" cy="6311590"/>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effectLst/>
                <a:latin typeface="+mn-lt"/>
                <a:ea typeface="Times New Roman" panose="02020603050405020304" pitchFamily="18" charset="0"/>
              </a:rPr>
              <a:t>Important Dates:</a:t>
            </a:r>
            <a:br>
              <a:rPr lang="en-US" b="1" i="1" dirty="0">
                <a:solidFill>
                  <a:srgbClr val="000000"/>
                </a:solidFill>
                <a:effectLst/>
                <a:latin typeface="+mn-lt"/>
                <a:ea typeface="Times New Roman" panose="02020603050405020304" pitchFamily="18" charset="0"/>
              </a:rPr>
            </a:b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1. </a:t>
            </a:r>
            <a:r>
              <a:rPr lang="en-US" sz="2800" b="1" dirty="0">
                <a:solidFill>
                  <a:schemeClr val="bg1"/>
                </a:solidFill>
                <a:latin typeface="Californian FB" panose="0207040306080B030204" pitchFamily="18" charset="0"/>
              </a:rPr>
              <a:t>Midterm 1: Tuesday, September 24th, in class, </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2. </a:t>
            </a:r>
            <a:r>
              <a:rPr lang="en-US" sz="2800" b="1" dirty="0">
                <a:solidFill>
                  <a:schemeClr val="bg1"/>
                </a:solidFill>
                <a:effectLst/>
                <a:latin typeface="Californian FB" panose="0207040306080B030204" pitchFamily="18" charset="0"/>
                <a:ea typeface="Times New Roman" panose="02020603050405020304" pitchFamily="18" charset="0"/>
              </a:rPr>
              <a:t>Midterm 2: Thursday, November 5th, in class, </a:t>
            </a:r>
            <a:br>
              <a:rPr lang="en-US" sz="2800" b="1" dirty="0">
                <a:solidFill>
                  <a:schemeClr val="bg1"/>
                </a:solidFill>
                <a:effectLst/>
                <a:latin typeface="Times New Roman" panose="02020603050405020304" pitchFamily="18" charset="0"/>
                <a:ea typeface="Times New Roman" panose="02020603050405020304" pitchFamily="18" charset="0"/>
              </a:rPr>
            </a:br>
            <a:r>
              <a:rPr lang="en-US" sz="2800" b="1" dirty="0">
                <a:solidFill>
                  <a:schemeClr val="bg1"/>
                </a:solidFill>
                <a:effectLst/>
                <a:latin typeface="Times New Roman" panose="02020603050405020304" pitchFamily="18" charset="0"/>
                <a:ea typeface="Times New Roman" panose="02020603050405020304" pitchFamily="18" charset="0"/>
              </a:rPr>
              <a:t>3. </a:t>
            </a:r>
            <a:r>
              <a:rPr lang="en-US" sz="2800" b="1" dirty="0">
                <a:solidFill>
                  <a:schemeClr val="bg1"/>
                </a:solidFill>
                <a:effectLst/>
                <a:latin typeface="Californian FB" panose="0207040306080B030204" pitchFamily="18" charset="0"/>
                <a:ea typeface="Times New Roman" panose="02020603050405020304" pitchFamily="18" charset="0"/>
              </a:rPr>
              <a:t>Final: Wednesday, December 11th, from 1:30pm. to 3:30p.m., in class.</a:t>
            </a:r>
            <a:br>
              <a:rPr lang="en-US" sz="2800" b="1" dirty="0">
                <a:solidFill>
                  <a:schemeClr val="bg1"/>
                </a:solidFill>
                <a:effectLst/>
                <a:latin typeface="Times New Roman" panose="02020603050405020304" pitchFamily="18" charset="0"/>
                <a:ea typeface="Times New Roman" panose="02020603050405020304" pitchFamily="18" charset="0"/>
              </a:rPr>
            </a:br>
            <a:br>
              <a:rPr lang="en-US" sz="28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spTree>
    <p:extLst>
      <p:ext uri="{BB962C8B-B14F-4D97-AF65-F5344CB8AC3E}">
        <p14:creationId xmlns:p14="http://schemas.microsoft.com/office/powerpoint/2010/main" val="151109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262053" y="936702"/>
            <a:ext cx="9534293" cy="6411950"/>
          </a:xfrm>
        </p:spPr>
        <p:txBody>
          <a:bodyPr/>
          <a:lstStyle/>
          <a:p>
            <a:pPr marR="0" algn="l">
              <a:lnSpc>
                <a:spcPct val="150000"/>
              </a:lnSpc>
              <a:spcBef>
                <a:spcPts val="0"/>
              </a:spcBef>
              <a:spcAft>
                <a:spcPts val="0"/>
              </a:spcAft>
            </a:pPr>
            <a:br>
              <a:rPr lang="en-US" sz="3000" b="1" i="1" dirty="0">
                <a:solidFill>
                  <a:srgbClr val="000000"/>
                </a:solidFill>
                <a:effectLst/>
                <a:latin typeface="+mn-lt"/>
                <a:ea typeface="Times New Roman" panose="02020603050405020304" pitchFamily="18" charset="0"/>
              </a:rPr>
            </a:br>
            <a:br>
              <a:rPr lang="en-US" sz="3000" b="1" i="1" dirty="0">
                <a:solidFill>
                  <a:srgbClr val="000000"/>
                </a:solidFill>
                <a:effectLst/>
                <a:latin typeface="+mn-lt"/>
                <a:ea typeface="Times New Roman" panose="02020603050405020304" pitchFamily="18" charset="0"/>
              </a:rPr>
            </a:br>
            <a:r>
              <a:rPr lang="en-US" sz="3000" b="1" i="1" dirty="0">
                <a:solidFill>
                  <a:schemeClr val="bg1"/>
                </a:solidFill>
                <a:effectLst/>
                <a:latin typeface="+mn-lt"/>
                <a:ea typeface="Times New Roman" panose="02020603050405020304" pitchFamily="18" charset="0"/>
              </a:rPr>
              <a:t>Assignments</a:t>
            </a:r>
            <a:br>
              <a:rPr lang="en-US" sz="3000" b="1" i="1" dirty="0">
                <a:solidFill>
                  <a:schemeClr val="bg1"/>
                </a:solidFill>
                <a:effectLst/>
                <a:latin typeface="+mn-lt"/>
                <a:ea typeface="Times New Roman" panose="02020603050405020304" pitchFamily="18" charset="0"/>
              </a:rPr>
            </a:br>
            <a:br>
              <a:rPr lang="en-US" sz="3000" b="1" dirty="0">
                <a:solidFill>
                  <a:schemeClr val="bg1"/>
                </a:solidFill>
                <a:effectLst/>
                <a:latin typeface="Times New Roman" panose="02020603050405020304" pitchFamily="18" charset="0"/>
                <a:ea typeface="Times New Roman" panose="02020603050405020304" pitchFamily="18" charset="0"/>
              </a:rPr>
            </a:br>
            <a:r>
              <a:rPr lang="en-US" sz="3000" b="1" dirty="0">
                <a:solidFill>
                  <a:schemeClr val="bg1"/>
                </a:solidFill>
                <a:latin typeface="Times New Roman" panose="02020603050405020304" pitchFamily="18" charset="0"/>
              </a:rPr>
              <a:t>Important: </a:t>
            </a:r>
            <a:r>
              <a:rPr lang="en-US" sz="3000" b="1" u="sng" dirty="0">
                <a:solidFill>
                  <a:schemeClr val="bg1"/>
                </a:solidFill>
                <a:latin typeface="Times New Roman" panose="02020603050405020304" pitchFamily="18" charset="0"/>
              </a:rPr>
              <a:t>Assignments every week, due date on Wednesdays 11.59pm</a:t>
            </a:r>
            <a:r>
              <a:rPr lang="en-US" sz="3000" b="1" dirty="0">
                <a:solidFill>
                  <a:schemeClr val="bg1"/>
                </a:solidFill>
                <a:latin typeface="Times New Roman" panose="02020603050405020304" pitchFamily="18" charset="0"/>
              </a:rPr>
              <a:t>. Problem sets must be completed and submitted on </a:t>
            </a:r>
            <a:r>
              <a:rPr lang="en-US" sz="3000" b="1" u="sng" dirty="0">
                <a:solidFill>
                  <a:schemeClr val="bg1"/>
                </a:solidFill>
                <a:latin typeface="Times New Roman" panose="02020603050405020304" pitchFamily="18" charset="0"/>
              </a:rPr>
              <a:t>Achieve Macmillan Learning webpage </a:t>
            </a:r>
            <a:r>
              <a:rPr lang="en-US" sz="3000" b="1" dirty="0">
                <a:solidFill>
                  <a:schemeClr val="bg1"/>
                </a:solidFill>
                <a:latin typeface="Times New Roman" panose="02020603050405020304" pitchFamily="18" charset="0"/>
              </a:rPr>
              <a:t>before the due date.</a:t>
            </a:r>
            <a:br>
              <a:rPr lang="en-US" sz="3000" b="1" dirty="0">
                <a:solidFill>
                  <a:schemeClr val="bg1"/>
                </a:solidFill>
                <a:latin typeface="Times New Roman" panose="02020603050405020304" pitchFamily="18" charset="0"/>
              </a:rPr>
            </a:br>
            <a:r>
              <a:rPr lang="en-US" sz="3000" b="1" u="sng" dirty="0">
                <a:solidFill>
                  <a:schemeClr val="bg1"/>
                </a:solidFill>
                <a:latin typeface="Times New Roman" panose="02020603050405020304" pitchFamily="18" charset="0"/>
              </a:rPr>
              <a:t>Policies</a:t>
            </a:r>
            <a:br>
              <a:rPr lang="en-US" sz="3000" b="1" dirty="0">
                <a:solidFill>
                  <a:schemeClr val="bg1"/>
                </a:solidFill>
                <a:latin typeface="Times New Roman" panose="02020603050405020304" pitchFamily="18" charset="0"/>
              </a:rPr>
            </a:br>
            <a:r>
              <a:rPr lang="en-US" sz="3000" b="1" dirty="0">
                <a:solidFill>
                  <a:schemeClr val="bg1"/>
                </a:solidFill>
                <a:latin typeface="Times New Roman" panose="02020603050405020304" pitchFamily="18" charset="0"/>
              </a:rPr>
              <a:t>Unlimited attempts per question. But -5% partial credit for incorrect attempts.</a:t>
            </a:r>
            <a:br>
              <a:rPr lang="en-US" sz="3000" b="1" dirty="0">
                <a:solidFill>
                  <a:schemeClr val="bg1"/>
                </a:solidFill>
                <a:latin typeface="Times New Roman" panose="02020603050405020304" pitchFamily="18" charset="0"/>
              </a:rPr>
            </a:br>
            <a:r>
              <a:rPr lang="en-US" sz="3000" b="1" dirty="0">
                <a:solidFill>
                  <a:schemeClr val="bg1"/>
                </a:solidFill>
                <a:latin typeface="Times New Roman" panose="02020603050405020304" pitchFamily="18" charset="0"/>
              </a:rPr>
              <a:t>No time limit.</a:t>
            </a:r>
            <a:br>
              <a:rPr lang="en-US" sz="3000" b="1" dirty="0">
                <a:solidFill>
                  <a:schemeClr val="bg1"/>
                </a:solidFill>
                <a:latin typeface="Times New Roman" panose="02020603050405020304" pitchFamily="18" charset="0"/>
              </a:rPr>
            </a:br>
            <a:r>
              <a:rPr lang="en-US" sz="3000" b="1" dirty="0">
                <a:solidFill>
                  <a:schemeClr val="bg1"/>
                </a:solidFill>
                <a:latin typeface="Times New Roman" panose="02020603050405020304" pitchFamily="18" charset="0"/>
              </a:rPr>
              <a:t>No late submissions. The graded homework assignments have a firm due date. </a:t>
            </a:r>
            <a:br>
              <a:rPr lang="en-US" sz="3000" b="1" dirty="0">
                <a:solidFill>
                  <a:schemeClr val="bg1"/>
                </a:solidFill>
                <a:latin typeface="Times New Roman" panose="02020603050405020304" pitchFamily="18" charset="0"/>
              </a:rPr>
            </a:br>
            <a:br>
              <a:rPr lang="en-US" sz="3000" b="1" dirty="0">
                <a:solidFill>
                  <a:schemeClr val="bg1"/>
                </a:solidFill>
                <a:effectLst/>
                <a:latin typeface="Times New Roman" panose="02020603050405020304" pitchFamily="18" charset="0"/>
                <a:ea typeface="Times New Roman" panose="02020603050405020304" pitchFamily="18" charset="0"/>
              </a:rPr>
            </a:br>
            <a:br>
              <a:rPr lang="en-US" sz="3000" dirty="0">
                <a:effectLst/>
                <a:latin typeface="+mn-lt"/>
                <a:ea typeface="Times New Roman" panose="02020603050405020304" pitchFamily="18" charset="0"/>
              </a:rPr>
            </a:br>
            <a:br>
              <a:rPr lang="en-US" sz="3000" dirty="0"/>
            </a:br>
            <a:br>
              <a:rPr lang="en-US" sz="3000" dirty="0"/>
            </a:br>
            <a:endParaRPr lang="en-US" sz="3000" dirty="0"/>
          </a:p>
        </p:txBody>
      </p:sp>
    </p:spTree>
    <p:extLst>
      <p:ext uri="{BB962C8B-B14F-4D97-AF65-F5344CB8AC3E}">
        <p14:creationId xmlns:p14="http://schemas.microsoft.com/office/powerpoint/2010/main" val="3305190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1786850" y="210279"/>
            <a:ext cx="9534293" cy="2553630"/>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latin typeface="+mn-lt"/>
                <a:ea typeface="Times New Roman" panose="02020603050405020304" pitchFamily="18" charset="0"/>
              </a:rPr>
              <a:t>Assignments – Due </a:t>
            </a:r>
            <a:r>
              <a:rPr lang="en-US" b="1" i="1" dirty="0">
                <a:solidFill>
                  <a:schemeClr val="bg1"/>
                </a:solidFill>
                <a:effectLst/>
                <a:latin typeface="+mn-lt"/>
                <a:ea typeface="Times New Roman" panose="02020603050405020304" pitchFamily="18" charset="0"/>
              </a:rPr>
              <a:t>Dates:</a:t>
            </a:r>
            <a:br>
              <a:rPr lang="en-US" b="1" i="1" dirty="0">
                <a:solidFill>
                  <a:srgbClr val="000000"/>
                </a:solidFill>
                <a:effectLst/>
                <a:latin typeface="+mn-lt"/>
                <a:ea typeface="Times New Roman" panose="02020603050405020304" pitchFamily="18" charset="0"/>
              </a:rPr>
            </a:br>
            <a:br>
              <a:rPr lang="en-US" sz="24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graphicFrame>
        <p:nvGraphicFramePr>
          <p:cNvPr id="4" name="Table 3">
            <a:extLst>
              <a:ext uri="{FF2B5EF4-FFF2-40B4-BE49-F238E27FC236}">
                <a16:creationId xmlns:a16="http://schemas.microsoft.com/office/drawing/2014/main" id="{5755102A-5397-8BF2-44E0-E51DE885ACF8}"/>
              </a:ext>
            </a:extLst>
          </p:cNvPr>
          <p:cNvGraphicFramePr>
            <a:graphicFrameLocks noGrp="1"/>
          </p:cNvGraphicFramePr>
          <p:nvPr>
            <p:extLst>
              <p:ext uri="{D42A27DB-BD31-4B8C-83A1-F6EECF244321}">
                <p14:modId xmlns:p14="http://schemas.microsoft.com/office/powerpoint/2010/main" val="1153421419"/>
              </p:ext>
            </p:extLst>
          </p:nvPr>
        </p:nvGraphicFramePr>
        <p:xfrm>
          <a:off x="0" y="761999"/>
          <a:ext cx="10058401" cy="6379280"/>
        </p:xfrm>
        <a:graphic>
          <a:graphicData uri="http://schemas.openxmlformats.org/drawingml/2006/table">
            <a:tbl>
              <a:tblPr firstRow="1" firstCol="1" lastRow="1" lastCol="1" bandRow="1" bandCol="1">
                <a:tableStyleId>{5C22544A-7EE6-4342-B048-85BDC9FD1C3A}</a:tableStyleId>
              </a:tblPr>
              <a:tblGrid>
                <a:gridCol w="7576887">
                  <a:extLst>
                    <a:ext uri="{9D8B030D-6E8A-4147-A177-3AD203B41FA5}">
                      <a16:colId xmlns:a16="http://schemas.microsoft.com/office/drawing/2014/main" val="1468778596"/>
                    </a:ext>
                  </a:extLst>
                </a:gridCol>
                <a:gridCol w="2481514">
                  <a:extLst>
                    <a:ext uri="{9D8B030D-6E8A-4147-A177-3AD203B41FA5}">
                      <a16:colId xmlns:a16="http://schemas.microsoft.com/office/drawing/2014/main" val="180939309"/>
                    </a:ext>
                  </a:extLst>
                </a:gridCol>
              </a:tblGrid>
              <a:tr h="375421">
                <a:tc>
                  <a:txBody>
                    <a:bodyPr/>
                    <a:lstStyle/>
                    <a:p>
                      <a:pPr marL="0" marR="0" algn="l">
                        <a:spcBef>
                          <a:spcPts val="0"/>
                        </a:spcBef>
                        <a:spcAft>
                          <a:spcPts val="0"/>
                        </a:spcAft>
                      </a:pPr>
                      <a:r>
                        <a:rPr lang="en-US" sz="2400" dirty="0">
                          <a:effectLst/>
                        </a:rPr>
                        <a:t>HW1-Ch. 1: First Principles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600" dirty="0">
                          <a:effectLst/>
                        </a:rPr>
                        <a:t>08/28</a:t>
                      </a:r>
                      <a:endParaRPr lang="en-US" sz="2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0378617"/>
                  </a:ext>
                </a:extLst>
              </a:tr>
              <a:tr h="389733">
                <a:tc>
                  <a:txBody>
                    <a:bodyPr/>
                    <a:lstStyle/>
                    <a:p>
                      <a:pPr marL="0" marR="0" algn="l">
                        <a:spcBef>
                          <a:spcPts val="0"/>
                        </a:spcBef>
                        <a:spcAft>
                          <a:spcPts val="0"/>
                        </a:spcAft>
                      </a:pPr>
                      <a:r>
                        <a:rPr lang="en-US" sz="2400" dirty="0">
                          <a:effectLst/>
                        </a:rPr>
                        <a:t>HW2-Ch. 2: Economic Models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09/04</a:t>
                      </a:r>
                    </a:p>
                  </a:txBody>
                  <a:tcPr marL="68580" marR="68580" marT="0" marB="0"/>
                </a:tc>
                <a:extLst>
                  <a:ext uri="{0D108BD9-81ED-4DB2-BD59-A6C34878D82A}">
                    <a16:rowId xmlns:a16="http://schemas.microsoft.com/office/drawing/2014/main" val="4172828002"/>
                  </a:ext>
                </a:extLst>
              </a:tr>
              <a:tr h="389733">
                <a:tc>
                  <a:txBody>
                    <a:bodyPr/>
                    <a:lstStyle/>
                    <a:p>
                      <a:pPr marL="0" marR="0" algn="l">
                        <a:spcBef>
                          <a:spcPts val="0"/>
                        </a:spcBef>
                        <a:spcAft>
                          <a:spcPts val="0"/>
                        </a:spcAft>
                      </a:pPr>
                      <a:r>
                        <a:rPr lang="en-US" sz="2400" dirty="0">
                          <a:effectLst/>
                        </a:rPr>
                        <a:t>HW3-Ch. 3: Supply and Demand</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09/11</a:t>
                      </a:r>
                    </a:p>
                  </a:txBody>
                  <a:tcPr marL="68580" marR="68580" marT="0" marB="0"/>
                </a:tc>
                <a:extLst>
                  <a:ext uri="{0D108BD9-81ED-4DB2-BD59-A6C34878D82A}">
                    <a16:rowId xmlns:a16="http://schemas.microsoft.com/office/drawing/2014/main" val="759117775"/>
                  </a:ext>
                </a:extLst>
              </a:tr>
              <a:tr h="389733">
                <a:tc>
                  <a:txBody>
                    <a:bodyPr/>
                    <a:lstStyle/>
                    <a:p>
                      <a:pPr marL="0" marR="0" algn="l">
                        <a:spcBef>
                          <a:spcPts val="0"/>
                        </a:spcBef>
                        <a:spcAft>
                          <a:spcPts val="0"/>
                        </a:spcAft>
                      </a:pPr>
                      <a:r>
                        <a:rPr lang="en-US" sz="2400" dirty="0">
                          <a:effectLst/>
                        </a:rPr>
                        <a:t>HW4-Ch. 4: Consumer and Producer Surplus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09/18</a:t>
                      </a:r>
                    </a:p>
                  </a:txBody>
                  <a:tcPr marL="68580" marR="68580" marT="0" marB="0"/>
                </a:tc>
                <a:extLst>
                  <a:ext uri="{0D108BD9-81ED-4DB2-BD59-A6C34878D82A}">
                    <a16:rowId xmlns:a16="http://schemas.microsoft.com/office/drawing/2014/main" val="499393595"/>
                  </a:ext>
                </a:extLst>
              </a:tr>
              <a:tr h="389733">
                <a:tc>
                  <a:txBody>
                    <a:bodyPr/>
                    <a:lstStyle/>
                    <a:p>
                      <a:pPr marL="0" marR="0" algn="l">
                        <a:spcBef>
                          <a:spcPts val="0"/>
                        </a:spcBef>
                        <a:spcAft>
                          <a:spcPts val="0"/>
                        </a:spcAft>
                      </a:pPr>
                      <a:r>
                        <a:rPr lang="en-US" sz="2400">
                          <a:effectLst/>
                        </a:rPr>
                        <a:t>HW5-Ch. 5: Price Controls and Quotas</a:t>
                      </a:r>
                      <a:endParaRPr lang="en-US" sz="3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dirty="0">
                          <a:effectLst/>
                        </a:rPr>
                        <a:t>09/23 (Monday)</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85659193"/>
                  </a:ext>
                </a:extLst>
              </a:tr>
              <a:tr h="389733">
                <a:tc>
                  <a:txBody>
                    <a:bodyPr/>
                    <a:lstStyle/>
                    <a:p>
                      <a:pPr marL="0" marR="0" algn="l">
                        <a:spcBef>
                          <a:spcPts val="0"/>
                        </a:spcBef>
                        <a:spcAft>
                          <a:spcPts val="0"/>
                        </a:spcAft>
                      </a:pPr>
                      <a:r>
                        <a:rPr lang="en-US" sz="2400">
                          <a:effectLst/>
                        </a:rPr>
                        <a:t>HW6-Ch. 6:  Elasticity</a:t>
                      </a:r>
                      <a:endParaRPr lang="en-US" sz="3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10/02</a:t>
                      </a:r>
                    </a:p>
                  </a:txBody>
                  <a:tcPr marL="68580" marR="68580" marT="0" marB="0"/>
                </a:tc>
                <a:extLst>
                  <a:ext uri="{0D108BD9-81ED-4DB2-BD59-A6C34878D82A}">
                    <a16:rowId xmlns:a16="http://schemas.microsoft.com/office/drawing/2014/main" val="527828921"/>
                  </a:ext>
                </a:extLst>
              </a:tr>
              <a:tr h="389733">
                <a:tc>
                  <a:txBody>
                    <a:bodyPr/>
                    <a:lstStyle/>
                    <a:p>
                      <a:pPr marL="0" marR="0" algn="l">
                        <a:spcBef>
                          <a:spcPts val="0"/>
                        </a:spcBef>
                        <a:spcAft>
                          <a:spcPts val="0"/>
                        </a:spcAft>
                      </a:pPr>
                      <a:r>
                        <a:rPr lang="en-US" sz="2400" dirty="0">
                          <a:effectLst/>
                        </a:rPr>
                        <a:t>HW7-Ch. 7: Taxes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10/09</a:t>
                      </a:r>
                    </a:p>
                  </a:txBody>
                  <a:tcPr marL="68580" marR="68580" marT="0" marB="0"/>
                </a:tc>
                <a:extLst>
                  <a:ext uri="{0D108BD9-81ED-4DB2-BD59-A6C34878D82A}">
                    <a16:rowId xmlns:a16="http://schemas.microsoft.com/office/drawing/2014/main" val="1156598561"/>
                  </a:ext>
                </a:extLst>
              </a:tr>
              <a:tr h="443039">
                <a:tc>
                  <a:txBody>
                    <a:bodyPr/>
                    <a:lstStyle/>
                    <a:p>
                      <a:pPr marL="0" marR="0" algn="l">
                        <a:spcBef>
                          <a:spcPts val="0"/>
                        </a:spcBef>
                        <a:spcAft>
                          <a:spcPts val="0"/>
                        </a:spcAft>
                      </a:pPr>
                      <a:r>
                        <a:rPr lang="en-US" sz="2400" dirty="0">
                          <a:effectLst/>
                        </a:rPr>
                        <a:t>HW8-Ch. 9: Decision Making</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10/16</a:t>
                      </a:r>
                    </a:p>
                  </a:txBody>
                  <a:tcPr marL="68580" marR="68580" marT="0" marB="0"/>
                </a:tc>
                <a:extLst>
                  <a:ext uri="{0D108BD9-81ED-4DB2-BD59-A6C34878D82A}">
                    <a16:rowId xmlns:a16="http://schemas.microsoft.com/office/drawing/2014/main" val="2529950916"/>
                  </a:ext>
                </a:extLst>
              </a:tr>
              <a:tr h="389733">
                <a:tc>
                  <a:txBody>
                    <a:bodyPr/>
                    <a:lstStyle/>
                    <a:p>
                      <a:pPr marL="0" marR="0" algn="l">
                        <a:spcBef>
                          <a:spcPts val="0"/>
                        </a:spcBef>
                        <a:spcAft>
                          <a:spcPts val="0"/>
                        </a:spcAft>
                      </a:pPr>
                      <a:r>
                        <a:rPr lang="en-US" sz="2400" dirty="0">
                          <a:effectLst/>
                        </a:rPr>
                        <a:t>HW9-Ch. 10: Externalities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10/23</a:t>
                      </a:r>
                    </a:p>
                  </a:txBody>
                  <a:tcPr marL="68580" marR="68580" marT="0" marB="0"/>
                </a:tc>
                <a:extLst>
                  <a:ext uri="{0D108BD9-81ED-4DB2-BD59-A6C34878D82A}">
                    <a16:rowId xmlns:a16="http://schemas.microsoft.com/office/drawing/2014/main" val="2361849999"/>
                  </a:ext>
                </a:extLst>
              </a:tr>
              <a:tr h="562778">
                <a:tc>
                  <a:txBody>
                    <a:bodyPr/>
                    <a:lstStyle/>
                    <a:p>
                      <a:pPr marL="0" marR="0" algn="l">
                        <a:spcBef>
                          <a:spcPts val="0"/>
                        </a:spcBef>
                        <a:spcAft>
                          <a:spcPts val="0"/>
                        </a:spcAft>
                      </a:pPr>
                      <a:r>
                        <a:rPr lang="en-US" sz="2400" dirty="0">
                          <a:effectLst/>
                        </a:rPr>
                        <a:t>HW10-CH11:</a:t>
                      </a:r>
                      <a:r>
                        <a:rPr lang="en-US" sz="3600" dirty="0">
                          <a:effectLst/>
                        </a:rPr>
                        <a:t> </a:t>
                      </a:r>
                      <a:r>
                        <a:rPr lang="en-US" sz="2400" dirty="0">
                          <a:effectLst/>
                        </a:rPr>
                        <a:t>Public Goods &amp; Common Resources</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rtl="0" eaLnBrk="1" hangingPunct="1">
                        <a:lnSpc>
                          <a:spcPct val="100000"/>
                        </a:lnSpc>
                        <a:spcBef>
                          <a:spcPts val="0"/>
                        </a:spcBef>
                        <a:spcAft>
                          <a:spcPts val="0"/>
                        </a:spcAft>
                        <a:buNone/>
                      </a:pPr>
                      <a:r>
                        <a:rPr lang="en-US" sz="2600" b="1" i="0" u="none" strike="noStrike" cap="none" dirty="0">
                          <a:solidFill>
                            <a:schemeClr val="lt1"/>
                          </a:solidFill>
                          <a:effectLst/>
                          <a:latin typeface="+mn-lt"/>
                          <a:ea typeface="+mn-ea"/>
                          <a:cs typeface="+mn-cs"/>
                          <a:sym typeface="Arial"/>
                        </a:rPr>
                        <a:t>10/30</a:t>
                      </a:r>
                    </a:p>
                  </a:txBody>
                  <a:tcPr marL="68580" marR="68580" marT="0" marB="0"/>
                </a:tc>
                <a:extLst>
                  <a:ext uri="{0D108BD9-81ED-4DB2-BD59-A6C34878D82A}">
                    <a16:rowId xmlns:a16="http://schemas.microsoft.com/office/drawing/2014/main" val="45314366"/>
                  </a:ext>
                </a:extLst>
              </a:tr>
              <a:tr h="520657">
                <a:tc>
                  <a:txBody>
                    <a:bodyPr/>
                    <a:lstStyle/>
                    <a:p>
                      <a:pPr marL="0" marR="0" algn="l">
                        <a:spcBef>
                          <a:spcPts val="0"/>
                        </a:spcBef>
                        <a:spcAft>
                          <a:spcPts val="0"/>
                        </a:spcAft>
                      </a:pPr>
                      <a:r>
                        <a:rPr lang="en-US" sz="2400">
                          <a:effectLst/>
                        </a:rPr>
                        <a:t>HW11-CH12: The Economics of the Welfare State</a:t>
                      </a:r>
                      <a:endParaRPr lang="en-US" sz="3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dirty="0">
                          <a:effectLst/>
                        </a:rPr>
                        <a:t>11/04 (Monday)</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2772482"/>
                  </a:ext>
                </a:extLst>
              </a:tr>
              <a:tr h="563131">
                <a:tc>
                  <a:txBody>
                    <a:bodyPr/>
                    <a:lstStyle/>
                    <a:p>
                      <a:pPr marL="0" marR="0" algn="l">
                        <a:spcBef>
                          <a:spcPts val="0"/>
                        </a:spcBef>
                        <a:spcAft>
                          <a:spcPts val="0"/>
                        </a:spcAft>
                      </a:pPr>
                      <a:r>
                        <a:rPr lang="en-US" sz="2400">
                          <a:effectLst/>
                        </a:rPr>
                        <a:t>HW12-CH13:</a:t>
                      </a:r>
                      <a:r>
                        <a:rPr lang="en-US" sz="3600">
                          <a:effectLst/>
                        </a:rPr>
                        <a:t> </a:t>
                      </a:r>
                      <a:r>
                        <a:rPr lang="en-US" sz="2400">
                          <a:effectLst/>
                        </a:rPr>
                        <a:t>The Rational Consumer</a:t>
                      </a:r>
                      <a:endParaRPr lang="en-US" sz="3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600" dirty="0">
                          <a:effectLst/>
                        </a:rPr>
                        <a:t>11/13</a:t>
                      </a:r>
                      <a:endParaRPr lang="en-US" sz="2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33532726"/>
                  </a:ext>
                </a:extLst>
              </a:tr>
              <a:tr h="563131">
                <a:tc>
                  <a:txBody>
                    <a:bodyPr/>
                    <a:lstStyle/>
                    <a:p>
                      <a:pPr marL="0" marR="0" algn="l">
                        <a:spcBef>
                          <a:spcPts val="0"/>
                        </a:spcBef>
                        <a:spcAft>
                          <a:spcPts val="0"/>
                        </a:spcAft>
                      </a:pPr>
                      <a:r>
                        <a:rPr lang="en-US" sz="2400" dirty="0">
                          <a:effectLst/>
                        </a:rPr>
                        <a:t>HW13-CH14 &amp; 15:</a:t>
                      </a:r>
                      <a:r>
                        <a:rPr lang="en-US" sz="3600" dirty="0">
                          <a:effectLst/>
                        </a:rPr>
                        <a:t> </a:t>
                      </a:r>
                      <a:r>
                        <a:rPr lang="en-US" sz="2400" dirty="0">
                          <a:effectLst/>
                        </a:rPr>
                        <a:t>The Production Decision</a:t>
                      </a:r>
                      <a:endParaRPr lang="en-US" sz="3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600" dirty="0">
                          <a:effectLst/>
                        </a:rPr>
                        <a:t>11/20</a:t>
                      </a:r>
                      <a:endParaRPr lang="en-US" sz="2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44795941"/>
                  </a:ext>
                </a:extLst>
              </a:tr>
              <a:tr h="563131">
                <a:tc>
                  <a:txBody>
                    <a:bodyPr/>
                    <a:lstStyle/>
                    <a:p>
                      <a:pPr marL="0" marR="0" algn="l">
                        <a:spcBef>
                          <a:spcPts val="0"/>
                        </a:spcBef>
                        <a:spcAft>
                          <a:spcPts val="0"/>
                        </a:spcAft>
                      </a:pPr>
                      <a:r>
                        <a:rPr lang="en-US" sz="2400">
                          <a:effectLst/>
                        </a:rPr>
                        <a:t>HW14-CH16 &amp; 17:</a:t>
                      </a:r>
                      <a:r>
                        <a:rPr lang="en-US" sz="3600">
                          <a:effectLst/>
                        </a:rPr>
                        <a:t> </a:t>
                      </a:r>
                      <a:r>
                        <a:rPr lang="en-US" sz="2400">
                          <a:effectLst/>
                        </a:rPr>
                        <a:t>Monopoly &amp; Oligopoly</a:t>
                      </a:r>
                      <a:endParaRPr lang="en-US" sz="3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600" dirty="0">
                          <a:effectLst/>
                        </a:rPr>
                        <a:t>12/06 (Friday)</a:t>
                      </a:r>
                      <a:endParaRPr lang="en-US" sz="2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57857814"/>
                  </a:ext>
                </a:extLst>
              </a:tr>
            </a:tbl>
          </a:graphicData>
        </a:graphic>
      </p:graphicFrame>
    </p:spTree>
    <p:extLst>
      <p:ext uri="{BB962C8B-B14F-4D97-AF65-F5344CB8AC3E}">
        <p14:creationId xmlns:p14="http://schemas.microsoft.com/office/powerpoint/2010/main" val="3611522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2254937" y="573061"/>
            <a:ext cx="7585749" cy="1730828"/>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latin typeface="+mn-lt"/>
                <a:ea typeface="Times New Roman" panose="02020603050405020304" pitchFamily="18" charset="0"/>
              </a:rPr>
              <a:t>Quizzes – Due </a:t>
            </a:r>
            <a:r>
              <a:rPr lang="en-US" b="1" i="1" dirty="0">
                <a:solidFill>
                  <a:schemeClr val="bg1"/>
                </a:solidFill>
                <a:effectLst/>
                <a:latin typeface="+mn-lt"/>
                <a:ea typeface="Times New Roman" panose="02020603050405020304" pitchFamily="18" charset="0"/>
              </a:rPr>
              <a:t>Dates:</a:t>
            </a:r>
            <a:br>
              <a:rPr lang="en-US" b="1" i="1" dirty="0">
                <a:solidFill>
                  <a:srgbClr val="000000"/>
                </a:solidFill>
                <a:effectLst/>
                <a:latin typeface="+mn-lt"/>
                <a:ea typeface="Times New Roman" panose="02020603050405020304" pitchFamily="18" charset="0"/>
              </a:rPr>
            </a:br>
            <a:br>
              <a:rPr lang="en-US" sz="24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sp>
        <p:nvSpPr>
          <p:cNvPr id="5" name="TextBox 4">
            <a:extLst>
              <a:ext uri="{FF2B5EF4-FFF2-40B4-BE49-F238E27FC236}">
                <a16:creationId xmlns:a16="http://schemas.microsoft.com/office/drawing/2014/main" id="{C661A76B-2468-BB04-49AA-B0FCD11EA780}"/>
              </a:ext>
            </a:extLst>
          </p:cNvPr>
          <p:cNvSpPr txBox="1"/>
          <p:nvPr/>
        </p:nvSpPr>
        <p:spPr>
          <a:xfrm>
            <a:off x="105671" y="1624042"/>
            <a:ext cx="9735015" cy="4524315"/>
          </a:xfrm>
          <a:prstGeom prst="rect">
            <a:avLst/>
          </a:prstGeom>
          <a:noFill/>
        </p:spPr>
        <p:txBody>
          <a:bodyPr wrap="square">
            <a:spAutoFit/>
          </a:bodyPr>
          <a:lstStyle/>
          <a:p>
            <a:pPr algn="l"/>
            <a:r>
              <a:rPr lang="en-US" sz="3600" b="1" i="1" dirty="0">
                <a:solidFill>
                  <a:schemeClr val="bg1"/>
                </a:solidFill>
                <a:latin typeface="+mn-lt"/>
                <a:sym typeface="Helvetica Neue"/>
              </a:rPr>
              <a:t>Policies:</a:t>
            </a:r>
          </a:p>
          <a:p>
            <a:pPr algn="l"/>
            <a:endParaRPr lang="en-US" sz="3600" b="1" i="1" dirty="0">
              <a:solidFill>
                <a:schemeClr val="bg1"/>
              </a:solidFill>
              <a:latin typeface="+mn-lt"/>
              <a:sym typeface="Helvetica Neue"/>
            </a:endParaRPr>
          </a:p>
          <a:p>
            <a:pPr algn="l">
              <a:buFont typeface="Arial" panose="020B0604020202020204" pitchFamily="34" charset="0"/>
              <a:buChar char="•"/>
            </a:pPr>
            <a:r>
              <a:rPr lang="en-US" sz="3600" b="1" i="1" dirty="0">
                <a:solidFill>
                  <a:schemeClr val="bg1"/>
                </a:solidFill>
                <a:latin typeface="+mn-lt"/>
                <a:sym typeface="Helvetica Neue"/>
              </a:rPr>
              <a:t>1 hour time limit.</a:t>
            </a:r>
          </a:p>
          <a:p>
            <a:pPr algn="l">
              <a:buFont typeface="Arial" panose="020B0604020202020204" pitchFamily="34" charset="0"/>
              <a:buChar char="•"/>
            </a:pPr>
            <a:r>
              <a:rPr lang="en-US" sz="3600" b="1" i="1" dirty="0">
                <a:solidFill>
                  <a:schemeClr val="bg1"/>
                </a:solidFill>
                <a:latin typeface="+mn-lt"/>
                <a:sym typeface="Helvetica Neue"/>
              </a:rPr>
              <a:t>No late submissions.</a:t>
            </a:r>
          </a:p>
          <a:p>
            <a:pPr algn="l">
              <a:buFont typeface="Arial" panose="020B0604020202020204" pitchFamily="34" charset="0"/>
              <a:buChar char="•"/>
            </a:pPr>
            <a:r>
              <a:rPr lang="en-US" sz="3600" b="1" i="1" dirty="0">
                <a:solidFill>
                  <a:schemeClr val="bg1"/>
                </a:solidFill>
                <a:latin typeface="+mn-lt"/>
                <a:sym typeface="Helvetica Neue"/>
              </a:rPr>
              <a:t>View solution explanations after the due date.</a:t>
            </a:r>
          </a:p>
          <a:p>
            <a:pPr algn="l" defTabSz="1077913">
              <a:buFont typeface="Arial" panose="020B0604020202020204" pitchFamily="34" charset="0"/>
              <a:buChar char="•"/>
            </a:pPr>
            <a:r>
              <a:rPr lang="en-US" sz="3600" b="1" i="1" dirty="0">
                <a:solidFill>
                  <a:schemeClr val="bg1"/>
                </a:solidFill>
                <a:latin typeface="+mn-lt"/>
                <a:sym typeface="Helvetica Neue"/>
              </a:rPr>
              <a:t>Up to 4 retakes for a higher score  (5 takes total).</a:t>
            </a:r>
          </a:p>
        </p:txBody>
      </p:sp>
    </p:spTree>
    <p:extLst>
      <p:ext uri="{BB962C8B-B14F-4D97-AF65-F5344CB8AC3E}">
        <p14:creationId xmlns:p14="http://schemas.microsoft.com/office/powerpoint/2010/main" val="231841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2254937" y="573061"/>
            <a:ext cx="7585749" cy="1730828"/>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latin typeface="+mn-lt"/>
                <a:ea typeface="Times New Roman" panose="02020603050405020304" pitchFamily="18" charset="0"/>
              </a:rPr>
              <a:t>Quizzes – Due </a:t>
            </a:r>
            <a:r>
              <a:rPr lang="en-US" b="1" i="1" dirty="0">
                <a:solidFill>
                  <a:schemeClr val="bg1"/>
                </a:solidFill>
                <a:effectLst/>
                <a:latin typeface="+mn-lt"/>
                <a:ea typeface="Times New Roman" panose="02020603050405020304" pitchFamily="18" charset="0"/>
              </a:rPr>
              <a:t>Dates:</a:t>
            </a:r>
            <a:br>
              <a:rPr lang="en-US" b="1" i="1" dirty="0">
                <a:solidFill>
                  <a:srgbClr val="000000"/>
                </a:solidFill>
                <a:effectLst/>
                <a:latin typeface="+mn-lt"/>
                <a:ea typeface="Times New Roman" panose="02020603050405020304" pitchFamily="18" charset="0"/>
              </a:rPr>
            </a:br>
            <a:br>
              <a:rPr lang="en-US" sz="24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graphicFrame>
        <p:nvGraphicFramePr>
          <p:cNvPr id="4" name="Table 3">
            <a:extLst>
              <a:ext uri="{FF2B5EF4-FFF2-40B4-BE49-F238E27FC236}">
                <a16:creationId xmlns:a16="http://schemas.microsoft.com/office/drawing/2014/main" id="{5755102A-5397-8BF2-44E0-E51DE885ACF8}"/>
              </a:ext>
            </a:extLst>
          </p:cNvPr>
          <p:cNvGraphicFramePr>
            <a:graphicFrameLocks noGrp="1"/>
          </p:cNvGraphicFramePr>
          <p:nvPr>
            <p:extLst>
              <p:ext uri="{D42A27DB-BD31-4B8C-83A1-F6EECF244321}">
                <p14:modId xmlns:p14="http://schemas.microsoft.com/office/powerpoint/2010/main" val="567392218"/>
              </p:ext>
            </p:extLst>
          </p:nvPr>
        </p:nvGraphicFramePr>
        <p:xfrm>
          <a:off x="957943" y="1066004"/>
          <a:ext cx="8610600" cy="5640392"/>
        </p:xfrm>
        <a:graphic>
          <a:graphicData uri="http://schemas.openxmlformats.org/drawingml/2006/table">
            <a:tbl>
              <a:tblPr firstRow="1" firstCol="1" lastRow="1" lastCol="1" bandRow="1" bandCol="1">
                <a:tableStyleId>{5C22544A-7EE6-4342-B048-85BDC9FD1C3A}</a:tableStyleId>
              </a:tblPr>
              <a:tblGrid>
                <a:gridCol w="5718406">
                  <a:extLst>
                    <a:ext uri="{9D8B030D-6E8A-4147-A177-3AD203B41FA5}">
                      <a16:colId xmlns:a16="http://schemas.microsoft.com/office/drawing/2014/main" val="1468778596"/>
                    </a:ext>
                  </a:extLst>
                </a:gridCol>
                <a:gridCol w="2892194">
                  <a:extLst>
                    <a:ext uri="{9D8B030D-6E8A-4147-A177-3AD203B41FA5}">
                      <a16:colId xmlns:a16="http://schemas.microsoft.com/office/drawing/2014/main" val="180939309"/>
                    </a:ext>
                  </a:extLst>
                </a:gridCol>
              </a:tblGrid>
              <a:tr h="786817">
                <a:tc>
                  <a:txBody>
                    <a:bodyPr/>
                    <a:lstStyle/>
                    <a:p>
                      <a:pPr marL="0" marR="0" algn="l">
                        <a:spcBef>
                          <a:spcPts val="0"/>
                        </a:spcBef>
                        <a:spcAft>
                          <a:spcPts val="0"/>
                        </a:spcAft>
                      </a:pPr>
                      <a:r>
                        <a:rPr lang="en-US" sz="3200" dirty="0">
                          <a:effectLst/>
                        </a:rPr>
                        <a:t>Quiz. 1: Chapters 1 and 2</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09/08</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0378617"/>
                  </a:ext>
                </a:extLst>
              </a:tr>
              <a:tr h="885771">
                <a:tc>
                  <a:txBody>
                    <a:bodyPr/>
                    <a:lstStyle/>
                    <a:p>
                      <a:pPr marL="0" marR="0" algn="l">
                        <a:spcBef>
                          <a:spcPts val="0"/>
                        </a:spcBef>
                        <a:spcAft>
                          <a:spcPts val="0"/>
                        </a:spcAft>
                      </a:pPr>
                      <a:r>
                        <a:rPr lang="en-US" sz="3200" dirty="0">
                          <a:effectLst/>
                        </a:rPr>
                        <a:t>Quiz 2: Chapters 3 and 4</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09/22</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72828002"/>
                  </a:ext>
                </a:extLst>
              </a:tr>
              <a:tr h="885771">
                <a:tc>
                  <a:txBody>
                    <a:bodyPr/>
                    <a:lstStyle/>
                    <a:p>
                      <a:pPr marL="0" marR="0" algn="l">
                        <a:spcBef>
                          <a:spcPts val="0"/>
                        </a:spcBef>
                        <a:spcAft>
                          <a:spcPts val="0"/>
                        </a:spcAft>
                      </a:pPr>
                      <a:r>
                        <a:rPr lang="en-US" sz="3200" dirty="0">
                          <a:effectLst/>
                        </a:rPr>
                        <a:t>Quiz. 3: Chapters 5 and 6</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10/06</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59117775"/>
                  </a:ext>
                </a:extLst>
              </a:tr>
              <a:tr h="885771">
                <a:tc>
                  <a:txBody>
                    <a:bodyPr/>
                    <a:lstStyle/>
                    <a:p>
                      <a:pPr marL="0" marR="0" algn="l">
                        <a:spcBef>
                          <a:spcPts val="0"/>
                        </a:spcBef>
                        <a:spcAft>
                          <a:spcPts val="0"/>
                        </a:spcAft>
                      </a:pPr>
                      <a:r>
                        <a:rPr lang="en-US" sz="3200" dirty="0">
                          <a:effectLst/>
                        </a:rPr>
                        <a:t>Quiz 4: Chapters 7 and 9</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10/20</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99393595"/>
                  </a:ext>
                </a:extLst>
              </a:tr>
              <a:tr h="1098131">
                <a:tc>
                  <a:txBody>
                    <a:bodyPr/>
                    <a:lstStyle/>
                    <a:p>
                      <a:pPr marL="0" marR="0" algn="l">
                        <a:spcBef>
                          <a:spcPts val="0"/>
                        </a:spcBef>
                        <a:spcAft>
                          <a:spcPts val="0"/>
                        </a:spcAft>
                      </a:pPr>
                      <a:r>
                        <a:rPr lang="en-US" sz="3200" dirty="0">
                          <a:effectLst/>
                        </a:rPr>
                        <a:t>Quiz 5: Chapters 10 and 11</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11/03</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85659193"/>
                  </a:ext>
                </a:extLst>
              </a:tr>
              <a:tr h="1098131">
                <a:tc>
                  <a:txBody>
                    <a:bodyPr/>
                    <a:lstStyle/>
                    <a:p>
                      <a:pPr marL="0" marR="0" algn="l">
                        <a:spcBef>
                          <a:spcPts val="0"/>
                        </a:spcBef>
                        <a:spcAft>
                          <a:spcPts val="0"/>
                        </a:spcAft>
                      </a:pPr>
                      <a:r>
                        <a:rPr lang="en-US" sz="3200" dirty="0">
                          <a:effectLst/>
                        </a:rPr>
                        <a:t>Quiz 6:  Chapters 12 and 13</a:t>
                      </a:r>
                      <a:endParaRPr lang="en-US" sz="4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4000" dirty="0">
                          <a:effectLst/>
                        </a:rPr>
                        <a:t>11/17</a:t>
                      </a:r>
                      <a:endParaRPr lang="en-US" sz="5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27828921"/>
                  </a:ext>
                </a:extLst>
              </a:tr>
            </a:tbl>
          </a:graphicData>
        </a:graphic>
      </p:graphicFrame>
    </p:spTree>
    <p:extLst>
      <p:ext uri="{BB962C8B-B14F-4D97-AF65-F5344CB8AC3E}">
        <p14:creationId xmlns:p14="http://schemas.microsoft.com/office/powerpoint/2010/main" val="26926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90E3-7BDE-4E33-A3F8-5207143A7C13}"/>
              </a:ext>
            </a:extLst>
          </p:cNvPr>
          <p:cNvSpPr>
            <a:spLocks noGrp="1"/>
          </p:cNvSpPr>
          <p:nvPr>
            <p:ph type="title"/>
          </p:nvPr>
        </p:nvSpPr>
        <p:spPr>
          <a:xfrm>
            <a:off x="920294" y="1447799"/>
            <a:ext cx="8767991" cy="4626429"/>
          </a:xfrm>
        </p:spPr>
        <p:txBody>
          <a:bodyPr/>
          <a:lstStyle/>
          <a:p>
            <a:pPr algn="l"/>
            <a:r>
              <a:rPr lang="en-US" dirty="0"/>
              <a:t>Writing Assignments</a:t>
            </a:r>
            <a:br>
              <a:rPr lang="en-US" dirty="0"/>
            </a:br>
            <a:br>
              <a:rPr lang="en-US" dirty="0"/>
            </a:br>
            <a:br>
              <a:rPr lang="en-US" dirty="0"/>
            </a:br>
            <a:r>
              <a:rPr lang="en-US" sz="2800" dirty="0"/>
              <a:t>Writing assignments are completed and graded via </a:t>
            </a:r>
            <a:r>
              <a:rPr lang="en-US" sz="2800" dirty="0" err="1"/>
              <a:t>NetTA</a:t>
            </a:r>
            <a:r>
              <a:rPr lang="en-US" sz="2800" dirty="0"/>
              <a:t>. You access Net Tutor through Canvas. There are 3 assignments. After your first submission you will receive feedback from Net Tutor. After receiving feedback, you will have one chance to revise and resubmit your essay. I will count only the higher of the two grades for each assignment.</a:t>
            </a:r>
            <a:br>
              <a:rPr lang="en-US" sz="2800" dirty="0"/>
            </a:br>
            <a:endParaRPr lang="en-US" sz="2800" dirty="0"/>
          </a:p>
        </p:txBody>
      </p:sp>
    </p:spTree>
    <p:extLst>
      <p:ext uri="{BB962C8B-B14F-4D97-AF65-F5344CB8AC3E}">
        <p14:creationId xmlns:p14="http://schemas.microsoft.com/office/powerpoint/2010/main" val="47712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DA4D-E746-44DD-8853-4E647DD319FA}"/>
              </a:ext>
            </a:extLst>
          </p:cNvPr>
          <p:cNvSpPr>
            <a:spLocks noGrp="1"/>
          </p:cNvSpPr>
          <p:nvPr>
            <p:ph type="title"/>
          </p:nvPr>
        </p:nvSpPr>
        <p:spPr>
          <a:xfrm>
            <a:off x="108857" y="2309872"/>
            <a:ext cx="9840686" cy="3383356"/>
          </a:xfrm>
        </p:spPr>
        <p:txBody>
          <a:bodyPr/>
          <a:lstStyle/>
          <a:p>
            <a:pPr marL="0" marR="0" algn="l">
              <a:lnSpc>
                <a:spcPct val="150000"/>
              </a:lnSpc>
              <a:spcBef>
                <a:spcPts val="0"/>
              </a:spcBef>
              <a:spcAft>
                <a:spcPts val="0"/>
              </a:spcAft>
            </a:pPr>
            <a:r>
              <a:rPr lang="en-US" b="1" dirty="0"/>
              <a:t>Writing Assignments Due dates</a:t>
            </a:r>
            <a:br>
              <a:rPr lang="en-US" dirty="0"/>
            </a:br>
            <a:br>
              <a:rPr lang="en-US" dirty="0"/>
            </a:br>
            <a:r>
              <a:rPr lang="en-US" dirty="0"/>
              <a:t>1. Writing Assignment 1: Thursday, Sept.19th.</a:t>
            </a:r>
            <a:br>
              <a:rPr lang="en-US" dirty="0"/>
            </a:br>
            <a:r>
              <a:rPr lang="en-US" dirty="0"/>
              <a:t>2. Writing Assignment 2: Saturday, Oct. 19th. </a:t>
            </a:r>
            <a:br>
              <a:rPr lang="en-US" dirty="0"/>
            </a:br>
            <a:r>
              <a:rPr lang="en-US" dirty="0"/>
              <a:t>3. Writing Assignment 3: Tuesday, Nov. 5th.</a:t>
            </a:r>
            <a:br>
              <a:rPr lang="en-US" dirty="0"/>
            </a:br>
            <a:endParaRPr lang="en-US" dirty="0"/>
          </a:p>
        </p:txBody>
      </p:sp>
    </p:spTree>
    <p:extLst>
      <p:ext uri="{BB962C8B-B14F-4D97-AF65-F5344CB8AC3E}">
        <p14:creationId xmlns:p14="http://schemas.microsoft.com/office/powerpoint/2010/main" val="3381474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6386-BDC2-8E40-F1EB-9FFFA03B0430}"/>
              </a:ext>
            </a:extLst>
          </p:cNvPr>
          <p:cNvSpPr>
            <a:spLocks noGrp="1"/>
          </p:cNvSpPr>
          <p:nvPr>
            <p:ph type="title"/>
          </p:nvPr>
        </p:nvSpPr>
        <p:spPr>
          <a:xfrm>
            <a:off x="2036425" y="0"/>
            <a:ext cx="5985550" cy="1230086"/>
          </a:xfrm>
        </p:spPr>
        <p:txBody>
          <a:bodyPr/>
          <a:lstStyle/>
          <a:p>
            <a:pPr marR="0" algn="l">
              <a:lnSpc>
                <a:spcPct val="150000"/>
              </a:lnSpc>
              <a:spcBef>
                <a:spcPts val="0"/>
              </a:spcBef>
              <a:spcAft>
                <a:spcPts val="0"/>
              </a:spcAft>
            </a:pP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br>
              <a:rPr lang="en-US" b="1" i="1" dirty="0">
                <a:solidFill>
                  <a:srgbClr val="000000"/>
                </a:solidFill>
                <a:effectLst/>
                <a:latin typeface="+mn-lt"/>
                <a:ea typeface="Times New Roman" panose="02020603050405020304" pitchFamily="18" charset="0"/>
              </a:rPr>
            </a:br>
            <a:r>
              <a:rPr lang="en-US" b="1" i="1" dirty="0">
                <a:solidFill>
                  <a:schemeClr val="bg1"/>
                </a:solidFill>
                <a:latin typeface="+mn-lt"/>
                <a:ea typeface="Times New Roman" panose="02020603050405020304" pitchFamily="18" charset="0"/>
              </a:rPr>
              <a:t>Grading Scale</a:t>
            </a:r>
            <a:r>
              <a:rPr lang="en-US" b="1" i="1" dirty="0">
                <a:solidFill>
                  <a:schemeClr val="bg1"/>
                </a:solidFill>
                <a:effectLst/>
                <a:latin typeface="+mn-lt"/>
                <a:ea typeface="Times New Roman" panose="02020603050405020304" pitchFamily="18" charset="0"/>
              </a:rPr>
              <a:t>:</a:t>
            </a:r>
            <a:br>
              <a:rPr lang="en-US" b="1" i="1" dirty="0">
                <a:solidFill>
                  <a:srgbClr val="000000"/>
                </a:solidFill>
                <a:effectLst/>
                <a:latin typeface="+mn-lt"/>
                <a:ea typeface="Times New Roman" panose="02020603050405020304" pitchFamily="18" charset="0"/>
              </a:rPr>
            </a:br>
            <a:br>
              <a:rPr lang="en-US" sz="2400" b="1" dirty="0">
                <a:solidFill>
                  <a:schemeClr val="bg1"/>
                </a:solidFill>
                <a:effectLst/>
                <a:latin typeface="Times New Roman" panose="02020603050405020304" pitchFamily="18" charset="0"/>
                <a:ea typeface="Times New Roman" panose="02020603050405020304" pitchFamily="18" charset="0"/>
              </a:rPr>
            </a:br>
            <a:br>
              <a:rPr lang="en-US" dirty="0">
                <a:effectLst/>
                <a:latin typeface="+mn-lt"/>
                <a:ea typeface="Times New Roman" panose="02020603050405020304" pitchFamily="18" charset="0"/>
              </a:rPr>
            </a:br>
            <a:br>
              <a:rPr lang="en-US" dirty="0"/>
            </a:br>
            <a:br>
              <a:rPr lang="en-US" dirty="0"/>
            </a:br>
            <a:endParaRPr lang="en-US" dirty="0"/>
          </a:p>
        </p:txBody>
      </p:sp>
      <p:graphicFrame>
        <p:nvGraphicFramePr>
          <p:cNvPr id="5" name="Table 4">
            <a:extLst>
              <a:ext uri="{FF2B5EF4-FFF2-40B4-BE49-F238E27FC236}">
                <a16:creationId xmlns:a16="http://schemas.microsoft.com/office/drawing/2014/main" id="{9C2811CA-5170-FF10-3ECD-A6BCB883F969}"/>
              </a:ext>
            </a:extLst>
          </p:cNvPr>
          <p:cNvGraphicFramePr>
            <a:graphicFrameLocks noGrp="1"/>
          </p:cNvGraphicFramePr>
          <p:nvPr>
            <p:extLst>
              <p:ext uri="{D42A27DB-BD31-4B8C-83A1-F6EECF244321}">
                <p14:modId xmlns:p14="http://schemas.microsoft.com/office/powerpoint/2010/main" val="4232630160"/>
              </p:ext>
            </p:extLst>
          </p:nvPr>
        </p:nvGraphicFramePr>
        <p:xfrm>
          <a:off x="1164772" y="849087"/>
          <a:ext cx="8414659" cy="6302827"/>
        </p:xfrm>
        <a:graphic>
          <a:graphicData uri="http://schemas.openxmlformats.org/drawingml/2006/table">
            <a:tbl>
              <a:tblPr firstRow="1" firstCol="1" lastRow="1" lastCol="1" bandRow="1" bandCol="1">
                <a:tableStyleId>{5C22544A-7EE6-4342-B048-85BDC9FD1C3A}</a:tableStyleId>
              </a:tblPr>
              <a:tblGrid>
                <a:gridCol w="1428905">
                  <a:extLst>
                    <a:ext uri="{9D8B030D-6E8A-4147-A177-3AD203B41FA5}">
                      <a16:colId xmlns:a16="http://schemas.microsoft.com/office/drawing/2014/main" val="449608783"/>
                    </a:ext>
                  </a:extLst>
                </a:gridCol>
                <a:gridCol w="2778426">
                  <a:extLst>
                    <a:ext uri="{9D8B030D-6E8A-4147-A177-3AD203B41FA5}">
                      <a16:colId xmlns:a16="http://schemas.microsoft.com/office/drawing/2014/main" val="2293414975"/>
                    </a:ext>
                  </a:extLst>
                </a:gridCol>
                <a:gridCol w="1542687">
                  <a:extLst>
                    <a:ext uri="{9D8B030D-6E8A-4147-A177-3AD203B41FA5}">
                      <a16:colId xmlns:a16="http://schemas.microsoft.com/office/drawing/2014/main" val="1093111414"/>
                    </a:ext>
                  </a:extLst>
                </a:gridCol>
                <a:gridCol w="2664641">
                  <a:extLst>
                    <a:ext uri="{9D8B030D-6E8A-4147-A177-3AD203B41FA5}">
                      <a16:colId xmlns:a16="http://schemas.microsoft.com/office/drawing/2014/main" val="4160740755"/>
                    </a:ext>
                  </a:extLst>
                </a:gridCol>
              </a:tblGrid>
              <a:tr h="1015552">
                <a:tc>
                  <a:txBody>
                    <a:bodyPr/>
                    <a:lstStyle/>
                    <a:p>
                      <a:pPr marL="0" marR="0" algn="l">
                        <a:spcBef>
                          <a:spcPts val="0"/>
                        </a:spcBef>
                        <a:spcAft>
                          <a:spcPts val="0"/>
                        </a:spcAft>
                      </a:pPr>
                      <a:r>
                        <a:rPr lang="en-US" sz="4000" b="1" dirty="0">
                          <a:solidFill>
                            <a:schemeClr val="bg1"/>
                          </a:solidFill>
                          <a:effectLst/>
                        </a:rPr>
                        <a:t>A</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dirty="0">
                          <a:solidFill>
                            <a:schemeClr val="bg1"/>
                          </a:solidFill>
                          <a:effectLst/>
                        </a:rPr>
                        <a:t>88-100</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C</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55-59</a:t>
                      </a:r>
                    </a:p>
                  </a:txBody>
                  <a:tcPr marL="68580" marR="68580" marT="0" marB="0" anchor="ctr">
                    <a:solidFill>
                      <a:schemeClr val="accent4">
                        <a:lumMod val="50000"/>
                      </a:schemeClr>
                    </a:solidFill>
                  </a:tcPr>
                </a:tc>
                <a:extLst>
                  <a:ext uri="{0D108BD9-81ED-4DB2-BD59-A6C34878D82A}">
                    <a16:rowId xmlns:a16="http://schemas.microsoft.com/office/drawing/2014/main" val="3496773815"/>
                  </a:ext>
                </a:extLst>
              </a:tr>
              <a:tr h="951853">
                <a:tc>
                  <a:txBody>
                    <a:bodyPr/>
                    <a:lstStyle/>
                    <a:p>
                      <a:pPr marL="0" marR="0" algn="l">
                        <a:spcBef>
                          <a:spcPts val="0"/>
                        </a:spcBef>
                        <a:spcAft>
                          <a:spcPts val="0"/>
                        </a:spcAft>
                      </a:pPr>
                      <a:r>
                        <a:rPr lang="en-US" sz="4000" b="1" dirty="0">
                          <a:solidFill>
                            <a:schemeClr val="bg1"/>
                          </a:solidFill>
                          <a:effectLst/>
                        </a:rPr>
                        <a:t>A-</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dirty="0">
                          <a:solidFill>
                            <a:schemeClr val="bg1"/>
                          </a:solidFill>
                          <a:effectLst/>
                        </a:rPr>
                        <a:t>80-87</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C-</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50-54</a:t>
                      </a:r>
                    </a:p>
                  </a:txBody>
                  <a:tcPr marL="68580" marR="68580" marT="0" marB="0" anchor="ctr">
                    <a:solidFill>
                      <a:schemeClr val="accent4">
                        <a:lumMod val="50000"/>
                      </a:schemeClr>
                    </a:solidFill>
                  </a:tcPr>
                </a:tc>
                <a:extLst>
                  <a:ext uri="{0D108BD9-81ED-4DB2-BD59-A6C34878D82A}">
                    <a16:rowId xmlns:a16="http://schemas.microsoft.com/office/drawing/2014/main" val="2081449770"/>
                  </a:ext>
                </a:extLst>
              </a:tr>
              <a:tr h="1126750">
                <a:tc>
                  <a:txBody>
                    <a:bodyPr/>
                    <a:lstStyle/>
                    <a:p>
                      <a:pPr marL="0" marR="0" algn="l">
                        <a:spcBef>
                          <a:spcPts val="0"/>
                        </a:spcBef>
                        <a:spcAft>
                          <a:spcPts val="0"/>
                        </a:spcAft>
                      </a:pPr>
                      <a:r>
                        <a:rPr lang="en-US" sz="4000" b="1" dirty="0">
                          <a:solidFill>
                            <a:schemeClr val="bg1"/>
                          </a:solidFill>
                          <a:effectLst/>
                        </a:rPr>
                        <a:t>B+</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dirty="0">
                          <a:solidFill>
                            <a:schemeClr val="bg1"/>
                          </a:solidFill>
                          <a:effectLst/>
                        </a:rPr>
                        <a:t>74-79</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D+</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45-49</a:t>
                      </a:r>
                    </a:p>
                  </a:txBody>
                  <a:tcPr marL="68580" marR="68580" marT="0" marB="0" anchor="ctr">
                    <a:solidFill>
                      <a:schemeClr val="accent4">
                        <a:lumMod val="50000"/>
                      </a:schemeClr>
                    </a:solidFill>
                  </a:tcPr>
                </a:tc>
                <a:extLst>
                  <a:ext uri="{0D108BD9-81ED-4DB2-BD59-A6C34878D82A}">
                    <a16:rowId xmlns:a16="http://schemas.microsoft.com/office/drawing/2014/main" val="2594028766"/>
                  </a:ext>
                </a:extLst>
              </a:tr>
              <a:tr h="1232021">
                <a:tc>
                  <a:txBody>
                    <a:bodyPr/>
                    <a:lstStyle/>
                    <a:p>
                      <a:pPr marL="0" marR="0" algn="l">
                        <a:spcBef>
                          <a:spcPts val="0"/>
                        </a:spcBef>
                        <a:spcAft>
                          <a:spcPts val="0"/>
                        </a:spcAft>
                      </a:pPr>
                      <a:r>
                        <a:rPr lang="en-US" sz="4000" b="1" dirty="0">
                          <a:solidFill>
                            <a:schemeClr val="bg1"/>
                          </a:solidFill>
                          <a:effectLst/>
                        </a:rPr>
                        <a:t>B</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a:solidFill>
                            <a:schemeClr val="bg1"/>
                          </a:solidFill>
                          <a:effectLst/>
                        </a:rPr>
                        <a:t>70-75</a:t>
                      </a:r>
                      <a:endParaRPr lang="en-US" sz="4000" b="1">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D</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40-44</a:t>
                      </a:r>
                    </a:p>
                  </a:txBody>
                  <a:tcPr marL="68580" marR="68580" marT="0" marB="0" anchor="ctr">
                    <a:solidFill>
                      <a:schemeClr val="accent4">
                        <a:lumMod val="50000"/>
                      </a:schemeClr>
                    </a:solidFill>
                  </a:tcPr>
                </a:tc>
                <a:extLst>
                  <a:ext uri="{0D108BD9-81ED-4DB2-BD59-A6C34878D82A}">
                    <a16:rowId xmlns:a16="http://schemas.microsoft.com/office/drawing/2014/main" val="2800372012"/>
                  </a:ext>
                </a:extLst>
              </a:tr>
              <a:tr h="1179192">
                <a:tc>
                  <a:txBody>
                    <a:bodyPr/>
                    <a:lstStyle/>
                    <a:p>
                      <a:pPr marL="0" marR="0" algn="l">
                        <a:spcBef>
                          <a:spcPts val="0"/>
                        </a:spcBef>
                        <a:spcAft>
                          <a:spcPts val="0"/>
                        </a:spcAft>
                      </a:pPr>
                      <a:r>
                        <a:rPr lang="en-US" sz="4000" b="1" dirty="0">
                          <a:solidFill>
                            <a:schemeClr val="bg1"/>
                          </a:solidFill>
                          <a:effectLst/>
                        </a:rPr>
                        <a:t>B-</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dirty="0">
                          <a:solidFill>
                            <a:schemeClr val="bg1"/>
                          </a:solidFill>
                          <a:effectLst/>
                        </a:rPr>
                        <a:t>65-69</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F</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0-39</a:t>
                      </a:r>
                    </a:p>
                  </a:txBody>
                  <a:tcPr marL="68580" marR="68580" marT="0" marB="0" anchor="ctr">
                    <a:solidFill>
                      <a:schemeClr val="accent4">
                        <a:lumMod val="50000"/>
                      </a:schemeClr>
                    </a:solidFill>
                  </a:tcPr>
                </a:tc>
                <a:extLst>
                  <a:ext uri="{0D108BD9-81ED-4DB2-BD59-A6C34878D82A}">
                    <a16:rowId xmlns:a16="http://schemas.microsoft.com/office/drawing/2014/main" val="1351715767"/>
                  </a:ext>
                </a:extLst>
              </a:tr>
              <a:tr h="797459">
                <a:tc>
                  <a:txBody>
                    <a:bodyPr/>
                    <a:lstStyle/>
                    <a:p>
                      <a:pPr marL="0" marR="0" algn="l">
                        <a:spcBef>
                          <a:spcPts val="0"/>
                        </a:spcBef>
                        <a:spcAft>
                          <a:spcPts val="0"/>
                        </a:spcAft>
                      </a:pPr>
                      <a:r>
                        <a:rPr lang="en-US" sz="4000" b="1" dirty="0">
                          <a:solidFill>
                            <a:schemeClr val="bg1"/>
                          </a:solidFill>
                          <a:effectLst/>
                        </a:rPr>
                        <a:t>C+</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4000" b="1" dirty="0">
                          <a:solidFill>
                            <a:schemeClr val="bg1"/>
                          </a:solidFill>
                          <a:effectLst/>
                        </a:rPr>
                        <a:t>60-64</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75000"/>
                      </a:schemeClr>
                    </a:solidFill>
                  </a:tcPr>
                </a:tc>
                <a:tc>
                  <a:txBody>
                    <a:bodyPr/>
                    <a:lstStyle/>
                    <a:p>
                      <a:pPr marL="0" marR="0" algn="l">
                        <a:spcBef>
                          <a:spcPts val="0"/>
                        </a:spcBef>
                        <a:spcAft>
                          <a:spcPts val="0"/>
                        </a:spcAft>
                      </a:pPr>
                      <a:r>
                        <a:rPr lang="en-US" sz="4000" b="1" dirty="0">
                          <a:solidFill>
                            <a:schemeClr val="bg1"/>
                          </a:solidFill>
                          <a:effectLst/>
                        </a:rPr>
                        <a:t> </a:t>
                      </a:r>
                      <a:endParaRPr lang="en-US" sz="40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chemeClr val="tx1">
                        <a:lumMod val="65000"/>
                        <a:lumOff val="35000"/>
                      </a:schemeClr>
                    </a:solidFill>
                  </a:tcPr>
                </a:tc>
                <a:tc>
                  <a:txBody>
                    <a:bodyPr/>
                    <a:lstStyle/>
                    <a:p>
                      <a:pPr marL="0" marR="0" algn="ctr" rtl="0" eaLnBrk="1" hangingPunct="1">
                        <a:lnSpc>
                          <a:spcPct val="100000"/>
                        </a:lnSpc>
                        <a:spcBef>
                          <a:spcPts val="0"/>
                        </a:spcBef>
                        <a:spcAft>
                          <a:spcPts val="0"/>
                        </a:spcAft>
                        <a:buNone/>
                      </a:pPr>
                      <a:r>
                        <a:rPr lang="en-US" sz="4000" b="1" i="0" u="none" strike="noStrike" cap="none" dirty="0">
                          <a:solidFill>
                            <a:schemeClr val="bg1"/>
                          </a:solidFill>
                          <a:effectLst/>
                          <a:latin typeface="+mn-lt"/>
                          <a:ea typeface="+mn-ea"/>
                          <a:cs typeface="+mn-cs"/>
                          <a:sym typeface="Arial"/>
                        </a:rPr>
                        <a:t> </a:t>
                      </a:r>
                    </a:p>
                  </a:txBody>
                  <a:tcPr marL="68580" marR="68580" marT="0" marB="0" anchor="ctr">
                    <a:solidFill>
                      <a:schemeClr val="accent4">
                        <a:lumMod val="50000"/>
                      </a:schemeClr>
                    </a:solidFill>
                  </a:tcPr>
                </a:tc>
                <a:extLst>
                  <a:ext uri="{0D108BD9-81ED-4DB2-BD59-A6C34878D82A}">
                    <a16:rowId xmlns:a16="http://schemas.microsoft.com/office/drawing/2014/main" val="2948022778"/>
                  </a:ext>
                </a:extLst>
              </a:tr>
            </a:tbl>
          </a:graphicData>
        </a:graphic>
      </p:graphicFrame>
    </p:spTree>
    <p:extLst>
      <p:ext uri="{BB962C8B-B14F-4D97-AF65-F5344CB8AC3E}">
        <p14:creationId xmlns:p14="http://schemas.microsoft.com/office/powerpoint/2010/main" val="2993814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D813-220A-4E7C-9972-63332478D9B5}"/>
              </a:ext>
            </a:extLst>
          </p:cNvPr>
          <p:cNvSpPr>
            <a:spLocks noGrp="1"/>
          </p:cNvSpPr>
          <p:nvPr>
            <p:ph type="title"/>
          </p:nvPr>
        </p:nvSpPr>
        <p:spPr>
          <a:xfrm>
            <a:off x="391886" y="3006559"/>
            <a:ext cx="8567057" cy="3111212"/>
          </a:xfrm>
        </p:spPr>
        <p:txBody>
          <a:bodyPr/>
          <a:lstStyle/>
          <a:p>
            <a:r>
              <a:rPr lang="en-US" sz="6000" dirty="0">
                <a:effectLst/>
              </a:rPr>
              <a:t>Chapter 1: </a:t>
            </a:r>
            <a:br>
              <a:rPr lang="en-US" sz="6000" dirty="0">
                <a:effectLst/>
              </a:rPr>
            </a:br>
            <a:r>
              <a:rPr lang="en-US" sz="6000" dirty="0">
                <a:effectLst/>
              </a:rPr>
              <a:t>First Principles</a:t>
            </a:r>
            <a:br>
              <a:rPr lang="en-US" sz="8000" dirty="0">
                <a:effectLst/>
                <a:latin typeface="Times New Roman" panose="02020603050405020304" pitchFamily="18" charset="0"/>
                <a:ea typeface="Times New Roman" panose="02020603050405020304" pitchFamily="18" charset="0"/>
              </a:rPr>
            </a:br>
            <a:endParaRPr lang="en-US" sz="6000" dirty="0"/>
          </a:p>
        </p:txBody>
      </p:sp>
    </p:spTree>
    <p:extLst>
      <p:ext uri="{BB962C8B-B14F-4D97-AF65-F5344CB8AC3E}">
        <p14:creationId xmlns:p14="http://schemas.microsoft.com/office/powerpoint/2010/main" val="341104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LEARN IN THIS CHAPTER</a:t>
            </a:r>
          </a:p>
        </p:txBody>
      </p:sp>
      <p:sp>
        <p:nvSpPr>
          <p:cNvPr id="24" name="Content Placeholder 2"/>
          <p:cNvSpPr>
            <a:spLocks noGrp="1"/>
          </p:cNvSpPr>
          <p:nvPr>
            <p:ph sz="quarter" idx="10"/>
          </p:nvPr>
        </p:nvSpPr>
        <p:spPr>
          <a:xfrm>
            <a:off x="117582" y="1933291"/>
            <a:ext cx="9804186" cy="3229723"/>
          </a:xfrm>
        </p:spPr>
        <p:txBody>
          <a:bodyPr>
            <a:normAutofit fontScale="92500"/>
          </a:bodyPr>
          <a:lstStyle/>
          <a:p>
            <a:pPr marL="354013" indent="-354013">
              <a:spcAft>
                <a:spcPts val="1200"/>
              </a:spcAft>
              <a:buFont typeface="Arial" charset="0"/>
              <a:buChar char="•"/>
            </a:pPr>
            <a:r>
              <a:rPr lang="en-US" dirty="0"/>
              <a:t>What four principles guide the choices made by individuals?</a:t>
            </a:r>
          </a:p>
          <a:p>
            <a:pPr marL="354013" indent="-354013">
              <a:spcAft>
                <a:spcPts val="1200"/>
              </a:spcAft>
              <a:buFont typeface="Arial" charset="0"/>
              <a:buChar char="•"/>
            </a:pPr>
            <a:endParaRPr lang="en-US" dirty="0"/>
          </a:p>
          <a:p>
            <a:pPr marL="354013" indent="-354013">
              <a:spcAft>
                <a:spcPts val="1200"/>
              </a:spcAft>
              <a:buFont typeface="Arial" charset="0"/>
              <a:buChar char="•"/>
            </a:pPr>
            <a:r>
              <a:rPr lang="en-US" dirty="0"/>
              <a:t>What four principles govern how individual choices interact?</a:t>
            </a:r>
          </a:p>
          <a:p>
            <a:pPr marL="354013" indent="-354013">
              <a:spcAft>
                <a:spcPts val="1200"/>
              </a:spcAft>
              <a:buFont typeface="Arial" charset="0"/>
              <a:buChar char="•"/>
            </a:pPr>
            <a:endParaRPr lang="en-US" dirty="0"/>
          </a:p>
          <a:p>
            <a:pPr marL="354013" indent="-354013">
              <a:spcAft>
                <a:spcPts val="1200"/>
              </a:spcAft>
              <a:buFont typeface="Arial" charset="0"/>
              <a:buChar char="•"/>
            </a:pPr>
            <a:r>
              <a:rPr lang="en-US" dirty="0"/>
              <a:t>What three principles illustrate economy-wide interactions?</a:t>
            </a:r>
          </a:p>
        </p:txBody>
      </p:sp>
    </p:spTree>
    <p:extLst>
      <p:ext uri="{BB962C8B-B14F-4D97-AF65-F5344CB8AC3E}">
        <p14:creationId xmlns:p14="http://schemas.microsoft.com/office/powerpoint/2010/main" val="3244868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D0B95B5-99C5-4712-8833-B09C12B40C90}"/>
              </a:ext>
            </a:extLst>
          </p:cNvPr>
          <p:cNvSpPr/>
          <p:nvPr/>
        </p:nvSpPr>
        <p:spPr>
          <a:xfrm>
            <a:off x="2035629" y="2754086"/>
            <a:ext cx="6150429" cy="3218725"/>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Principles that underline Individual Choices</a:t>
            </a:r>
            <a:br>
              <a:rPr lang="en-US" dirty="0"/>
            </a:br>
            <a:endParaRPr lang="en-US" dirty="0"/>
          </a:p>
        </p:txBody>
      </p:sp>
      <p:sp>
        <p:nvSpPr>
          <p:cNvPr id="24" name="Content Placeholder 2"/>
          <p:cNvSpPr>
            <a:spLocks noGrp="1"/>
          </p:cNvSpPr>
          <p:nvPr>
            <p:ph sz="quarter" idx="10"/>
          </p:nvPr>
        </p:nvSpPr>
        <p:spPr>
          <a:xfrm>
            <a:off x="254214" y="1497863"/>
            <a:ext cx="9804186" cy="1082051"/>
          </a:xfrm>
        </p:spPr>
        <p:txBody>
          <a:bodyPr>
            <a:normAutofit/>
          </a:bodyPr>
          <a:lstStyle/>
          <a:p>
            <a:pPr marL="354013" indent="-354013">
              <a:spcAft>
                <a:spcPts val="1200"/>
              </a:spcAft>
              <a:buFont typeface="Arial" charset="0"/>
              <a:buChar char="•"/>
            </a:pPr>
            <a:r>
              <a:rPr lang="en-US" dirty="0"/>
              <a:t>Isn't economics if it isn’t about choice</a:t>
            </a:r>
          </a:p>
          <a:p>
            <a:pPr marL="0" indent="0">
              <a:spcAft>
                <a:spcPts val="1200"/>
              </a:spcAft>
              <a:buNone/>
            </a:pPr>
            <a:endParaRPr lang="en-US" dirty="0"/>
          </a:p>
        </p:txBody>
      </p:sp>
      <p:pic>
        <p:nvPicPr>
          <p:cNvPr id="4" name="Picture 3">
            <a:extLst>
              <a:ext uri="{FF2B5EF4-FFF2-40B4-BE49-F238E27FC236}">
                <a16:creationId xmlns:a16="http://schemas.microsoft.com/office/drawing/2014/main" id="{22031BE8-9490-4C71-936D-A3C846101616}"/>
              </a:ext>
            </a:extLst>
          </p:cNvPr>
          <p:cNvPicPr>
            <a:picLocks noChangeAspect="1"/>
          </p:cNvPicPr>
          <p:nvPr/>
        </p:nvPicPr>
        <p:blipFill>
          <a:blip r:embed="rId2"/>
          <a:stretch>
            <a:fillRect/>
          </a:stretch>
        </p:blipFill>
        <p:spPr>
          <a:xfrm>
            <a:off x="1469572" y="3168794"/>
            <a:ext cx="6150429" cy="3218725"/>
          </a:xfrm>
          <a:prstGeom prst="rect">
            <a:avLst/>
          </a:prstGeom>
        </p:spPr>
      </p:pic>
    </p:spTree>
    <p:extLst>
      <p:ext uri="{BB962C8B-B14F-4D97-AF65-F5344CB8AC3E}">
        <p14:creationId xmlns:p14="http://schemas.microsoft.com/office/powerpoint/2010/main" val="599880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 y="718732"/>
            <a:ext cx="9996324" cy="1128149"/>
          </a:xfrm>
        </p:spPr>
        <p:txBody>
          <a:bodyPr>
            <a:normAutofit fontScale="90000"/>
          </a:bodyPr>
          <a:lstStyle/>
          <a:p>
            <a:r>
              <a:rPr lang="en-US" dirty="0"/>
              <a:t>THE PRINCIPLES: INDIVIDUAL CHOICE</a:t>
            </a:r>
            <a:r>
              <a:rPr lang="en-US" dirty="0">
                <a:ea typeface="Century Gothic" charset="0"/>
              </a:rPr>
              <a:t>, PART 1</a:t>
            </a:r>
            <a:endParaRPr lang="en-US" dirty="0"/>
          </a:p>
        </p:txBody>
      </p:sp>
      <p:sp>
        <p:nvSpPr>
          <p:cNvPr id="3" name="Content Placeholder 2"/>
          <p:cNvSpPr>
            <a:spLocks noGrp="1"/>
          </p:cNvSpPr>
          <p:nvPr>
            <p:ph sz="quarter" idx="10"/>
          </p:nvPr>
        </p:nvSpPr>
        <p:spPr/>
        <p:txBody>
          <a:bodyPr>
            <a:normAutofit fontScale="85000" lnSpcReduction="10000"/>
          </a:bodyPr>
          <a:lstStyle/>
          <a:p>
            <a:pPr marL="354013" indent="-354013">
              <a:spcAft>
                <a:spcPts val="1200"/>
              </a:spcAft>
              <a:buFont typeface="+mj-lt"/>
              <a:buAutoNum type="arabicPeriod"/>
            </a:pPr>
            <a:r>
              <a:rPr lang="en-US" b="1" dirty="0"/>
              <a:t>Choices are necessary because resources are scarce.</a:t>
            </a:r>
            <a:endParaRPr lang="en-US" dirty="0"/>
          </a:p>
          <a:p>
            <a:pPr marL="354013" indent="0">
              <a:spcAft>
                <a:spcPts val="1200"/>
              </a:spcAft>
              <a:buNone/>
            </a:pPr>
            <a:r>
              <a:rPr lang="en-US" b="1" dirty="0"/>
              <a:t>Resource:</a:t>
            </a:r>
            <a:r>
              <a:rPr lang="en-US" dirty="0"/>
              <a:t> anything that can be used to produce something else.</a:t>
            </a:r>
          </a:p>
          <a:p>
            <a:pPr marL="354013" indent="0">
              <a:spcAft>
                <a:spcPts val="1200"/>
              </a:spcAft>
              <a:buNone/>
            </a:pPr>
            <a:r>
              <a:rPr lang="en-US" b="1" dirty="0"/>
              <a:t>Scarce: </a:t>
            </a:r>
            <a:r>
              <a:rPr lang="en-US" dirty="0"/>
              <a:t>a resource is scarce when there is not enough of the resource available to satisfy all the various ways a society wants to use it.</a:t>
            </a:r>
          </a:p>
        </p:txBody>
      </p:sp>
      <p:pic>
        <p:nvPicPr>
          <p:cNvPr id="4" name="Picture 3">
            <a:extLst>
              <a:ext uri="{FF2B5EF4-FFF2-40B4-BE49-F238E27FC236}">
                <a16:creationId xmlns:a16="http://schemas.microsoft.com/office/drawing/2014/main" id="{87C050E0-03A6-A601-C5D5-168B15B0AD1C}"/>
              </a:ext>
            </a:extLst>
          </p:cNvPr>
          <p:cNvPicPr>
            <a:picLocks noChangeAspect="1"/>
          </p:cNvPicPr>
          <p:nvPr/>
        </p:nvPicPr>
        <p:blipFill>
          <a:blip r:embed="rId2"/>
          <a:stretch>
            <a:fillRect/>
          </a:stretch>
        </p:blipFill>
        <p:spPr>
          <a:xfrm>
            <a:off x="5988205" y="4404474"/>
            <a:ext cx="3013385" cy="2869267"/>
          </a:xfrm>
          <a:prstGeom prst="rect">
            <a:avLst/>
          </a:prstGeom>
        </p:spPr>
      </p:pic>
      <p:pic>
        <p:nvPicPr>
          <p:cNvPr id="5" name="Picture 4">
            <a:extLst>
              <a:ext uri="{FF2B5EF4-FFF2-40B4-BE49-F238E27FC236}">
                <a16:creationId xmlns:a16="http://schemas.microsoft.com/office/drawing/2014/main" id="{706ECB2A-C697-45A3-9C82-C13AFBC45DE4}"/>
              </a:ext>
            </a:extLst>
          </p:cNvPr>
          <p:cNvPicPr>
            <a:picLocks noChangeAspect="1"/>
          </p:cNvPicPr>
          <p:nvPr/>
        </p:nvPicPr>
        <p:blipFill>
          <a:blip r:embed="rId3"/>
          <a:stretch>
            <a:fillRect/>
          </a:stretch>
        </p:blipFill>
        <p:spPr>
          <a:xfrm>
            <a:off x="0" y="4404474"/>
            <a:ext cx="3449445" cy="3367926"/>
          </a:xfrm>
          <a:prstGeom prst="rect">
            <a:avLst/>
          </a:prstGeom>
        </p:spPr>
      </p:pic>
    </p:spTree>
    <p:extLst>
      <p:ext uri="{BB962C8B-B14F-4D97-AF65-F5344CB8AC3E}">
        <p14:creationId xmlns:p14="http://schemas.microsoft.com/office/powerpoint/2010/main" val="852934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PRINCIPLES: INDIVIDUAL CHOICE, PART 2</a:t>
            </a:r>
          </a:p>
        </p:txBody>
      </p:sp>
      <p:sp>
        <p:nvSpPr>
          <p:cNvPr id="4" name="Content Placeholder 3"/>
          <p:cNvSpPr>
            <a:spLocks noGrp="1"/>
          </p:cNvSpPr>
          <p:nvPr>
            <p:ph sz="quarter" idx="10"/>
          </p:nvPr>
        </p:nvSpPr>
        <p:spPr>
          <a:xfrm>
            <a:off x="117582" y="1933291"/>
            <a:ext cx="9804186" cy="5130699"/>
          </a:xfrm>
        </p:spPr>
        <p:txBody>
          <a:bodyPr>
            <a:normAutofit/>
          </a:bodyPr>
          <a:lstStyle/>
          <a:p>
            <a:pPr marL="354013" indent="-354013">
              <a:spcAft>
                <a:spcPts val="1200"/>
              </a:spcAft>
              <a:buFont typeface="+mj-lt"/>
              <a:buAutoNum type="arabicPeriod" startAt="2"/>
            </a:pPr>
            <a:r>
              <a:rPr lang="en-US" b="1" dirty="0"/>
              <a:t>The true cost of something is its opportunity cost.</a:t>
            </a:r>
          </a:p>
          <a:p>
            <a:pPr marL="354013" lvl="1" indent="0">
              <a:spcAft>
                <a:spcPts val="1200"/>
              </a:spcAft>
              <a:buNone/>
            </a:pPr>
            <a:r>
              <a:rPr lang="en-US" sz="2800" b="1" dirty="0"/>
              <a:t>Opportunity cost: </a:t>
            </a:r>
            <a:r>
              <a:rPr lang="en-US" sz="2800" dirty="0"/>
              <a:t>what you must give up in order to get something.</a:t>
            </a:r>
          </a:p>
        </p:txBody>
      </p:sp>
    </p:spTree>
    <p:extLst>
      <p:ext uri="{BB962C8B-B14F-4D97-AF65-F5344CB8AC3E}">
        <p14:creationId xmlns:p14="http://schemas.microsoft.com/office/powerpoint/2010/main" val="3824022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5DE3-9498-4035-AAC3-DA0948B2653E}"/>
              </a:ext>
            </a:extLst>
          </p:cNvPr>
          <p:cNvSpPr>
            <a:spLocks noGrp="1"/>
          </p:cNvSpPr>
          <p:nvPr>
            <p:ph type="title"/>
          </p:nvPr>
        </p:nvSpPr>
        <p:spPr/>
        <p:txBody>
          <a:bodyPr/>
          <a:lstStyle/>
          <a:p>
            <a:r>
              <a:rPr lang="en-US" sz="3600" b="1" dirty="0"/>
              <a:t>Opportunity cost</a:t>
            </a:r>
            <a:endParaRPr lang="en-US" dirty="0"/>
          </a:p>
        </p:txBody>
      </p:sp>
      <p:pic>
        <p:nvPicPr>
          <p:cNvPr id="6" name="Picture 5">
            <a:extLst>
              <a:ext uri="{FF2B5EF4-FFF2-40B4-BE49-F238E27FC236}">
                <a16:creationId xmlns:a16="http://schemas.microsoft.com/office/drawing/2014/main" id="{34F46238-0D3E-470E-B4E3-656FEBAE6687}"/>
              </a:ext>
            </a:extLst>
          </p:cNvPr>
          <p:cNvPicPr>
            <a:picLocks noChangeAspect="1"/>
          </p:cNvPicPr>
          <p:nvPr/>
        </p:nvPicPr>
        <p:blipFill>
          <a:blip r:embed="rId2"/>
          <a:stretch>
            <a:fillRect/>
          </a:stretch>
        </p:blipFill>
        <p:spPr>
          <a:xfrm>
            <a:off x="2819400" y="4088010"/>
            <a:ext cx="4648199" cy="3063904"/>
          </a:xfrm>
          <a:prstGeom prst="rect">
            <a:avLst/>
          </a:prstGeom>
        </p:spPr>
      </p:pic>
      <p:sp>
        <p:nvSpPr>
          <p:cNvPr id="8" name="TextBox 7">
            <a:extLst>
              <a:ext uri="{FF2B5EF4-FFF2-40B4-BE49-F238E27FC236}">
                <a16:creationId xmlns:a16="http://schemas.microsoft.com/office/drawing/2014/main" id="{531D0A34-C9F1-42E4-A231-FF065E2F921D}"/>
              </a:ext>
            </a:extLst>
          </p:cNvPr>
          <p:cNvSpPr txBox="1"/>
          <p:nvPr/>
        </p:nvSpPr>
        <p:spPr>
          <a:xfrm>
            <a:off x="108857" y="1389775"/>
            <a:ext cx="9949543" cy="2554545"/>
          </a:xfrm>
          <a:prstGeom prst="rect">
            <a:avLst/>
          </a:prstGeom>
          <a:noFill/>
        </p:spPr>
        <p:txBody>
          <a:bodyPr wrap="square">
            <a:spAutoFit/>
          </a:bodyPr>
          <a:lstStyle/>
          <a:p>
            <a:pPr algn="just"/>
            <a:r>
              <a:rPr lang="en-US" sz="3200" dirty="0"/>
              <a:t>The choices we didn’t make, can lead to regret. Choosing WSU means you can’t go to other university. Dating this person means not dating that one. Choosing this desert (usually) means missing out on that one.</a:t>
            </a:r>
          </a:p>
        </p:txBody>
      </p:sp>
    </p:spTree>
    <p:extLst>
      <p:ext uri="{BB962C8B-B14F-4D97-AF65-F5344CB8AC3E}">
        <p14:creationId xmlns:p14="http://schemas.microsoft.com/office/powerpoint/2010/main" val="1832363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PRINCIPLES: INDIVIDUAL CHOICE, PART 3</a:t>
            </a:r>
          </a:p>
        </p:txBody>
      </p:sp>
      <p:sp>
        <p:nvSpPr>
          <p:cNvPr id="3" name="Content Placeholder 2"/>
          <p:cNvSpPr>
            <a:spLocks noGrp="1"/>
          </p:cNvSpPr>
          <p:nvPr>
            <p:ph sz="quarter" idx="10"/>
          </p:nvPr>
        </p:nvSpPr>
        <p:spPr>
          <a:xfrm>
            <a:off x="117582" y="1933291"/>
            <a:ext cx="9804186" cy="4072653"/>
          </a:xfrm>
        </p:spPr>
        <p:txBody>
          <a:bodyPr>
            <a:normAutofit/>
          </a:bodyPr>
          <a:lstStyle/>
          <a:p>
            <a:pPr marL="354013" indent="-354013">
              <a:spcAft>
                <a:spcPts val="1200"/>
              </a:spcAft>
              <a:buFont typeface="+mj-lt"/>
              <a:buAutoNum type="arabicPeriod" startAt="3"/>
            </a:pPr>
            <a:r>
              <a:rPr lang="en-US" b="1" dirty="0"/>
              <a:t>“How much” is a decision at the margin.</a:t>
            </a:r>
          </a:p>
          <a:p>
            <a:pPr marL="354013" lvl="1" indent="0">
              <a:spcAft>
                <a:spcPts val="1200"/>
              </a:spcAft>
              <a:buNone/>
            </a:pPr>
            <a:r>
              <a:rPr lang="en-US" sz="2800" b="1" dirty="0"/>
              <a:t>Trade-off:</a:t>
            </a:r>
            <a:r>
              <a:rPr lang="en-US" sz="2800" dirty="0"/>
              <a:t> comparison of the costs and the benefits of doing something.</a:t>
            </a:r>
          </a:p>
          <a:p>
            <a:pPr marL="354013" lvl="1" indent="0">
              <a:spcAft>
                <a:spcPts val="1200"/>
              </a:spcAft>
              <a:buNone/>
            </a:pPr>
            <a:r>
              <a:rPr lang="en-US" b="1" dirty="0"/>
              <a:t>Marginal decision:</a:t>
            </a:r>
            <a:r>
              <a:rPr lang="en-US" dirty="0"/>
              <a:t> a decision made at the margins of an activity about whether to do a bit more or a bit less of that activity.</a:t>
            </a:r>
          </a:p>
          <a:p>
            <a:pPr marL="354013" lvl="1" indent="0">
              <a:spcAft>
                <a:spcPts val="1200"/>
              </a:spcAft>
              <a:buNone/>
            </a:pPr>
            <a:r>
              <a:rPr lang="en-US" b="1" dirty="0"/>
              <a:t>Marginal analysis: </a:t>
            </a:r>
            <a:r>
              <a:rPr lang="en-US" dirty="0"/>
              <a:t>the study of marginal decisions.</a:t>
            </a:r>
          </a:p>
        </p:txBody>
      </p:sp>
    </p:spTree>
    <p:extLst>
      <p:ext uri="{BB962C8B-B14F-4D97-AF65-F5344CB8AC3E}">
        <p14:creationId xmlns:p14="http://schemas.microsoft.com/office/powerpoint/2010/main" val="2752927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PRINCIPLES: INDIVIDUAL CHOICE, PART 5</a:t>
            </a:r>
          </a:p>
        </p:txBody>
      </p:sp>
      <p:sp>
        <p:nvSpPr>
          <p:cNvPr id="3" name="Content Placeholder 2"/>
          <p:cNvSpPr>
            <a:spLocks noGrp="1"/>
          </p:cNvSpPr>
          <p:nvPr>
            <p:ph sz="quarter" idx="10"/>
          </p:nvPr>
        </p:nvSpPr>
        <p:spPr>
          <a:xfrm>
            <a:off x="117582" y="1933291"/>
            <a:ext cx="9804186" cy="4290087"/>
          </a:xfrm>
        </p:spPr>
        <p:txBody>
          <a:bodyPr>
            <a:noAutofit/>
          </a:bodyPr>
          <a:lstStyle/>
          <a:p>
            <a:pPr marL="354013" indent="-354013">
              <a:spcAft>
                <a:spcPts val="1200"/>
              </a:spcAft>
              <a:buFont typeface="+mj-lt"/>
              <a:buAutoNum type="arabicPeriod" startAt="4"/>
            </a:pPr>
            <a:r>
              <a:rPr lang="en-US" b="1" dirty="0"/>
              <a:t>People respond to incentives, exploiting opportunities to make themselves better off.</a:t>
            </a:r>
          </a:p>
          <a:p>
            <a:pPr marL="354013" lvl="2" indent="0">
              <a:spcAft>
                <a:spcPts val="1200"/>
              </a:spcAft>
              <a:buNone/>
              <a:defRPr/>
            </a:pPr>
            <a:r>
              <a:rPr lang="en-US" sz="2800" b="1" dirty="0"/>
              <a:t>Incentive: </a:t>
            </a:r>
            <a:r>
              <a:rPr lang="en-US" sz="2800" dirty="0"/>
              <a:t>anything that offers rewards to people who change their behavior.</a:t>
            </a:r>
          </a:p>
          <a:p>
            <a:pPr marL="354013" lvl="2" indent="0">
              <a:spcAft>
                <a:spcPts val="1200"/>
              </a:spcAft>
              <a:buNone/>
              <a:defRPr/>
            </a:pPr>
            <a:r>
              <a:rPr lang="en-US" sz="2800" i="1" dirty="0">
                <a:ea typeface="ＭＳ Ｐゴシック"/>
              </a:rPr>
              <a:t>Which policy would more effectively reduce pollution: educating manufacturers about climate change or offering them financial rewards for reducing pollution?</a:t>
            </a:r>
          </a:p>
        </p:txBody>
      </p:sp>
    </p:spTree>
    <p:extLst>
      <p:ext uri="{BB962C8B-B14F-4D97-AF65-F5344CB8AC3E}">
        <p14:creationId xmlns:p14="http://schemas.microsoft.com/office/powerpoint/2010/main" val="3276508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379413"/>
            <a:ext cx="10058400" cy="815975"/>
          </a:xfrm>
        </p:spPr>
        <p:txBody>
          <a:bodyPr/>
          <a:lstStyle/>
          <a:p>
            <a:r>
              <a:rPr lang="en-US" dirty="0">
                <a:latin typeface="Arial" panose="020B0604020202020204" pitchFamily="34" charset="0"/>
                <a:cs typeface="Arial" panose="020B0604020202020204" pitchFamily="34" charset="0"/>
              </a:rPr>
              <a:t>LEARN BY DOING: PRACTICE QUESTION </a:t>
            </a:r>
            <a:r>
              <a:rPr lang="en-US" dirty="0"/>
              <a:t>1</a:t>
            </a:r>
            <a:endParaRPr lang="en-US"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Suppose Costco offers unlimited free samples on the weekends and customers respond by eating samples until they are full without buying any of the product. Do the customers that eat the free samples face an opportunity cost?</a:t>
            </a:r>
          </a:p>
          <a:p>
            <a:pPr marL="720725" lvl="1" indent="-366713">
              <a:spcAft>
                <a:spcPts val="600"/>
              </a:spcAft>
              <a:buFont typeface="+mj-lt"/>
              <a:buAutoNum type="alphaLcParenR"/>
            </a:pPr>
            <a:r>
              <a:rPr lang="en-US" dirty="0"/>
              <a:t>Yes</a:t>
            </a:r>
          </a:p>
          <a:p>
            <a:pPr marL="720725" lvl="1" indent="-366713">
              <a:spcAft>
                <a:spcPts val="600"/>
              </a:spcAft>
              <a:buFont typeface="+mj-lt"/>
              <a:buAutoNum type="alphaLcParenR"/>
            </a:pPr>
            <a:r>
              <a:rPr lang="en-US" dirty="0">
                <a:latin typeface="Arial" panose="020B0604020202020204" pitchFamily="34" charset="0"/>
                <a:cs typeface="Arial" panose="020B0604020202020204" pitchFamily="34" charset="0"/>
              </a:rPr>
              <a:t>No</a:t>
            </a:r>
          </a:p>
        </p:txBody>
      </p:sp>
    </p:spTree>
    <p:extLst>
      <p:ext uri="{BB962C8B-B14F-4D97-AF65-F5344CB8AC3E}">
        <p14:creationId xmlns:p14="http://schemas.microsoft.com/office/powerpoint/2010/main" val="1361943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190066"/>
            <a:ext cx="10058400" cy="1194669"/>
          </a:xfrm>
        </p:spPr>
        <p:txBody>
          <a:bodyPr>
            <a:normAutofit fontScale="90000"/>
          </a:bodyPr>
          <a:lstStyle/>
          <a:p>
            <a:r>
              <a:rPr lang="en-US" dirty="0">
                <a:latin typeface="Arial" panose="020B0604020202020204" pitchFamily="34" charset="0"/>
                <a:cs typeface="Arial" panose="020B0604020202020204" pitchFamily="34" charset="0"/>
              </a:rPr>
              <a:t>LEARN BY DOING: PRACTICE QUESTION </a:t>
            </a:r>
            <a:r>
              <a:rPr lang="en-US" dirty="0"/>
              <a:t>1 —</a:t>
            </a:r>
            <a:r>
              <a:rPr lang="en-US" dirty="0">
                <a:latin typeface="Arial" panose="020B0604020202020204" pitchFamily="34" charset="0"/>
                <a:cs typeface="Arial" panose="020B0604020202020204" pitchFamily="34" charset="0"/>
              </a:rPr>
              <a:t> ANSWER</a:t>
            </a: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Suppose Costco offers unlimited free samples on the weekends and customers respond by eating samples until they are full without buying any of the product. Do the customers that eat the free samples face an opportunity cost?</a:t>
            </a:r>
          </a:p>
          <a:p>
            <a:pPr marL="720725" lvl="1" indent="-366713">
              <a:spcAft>
                <a:spcPts val="600"/>
              </a:spcAft>
              <a:buFont typeface="+mj-lt"/>
              <a:buAutoNum type="alphaLcParenR"/>
            </a:pPr>
            <a:r>
              <a:rPr lang="en-US" b="1" dirty="0"/>
              <a:t>Yes (correct answer)</a:t>
            </a:r>
          </a:p>
          <a:p>
            <a:pPr marL="720725" lvl="1" indent="-366713">
              <a:spcAft>
                <a:spcPts val="600"/>
              </a:spcAft>
              <a:buFont typeface="+mj-lt"/>
              <a:buAutoNum type="alphaLcParenR"/>
            </a:pPr>
            <a:r>
              <a:rPr lang="en-US" dirty="0">
                <a:latin typeface="Arial" panose="020B0604020202020204" pitchFamily="34" charset="0"/>
                <a:cs typeface="Arial" panose="020B0604020202020204" pitchFamily="34" charset="0"/>
              </a:rPr>
              <a:t>No</a:t>
            </a:r>
          </a:p>
        </p:txBody>
      </p:sp>
    </p:spTree>
    <p:extLst>
      <p:ext uri="{BB962C8B-B14F-4D97-AF65-F5344CB8AC3E}">
        <p14:creationId xmlns:p14="http://schemas.microsoft.com/office/powerpoint/2010/main" val="3979780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379413"/>
            <a:ext cx="10058400" cy="815975"/>
          </a:xfrm>
        </p:spPr>
        <p:txBody>
          <a:bodyPr>
            <a:normAutofit/>
          </a:bodyPr>
          <a:lstStyle/>
          <a:p>
            <a:r>
              <a:rPr lang="en-US" dirty="0">
                <a:latin typeface="Arial" panose="020B0604020202020204" pitchFamily="34" charset="0"/>
                <a:cs typeface="Arial" panose="020B0604020202020204" pitchFamily="34" charset="0"/>
              </a:rPr>
              <a:t>LEARN BY DOING: PRACTICE QUESTION </a:t>
            </a:r>
            <a:r>
              <a:rPr lang="en-US" dirty="0"/>
              <a:t>2</a:t>
            </a:r>
            <a:r>
              <a:rPr lang="en-US" dirty="0">
                <a:latin typeface="Arial" panose="020B0604020202020204" pitchFamily="34" charset="0"/>
                <a:cs typeface="Arial" panose="020B0604020202020204" pitchFamily="34" charset="0"/>
              </a:rPr>
              <a:t> </a:t>
            </a: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Suppose Costco offers unlimited free samples on the weekends and customers respond by eating samples until they are full without buying any of the product. </a:t>
            </a:r>
            <a:r>
              <a:rPr lang="en-US" sz="2600" dirty="0"/>
              <a:t>Economists would refer to this as an example of:</a:t>
            </a:r>
            <a:endParaRPr lang="en-US" sz="2600" dirty="0">
              <a:latin typeface="Arial" panose="020B0604020202020204" pitchFamily="34" charset="0"/>
              <a:cs typeface="Arial" panose="020B0604020202020204" pitchFamily="34" charset="0"/>
            </a:endParaRPr>
          </a:p>
          <a:p>
            <a:pPr marL="720725" lvl="1" indent="-366713">
              <a:spcAft>
                <a:spcPts val="600"/>
              </a:spcAft>
              <a:buFont typeface="+mj-lt"/>
              <a:buAutoNum type="alphaLcParenR"/>
            </a:pPr>
            <a:r>
              <a:rPr lang="en-US" dirty="0"/>
              <a:t>efficiency.</a:t>
            </a:r>
          </a:p>
          <a:p>
            <a:pPr marL="720725" lvl="1" indent="-366713">
              <a:spcAft>
                <a:spcPts val="600"/>
              </a:spcAft>
              <a:buFont typeface="+mj-lt"/>
              <a:buAutoNum type="alphaLcParenR"/>
            </a:pPr>
            <a:r>
              <a:rPr lang="en-US" dirty="0">
                <a:latin typeface="Arial" panose="020B0604020202020204" pitchFamily="34" charset="0"/>
                <a:cs typeface="Arial" panose="020B0604020202020204" pitchFamily="34" charset="0"/>
              </a:rPr>
              <a:t>equity.</a:t>
            </a:r>
          </a:p>
          <a:p>
            <a:pPr marL="720725" lvl="1" indent="-366713">
              <a:spcAft>
                <a:spcPts val="600"/>
              </a:spcAft>
              <a:buFont typeface="+mj-lt"/>
              <a:buAutoNum type="alphaLcParenR"/>
            </a:pPr>
            <a:r>
              <a:rPr lang="en-US" dirty="0"/>
              <a:t>bad incentives.</a:t>
            </a:r>
          </a:p>
          <a:p>
            <a:pPr marL="720725" lvl="1" indent="-366713">
              <a:spcAft>
                <a:spcPts val="600"/>
              </a:spcAft>
              <a:buFont typeface="+mj-lt"/>
              <a:buAutoNum type="alphaLcParenR"/>
            </a:pPr>
            <a:r>
              <a:rPr lang="en-US" dirty="0"/>
              <a:t>marketing.</a:t>
            </a:r>
          </a:p>
        </p:txBody>
      </p:sp>
    </p:spTree>
    <p:extLst>
      <p:ext uri="{BB962C8B-B14F-4D97-AF65-F5344CB8AC3E}">
        <p14:creationId xmlns:p14="http://schemas.microsoft.com/office/powerpoint/2010/main" val="2358682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244369"/>
            <a:ext cx="10058400" cy="1086063"/>
          </a:xfrm>
        </p:spPr>
        <p:txBody>
          <a:bodyPr>
            <a:normAutofit fontScale="90000"/>
          </a:bodyPr>
          <a:lstStyle/>
          <a:p>
            <a:r>
              <a:rPr lang="en-US" dirty="0">
                <a:latin typeface="Arial" panose="020B0604020202020204" pitchFamily="34" charset="0"/>
                <a:cs typeface="Arial" panose="020B0604020202020204" pitchFamily="34" charset="0"/>
              </a:rPr>
              <a:t>LEARN BY DOING: PRACTICE QUESTION 2 — ANSWER</a:t>
            </a: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Suppose Costco offers unlimited free samples on the weekends and customers respond by eating samples until they are full without buying any of the product. </a:t>
            </a:r>
            <a:r>
              <a:rPr lang="en-US" sz="2600" dirty="0"/>
              <a:t>Economists would refer to this as an example of:</a:t>
            </a:r>
            <a:endParaRPr lang="en-US" sz="2600" dirty="0">
              <a:latin typeface="Arial" panose="020B0604020202020204" pitchFamily="34" charset="0"/>
              <a:cs typeface="Arial" panose="020B0604020202020204" pitchFamily="34" charset="0"/>
            </a:endParaRPr>
          </a:p>
          <a:p>
            <a:pPr marL="720725" lvl="1" indent="-366713">
              <a:spcAft>
                <a:spcPts val="600"/>
              </a:spcAft>
              <a:buFont typeface="+mj-lt"/>
              <a:buAutoNum type="alphaLcParenR"/>
            </a:pPr>
            <a:r>
              <a:rPr lang="en-US" dirty="0"/>
              <a:t>efficiency.</a:t>
            </a:r>
          </a:p>
          <a:p>
            <a:pPr marL="720725" lvl="1" indent="-366713">
              <a:spcAft>
                <a:spcPts val="600"/>
              </a:spcAft>
              <a:buFont typeface="+mj-lt"/>
              <a:buAutoNum type="alphaLcParenR"/>
            </a:pPr>
            <a:r>
              <a:rPr lang="en-US" dirty="0">
                <a:latin typeface="Arial" panose="020B0604020202020204" pitchFamily="34" charset="0"/>
                <a:cs typeface="Arial" panose="020B0604020202020204" pitchFamily="34" charset="0"/>
              </a:rPr>
              <a:t>equity.</a:t>
            </a:r>
          </a:p>
          <a:p>
            <a:pPr marL="720725" lvl="1" indent="-366713">
              <a:spcAft>
                <a:spcPts val="600"/>
              </a:spcAft>
              <a:buFont typeface="+mj-lt"/>
              <a:buAutoNum type="alphaLcParenR"/>
            </a:pPr>
            <a:r>
              <a:rPr lang="en-US" b="1" dirty="0"/>
              <a:t>bad incentives. (correct answer)</a:t>
            </a:r>
          </a:p>
          <a:p>
            <a:pPr marL="720725" lvl="1" indent="-366713">
              <a:spcAft>
                <a:spcPts val="600"/>
              </a:spcAft>
              <a:buFont typeface="+mj-lt"/>
              <a:buAutoNum type="alphaLcParenR"/>
            </a:pPr>
            <a:r>
              <a:rPr lang="en-US" dirty="0"/>
              <a:t>marketing.</a:t>
            </a:r>
          </a:p>
        </p:txBody>
      </p:sp>
    </p:spTree>
    <p:extLst>
      <p:ext uri="{BB962C8B-B14F-4D97-AF65-F5344CB8AC3E}">
        <p14:creationId xmlns:p14="http://schemas.microsoft.com/office/powerpoint/2010/main" val="2267191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PRINCIPLES: INTERACTION OF INDIVIDUAL CHOICES, PART 1</a:t>
            </a:r>
          </a:p>
        </p:txBody>
      </p:sp>
      <p:sp>
        <p:nvSpPr>
          <p:cNvPr id="3" name="Content Placeholder 2"/>
          <p:cNvSpPr>
            <a:spLocks noGrp="1"/>
          </p:cNvSpPr>
          <p:nvPr>
            <p:ph sz="quarter" idx="10"/>
          </p:nvPr>
        </p:nvSpPr>
        <p:spPr>
          <a:xfrm>
            <a:off x="117582" y="1933291"/>
            <a:ext cx="9804186" cy="5044452"/>
          </a:xfrm>
        </p:spPr>
        <p:txBody>
          <a:bodyPr>
            <a:noAutofit/>
          </a:bodyPr>
          <a:lstStyle/>
          <a:p>
            <a:pPr marL="354013" indent="-354013">
              <a:spcAft>
                <a:spcPts val="1200"/>
              </a:spcAft>
              <a:buFont typeface="+mj-lt"/>
              <a:buAutoNum type="arabicPeriod" startAt="5"/>
            </a:pPr>
            <a:r>
              <a:rPr lang="en-US" b="1" dirty="0"/>
              <a:t>There are gains from trade.</a:t>
            </a:r>
          </a:p>
          <a:p>
            <a:pPr marL="354013" lvl="1" indent="0">
              <a:spcAft>
                <a:spcPts val="1200"/>
              </a:spcAft>
              <a:buNone/>
            </a:pPr>
            <a:r>
              <a:rPr lang="en-US" sz="2800" dirty="0"/>
              <a:t>Trade allows us all to consume more than we otherwise could. </a:t>
            </a:r>
          </a:p>
          <a:p>
            <a:pPr marL="354013" lvl="1" indent="0">
              <a:spcAft>
                <a:spcPts val="1200"/>
              </a:spcAft>
              <a:buNone/>
            </a:pPr>
            <a:r>
              <a:rPr lang="en-US" sz="2800" dirty="0"/>
              <a:t>Gains from trade arise from specialization.</a:t>
            </a:r>
          </a:p>
          <a:p>
            <a:pPr marL="354013" lvl="1" indent="0">
              <a:spcAft>
                <a:spcPts val="1200"/>
              </a:spcAft>
              <a:buNone/>
            </a:pPr>
            <a:r>
              <a:rPr lang="en-US" sz="2800" b="1" dirty="0"/>
              <a:t>Specialization: </a:t>
            </a:r>
            <a:r>
              <a:rPr lang="en-US" sz="2800" dirty="0"/>
              <a:t>the situation in which each person specializes in the task that they are good at performing.</a:t>
            </a:r>
          </a:p>
          <a:p>
            <a:pPr marL="354013" lvl="1" indent="0" algn="just">
              <a:spcAft>
                <a:spcPts val="1200"/>
              </a:spcAft>
              <a:buNone/>
            </a:pPr>
            <a:r>
              <a:rPr lang="en-US" sz="2800" dirty="0"/>
              <a:t>Luxembourg, Switzerland, US, Ireland, Canada and the UK have absolute specialization in financial services</a:t>
            </a:r>
          </a:p>
        </p:txBody>
      </p:sp>
    </p:spTree>
    <p:extLst>
      <p:ext uri="{BB962C8B-B14F-4D97-AF65-F5344CB8AC3E}">
        <p14:creationId xmlns:p14="http://schemas.microsoft.com/office/powerpoint/2010/main" val="3926856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PRINCIPLES: INTERACTION OF INDIVIDUAL CHOICES, PART 2</a:t>
            </a:r>
          </a:p>
        </p:txBody>
      </p:sp>
      <p:sp>
        <p:nvSpPr>
          <p:cNvPr id="3" name="Content Placeholder 2"/>
          <p:cNvSpPr>
            <a:spLocks noGrp="1"/>
          </p:cNvSpPr>
          <p:nvPr>
            <p:ph sz="quarter" idx="10"/>
          </p:nvPr>
        </p:nvSpPr>
        <p:spPr>
          <a:xfrm>
            <a:off x="117582" y="1933292"/>
            <a:ext cx="9804186" cy="2935888"/>
          </a:xfrm>
        </p:spPr>
        <p:txBody>
          <a:bodyPr>
            <a:normAutofit/>
          </a:bodyPr>
          <a:lstStyle/>
          <a:p>
            <a:pPr marL="354013" indent="-354013">
              <a:spcAft>
                <a:spcPts val="1200"/>
              </a:spcAft>
              <a:buFont typeface="+mj-lt"/>
              <a:buAutoNum type="arabicPeriod" startAt="6"/>
            </a:pPr>
            <a:r>
              <a:rPr lang="en-US" b="1" dirty="0"/>
              <a:t>Markets move toward equilibrium.</a:t>
            </a:r>
          </a:p>
          <a:p>
            <a:pPr marL="354013" indent="0">
              <a:spcAft>
                <a:spcPts val="1200"/>
              </a:spcAft>
              <a:buNone/>
            </a:pPr>
            <a:r>
              <a:rPr lang="en-US" dirty="0"/>
              <a:t>Because people respond to incentives, markets move toward equilibrium.</a:t>
            </a:r>
          </a:p>
          <a:p>
            <a:pPr marL="354013" indent="0">
              <a:spcAft>
                <a:spcPts val="1200"/>
              </a:spcAft>
              <a:buNone/>
            </a:pPr>
            <a:r>
              <a:rPr lang="en-US" b="1" dirty="0"/>
              <a:t>Equilibrium:</a:t>
            </a:r>
            <a:r>
              <a:rPr lang="en-US" dirty="0"/>
              <a:t> an economic situation in which no individual would be better off doing something different.</a:t>
            </a:r>
          </a:p>
        </p:txBody>
      </p:sp>
    </p:spTree>
    <p:extLst>
      <p:ext uri="{BB962C8B-B14F-4D97-AF65-F5344CB8AC3E}">
        <p14:creationId xmlns:p14="http://schemas.microsoft.com/office/powerpoint/2010/main" val="4158248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3949"/>
            <a:ext cx="10058400" cy="987115"/>
          </a:xfrm>
        </p:spPr>
        <p:txBody>
          <a:bodyPr>
            <a:normAutofit fontScale="90000"/>
          </a:bodyPr>
          <a:lstStyle/>
          <a:p>
            <a:r>
              <a:rPr lang="en-US" dirty="0"/>
              <a:t>THE PRINCIPLES: INTERACTION OF INDIVIDUAL CHOICES, PART 3</a:t>
            </a:r>
          </a:p>
        </p:txBody>
      </p:sp>
      <p:sp>
        <p:nvSpPr>
          <p:cNvPr id="3" name="Content Placeholder 2"/>
          <p:cNvSpPr>
            <a:spLocks noGrp="1"/>
          </p:cNvSpPr>
          <p:nvPr>
            <p:ph sz="quarter" idx="10"/>
          </p:nvPr>
        </p:nvSpPr>
        <p:spPr>
          <a:xfrm>
            <a:off x="117582" y="1933292"/>
            <a:ext cx="9804186" cy="4540244"/>
          </a:xfrm>
        </p:spPr>
        <p:txBody>
          <a:bodyPr>
            <a:normAutofit/>
          </a:bodyPr>
          <a:lstStyle/>
          <a:p>
            <a:pPr marL="354013" indent="-354013">
              <a:spcAft>
                <a:spcPts val="1200"/>
              </a:spcAft>
              <a:buFont typeface="+mj-lt"/>
              <a:buAutoNum type="arabicPeriod" startAt="7"/>
            </a:pPr>
            <a:r>
              <a:rPr lang="en-US" b="1" dirty="0"/>
              <a:t>Resources should be used efficiently to achieve society’s goals.</a:t>
            </a:r>
            <a:endParaRPr lang="en-US" dirty="0"/>
          </a:p>
          <a:p>
            <a:pPr marL="354013" indent="0">
              <a:spcAft>
                <a:spcPts val="1200"/>
              </a:spcAft>
              <a:buNone/>
            </a:pPr>
            <a:r>
              <a:rPr lang="en-US" b="1" dirty="0"/>
              <a:t>Economy is efficient</a:t>
            </a:r>
            <a:r>
              <a:rPr lang="en-US" dirty="0"/>
              <a:t> if it takes all opportunities to make some people better off without making other people worse off.</a:t>
            </a:r>
          </a:p>
          <a:p>
            <a:pPr marL="354013" indent="0">
              <a:spcAft>
                <a:spcPts val="1200"/>
              </a:spcAft>
              <a:buNone/>
            </a:pPr>
            <a:r>
              <a:rPr lang="en-US" b="1" dirty="0"/>
              <a:t>Equity: </a:t>
            </a:r>
            <a:r>
              <a:rPr lang="en-US" dirty="0"/>
              <a:t>a condition in which everyone gets their “fair share.” (There are many definitions of equity.)</a:t>
            </a:r>
          </a:p>
          <a:p>
            <a:pPr marL="354013" indent="0">
              <a:spcAft>
                <a:spcPts val="1200"/>
              </a:spcAft>
              <a:buNone/>
            </a:pPr>
            <a:r>
              <a:rPr lang="en-US" b="1" dirty="0"/>
              <a:t>EQUITY AND EFFICIENCY ARE OFTEN AT ODDS.</a:t>
            </a:r>
          </a:p>
        </p:txBody>
      </p:sp>
    </p:spTree>
    <p:extLst>
      <p:ext uri="{BB962C8B-B14F-4D97-AF65-F5344CB8AC3E}">
        <p14:creationId xmlns:p14="http://schemas.microsoft.com/office/powerpoint/2010/main" val="3984864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3949"/>
            <a:ext cx="10058400" cy="987115"/>
          </a:xfrm>
        </p:spPr>
        <p:txBody>
          <a:bodyPr>
            <a:normAutofit fontScale="90000"/>
          </a:bodyPr>
          <a:lstStyle/>
          <a:p>
            <a:r>
              <a:rPr lang="en-US" dirty="0"/>
              <a:t>THE PRINCIPLES: INTERACTION OF INDIVIDUAL CHOICES, PART 4</a:t>
            </a:r>
          </a:p>
        </p:txBody>
      </p:sp>
      <p:sp>
        <p:nvSpPr>
          <p:cNvPr id="3" name="Content Placeholder 2"/>
          <p:cNvSpPr>
            <a:spLocks noGrp="1"/>
          </p:cNvSpPr>
          <p:nvPr>
            <p:ph sz="quarter" idx="10"/>
          </p:nvPr>
        </p:nvSpPr>
        <p:spPr>
          <a:xfrm>
            <a:off x="117582" y="1933291"/>
            <a:ext cx="9804186" cy="4696109"/>
          </a:xfrm>
        </p:spPr>
        <p:txBody>
          <a:bodyPr>
            <a:normAutofit fontScale="92500"/>
          </a:bodyPr>
          <a:lstStyle/>
          <a:p>
            <a:pPr marL="354013" indent="-354013">
              <a:spcAft>
                <a:spcPts val="1200"/>
              </a:spcAft>
              <a:buFont typeface="+mj-lt"/>
              <a:buAutoNum type="arabicPeriod" startAt="8"/>
            </a:pPr>
            <a:r>
              <a:rPr lang="en-US" b="1" dirty="0"/>
              <a:t>Markets usually lead to efficiency, but when they don’t, government intervention can improve society’s welfare.</a:t>
            </a:r>
          </a:p>
          <a:p>
            <a:pPr marL="354013" indent="0">
              <a:spcAft>
                <a:spcPts val="1200"/>
              </a:spcAft>
              <a:buNone/>
            </a:pPr>
            <a:r>
              <a:rPr lang="en-US" dirty="0"/>
              <a:t>People normally take opportunities to make themselves better off.</a:t>
            </a:r>
          </a:p>
          <a:p>
            <a:pPr marL="354013" indent="0">
              <a:spcAft>
                <a:spcPts val="1200"/>
              </a:spcAft>
              <a:buNone/>
            </a:pPr>
            <a:r>
              <a:rPr lang="en-US" b="1" dirty="0"/>
              <a:t>Efficiency: </a:t>
            </a:r>
            <a:r>
              <a:rPr lang="en-US" dirty="0"/>
              <a:t>all the opportunities to make people better off have been exploited.</a:t>
            </a:r>
          </a:p>
          <a:p>
            <a:pPr marL="354013" indent="0">
              <a:spcAft>
                <a:spcPts val="1200"/>
              </a:spcAft>
              <a:buNone/>
            </a:pPr>
            <a:r>
              <a:rPr lang="en-US" dirty="0"/>
              <a:t>In cases of market failures, the pursuit of self-interest makes society worse off. When markets don’t achieve efficiency, government can intervene to improve society’s welfare.</a:t>
            </a:r>
          </a:p>
        </p:txBody>
      </p:sp>
    </p:spTree>
    <p:extLst>
      <p:ext uri="{BB962C8B-B14F-4D97-AF65-F5344CB8AC3E}">
        <p14:creationId xmlns:p14="http://schemas.microsoft.com/office/powerpoint/2010/main" val="3305939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3B4E-DB58-4C8C-92FC-C9FA196FEFAE}"/>
              </a:ext>
            </a:extLst>
          </p:cNvPr>
          <p:cNvSpPr>
            <a:spLocks noGrp="1"/>
          </p:cNvSpPr>
          <p:nvPr>
            <p:ph type="title"/>
          </p:nvPr>
        </p:nvSpPr>
        <p:spPr/>
        <p:txBody>
          <a:bodyPr/>
          <a:lstStyle/>
          <a:p>
            <a:r>
              <a:rPr lang="en-US" dirty="0"/>
              <a:t>Examples</a:t>
            </a:r>
          </a:p>
        </p:txBody>
      </p:sp>
      <p:pic>
        <p:nvPicPr>
          <p:cNvPr id="4" name="Picture 3">
            <a:extLst>
              <a:ext uri="{FF2B5EF4-FFF2-40B4-BE49-F238E27FC236}">
                <a16:creationId xmlns:a16="http://schemas.microsoft.com/office/drawing/2014/main" id="{19002378-5357-4040-AB8E-81B201A5906C}"/>
              </a:ext>
            </a:extLst>
          </p:cNvPr>
          <p:cNvPicPr>
            <a:picLocks noChangeAspect="1"/>
          </p:cNvPicPr>
          <p:nvPr/>
        </p:nvPicPr>
        <p:blipFill>
          <a:blip r:embed="rId2"/>
          <a:stretch>
            <a:fillRect/>
          </a:stretch>
        </p:blipFill>
        <p:spPr>
          <a:xfrm>
            <a:off x="247650" y="2295634"/>
            <a:ext cx="3997779" cy="3351329"/>
          </a:xfrm>
          <a:prstGeom prst="rect">
            <a:avLst/>
          </a:prstGeom>
        </p:spPr>
      </p:pic>
      <p:pic>
        <p:nvPicPr>
          <p:cNvPr id="5" name="Picture 4">
            <a:extLst>
              <a:ext uri="{FF2B5EF4-FFF2-40B4-BE49-F238E27FC236}">
                <a16:creationId xmlns:a16="http://schemas.microsoft.com/office/drawing/2014/main" id="{14D2C5F0-941D-4E5A-8077-E388A3285966}"/>
              </a:ext>
            </a:extLst>
          </p:cNvPr>
          <p:cNvPicPr>
            <a:picLocks noChangeAspect="1"/>
          </p:cNvPicPr>
          <p:nvPr/>
        </p:nvPicPr>
        <p:blipFill>
          <a:blip r:embed="rId3"/>
          <a:stretch>
            <a:fillRect/>
          </a:stretch>
        </p:blipFill>
        <p:spPr>
          <a:xfrm>
            <a:off x="5029200" y="2852057"/>
            <a:ext cx="4167719" cy="2560237"/>
          </a:xfrm>
          <a:prstGeom prst="rect">
            <a:avLst/>
          </a:prstGeom>
        </p:spPr>
      </p:pic>
      <p:sp>
        <p:nvSpPr>
          <p:cNvPr id="6" name="TextBox 5">
            <a:extLst>
              <a:ext uri="{FF2B5EF4-FFF2-40B4-BE49-F238E27FC236}">
                <a16:creationId xmlns:a16="http://schemas.microsoft.com/office/drawing/2014/main" id="{77B72EC5-880D-49F1-BB47-7E258D3B6984}"/>
              </a:ext>
            </a:extLst>
          </p:cNvPr>
          <p:cNvSpPr txBox="1"/>
          <p:nvPr/>
        </p:nvSpPr>
        <p:spPr>
          <a:xfrm>
            <a:off x="1338943" y="6259286"/>
            <a:ext cx="2188028" cy="400110"/>
          </a:xfrm>
          <a:prstGeom prst="rect">
            <a:avLst/>
          </a:prstGeom>
          <a:noFill/>
        </p:spPr>
        <p:txBody>
          <a:bodyPr wrap="square" rtlCol="0">
            <a:spAutoFit/>
          </a:bodyPr>
          <a:lstStyle/>
          <a:p>
            <a:pPr algn="ctr"/>
            <a:r>
              <a:rPr lang="en-US" sz="2000" b="1" dirty="0"/>
              <a:t>Pollution</a:t>
            </a:r>
          </a:p>
        </p:txBody>
      </p:sp>
      <p:sp>
        <p:nvSpPr>
          <p:cNvPr id="7" name="TextBox 6">
            <a:extLst>
              <a:ext uri="{FF2B5EF4-FFF2-40B4-BE49-F238E27FC236}">
                <a16:creationId xmlns:a16="http://schemas.microsoft.com/office/drawing/2014/main" id="{A185DCB4-1C25-4B84-A22C-C14E13B79209}"/>
              </a:ext>
            </a:extLst>
          </p:cNvPr>
          <p:cNvSpPr txBox="1"/>
          <p:nvPr/>
        </p:nvSpPr>
        <p:spPr>
          <a:xfrm>
            <a:off x="4942115" y="6259286"/>
            <a:ext cx="4691742" cy="400110"/>
          </a:xfrm>
          <a:prstGeom prst="rect">
            <a:avLst/>
          </a:prstGeom>
          <a:noFill/>
        </p:spPr>
        <p:txBody>
          <a:bodyPr wrap="square" rtlCol="0">
            <a:spAutoFit/>
          </a:bodyPr>
          <a:lstStyle>
            <a:defPPr marR="0" lvl="0" algn="l" rtl="0">
              <a:lnSpc>
                <a:spcPct val="100000"/>
              </a:lnSpc>
              <a:spcBef>
                <a:spcPts val="0"/>
              </a:spcBef>
              <a:spcAft>
                <a:spcPts val="0"/>
              </a:spcAft>
            </a:defPPr>
            <a:lvl1pPr algn="ctr">
              <a:defRPr sz="2000" b="1"/>
            </a:lvl1pPr>
          </a:lstStyle>
          <a:p>
            <a:r>
              <a:rPr lang="en-US" dirty="0"/>
              <a:t>The housing-financial asset bubble</a:t>
            </a:r>
          </a:p>
        </p:txBody>
      </p:sp>
    </p:spTree>
    <p:extLst>
      <p:ext uri="{BB962C8B-B14F-4D97-AF65-F5344CB8AC3E}">
        <p14:creationId xmlns:p14="http://schemas.microsoft.com/office/powerpoint/2010/main" val="341825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379413"/>
            <a:ext cx="10058400" cy="815975"/>
          </a:xfrm>
        </p:spPr>
        <p:txBody>
          <a:bodyPr/>
          <a:lstStyle/>
          <a:p>
            <a:r>
              <a:rPr lang="en-US" dirty="0">
                <a:latin typeface="Arial" panose="020B0604020202020204" pitchFamily="34" charset="0"/>
                <a:cs typeface="Arial" panose="020B0604020202020204" pitchFamily="34" charset="0"/>
              </a:rPr>
              <a:t>LEARN BY DOING: PRACTICE QUESTION </a:t>
            </a:r>
            <a:r>
              <a:rPr lang="en-US" dirty="0"/>
              <a:t>3</a:t>
            </a:r>
            <a:endParaRPr lang="en-US"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In most fast-food chains, there is one person to take the order, another to make each item of food, and another to bag the items up. This is referred to as:</a:t>
            </a:r>
          </a:p>
          <a:p>
            <a:pPr marL="720725" lvl="1" indent="-366713">
              <a:spcAft>
                <a:spcPts val="600"/>
              </a:spcAft>
              <a:buFont typeface="+mj-lt"/>
              <a:buAutoNum type="alphaLcParenR"/>
            </a:pPr>
            <a:r>
              <a:rPr lang="en-US" dirty="0"/>
              <a:t>equilibrium.</a:t>
            </a:r>
          </a:p>
          <a:p>
            <a:pPr marL="720725" lvl="1" indent="-366713">
              <a:spcAft>
                <a:spcPts val="600"/>
              </a:spcAft>
              <a:buFont typeface="+mj-lt"/>
              <a:buAutoNum type="alphaLcParenR"/>
            </a:pPr>
            <a:r>
              <a:rPr lang="en-US" dirty="0"/>
              <a:t>marginal.</a:t>
            </a:r>
          </a:p>
          <a:p>
            <a:pPr marL="720725" lvl="1" indent="-366713">
              <a:spcAft>
                <a:spcPts val="600"/>
              </a:spcAft>
              <a:buFont typeface="+mj-lt"/>
              <a:buAutoNum type="alphaLcParenR"/>
            </a:pPr>
            <a:r>
              <a:rPr lang="en-US" dirty="0"/>
              <a:t>trade-offs.</a:t>
            </a:r>
          </a:p>
          <a:p>
            <a:pPr marL="720725" lvl="1" indent="-366713">
              <a:spcAft>
                <a:spcPts val="600"/>
              </a:spcAft>
              <a:buFont typeface="+mj-lt"/>
              <a:buAutoNum type="alphaLcParenR"/>
            </a:pPr>
            <a:r>
              <a:rPr lang="en-US" dirty="0"/>
              <a:t>specialization.</a:t>
            </a:r>
          </a:p>
        </p:txBody>
      </p:sp>
    </p:spTree>
    <p:extLst>
      <p:ext uri="{BB962C8B-B14F-4D97-AF65-F5344CB8AC3E}">
        <p14:creationId xmlns:p14="http://schemas.microsoft.com/office/powerpoint/2010/main" val="1899505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190066"/>
            <a:ext cx="10058400" cy="1194669"/>
          </a:xfrm>
        </p:spPr>
        <p:txBody>
          <a:bodyPr>
            <a:normAutofit fontScale="90000"/>
          </a:bodyPr>
          <a:lstStyle/>
          <a:p>
            <a:r>
              <a:rPr lang="en-US" dirty="0">
                <a:latin typeface="Arial" panose="020B0604020202020204" pitchFamily="34" charset="0"/>
                <a:cs typeface="Arial" panose="020B0604020202020204" pitchFamily="34" charset="0"/>
              </a:rPr>
              <a:t>LEARN BY DOING: PRACTICE QUESTION </a:t>
            </a:r>
            <a:r>
              <a:rPr lang="en-US" dirty="0"/>
              <a:t>3 — ANSWER</a:t>
            </a:r>
            <a:endParaRPr lang="en-US"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latin typeface="Arial" panose="020B0604020202020204" pitchFamily="34" charset="0"/>
                <a:cs typeface="Arial" panose="020B0604020202020204" pitchFamily="34" charset="0"/>
              </a:rPr>
              <a:t>In most fast-food chains, there is one person to take the order, another to make each item of food, and another to bag the items up. This is referred to as:</a:t>
            </a:r>
          </a:p>
          <a:p>
            <a:pPr marL="720725" lvl="1" indent="-366713">
              <a:spcAft>
                <a:spcPts val="600"/>
              </a:spcAft>
              <a:buFont typeface="+mj-lt"/>
              <a:buAutoNum type="alphaLcParenR"/>
            </a:pPr>
            <a:r>
              <a:rPr lang="en-US" dirty="0"/>
              <a:t>equilibrium.</a:t>
            </a:r>
          </a:p>
          <a:p>
            <a:pPr marL="720725" lvl="1" indent="-366713">
              <a:spcAft>
                <a:spcPts val="600"/>
              </a:spcAft>
              <a:buFont typeface="+mj-lt"/>
              <a:buAutoNum type="alphaLcParenR"/>
            </a:pPr>
            <a:r>
              <a:rPr lang="en-US" dirty="0"/>
              <a:t>marginal.</a:t>
            </a:r>
          </a:p>
          <a:p>
            <a:pPr marL="720725" lvl="1" indent="-366713">
              <a:spcAft>
                <a:spcPts val="600"/>
              </a:spcAft>
              <a:buFont typeface="+mj-lt"/>
              <a:buAutoNum type="alphaLcParenR"/>
            </a:pPr>
            <a:r>
              <a:rPr lang="en-US" dirty="0"/>
              <a:t>trade-offs.</a:t>
            </a:r>
          </a:p>
          <a:p>
            <a:pPr marL="720725" lvl="1" indent="-366713">
              <a:spcAft>
                <a:spcPts val="600"/>
              </a:spcAft>
              <a:buFont typeface="+mj-lt"/>
              <a:buAutoNum type="alphaLcParenR"/>
            </a:pPr>
            <a:r>
              <a:rPr lang="en-US" b="1" dirty="0"/>
              <a:t>specialization. (correct answer)</a:t>
            </a:r>
          </a:p>
        </p:txBody>
      </p:sp>
    </p:spTree>
    <p:extLst>
      <p:ext uri="{BB962C8B-B14F-4D97-AF65-F5344CB8AC3E}">
        <p14:creationId xmlns:p14="http://schemas.microsoft.com/office/powerpoint/2010/main" val="1959342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379413"/>
            <a:ext cx="10058400" cy="815975"/>
          </a:xfrm>
        </p:spPr>
        <p:txBody>
          <a:bodyPr/>
          <a:lstStyle/>
          <a:p>
            <a:r>
              <a:rPr lang="en-US" dirty="0">
                <a:latin typeface="Arial" panose="020B0604020202020204" pitchFamily="34" charset="0"/>
                <a:cs typeface="Arial" panose="020B0604020202020204" pitchFamily="34" charset="0"/>
              </a:rPr>
              <a:t>LEARN BY DOING: PRACTICE QUESTION </a:t>
            </a:r>
            <a:r>
              <a:rPr lang="en-US" dirty="0"/>
              <a:t>4</a:t>
            </a:r>
            <a:endParaRPr lang="en-US"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t>A low-skilled worker may work full time and still earn an income that falls below the poverty line. Some economists consider this a failure related to:</a:t>
            </a:r>
          </a:p>
          <a:p>
            <a:pPr marL="720725" lvl="1" indent="-366713">
              <a:spcAft>
                <a:spcPts val="600"/>
              </a:spcAft>
              <a:buFont typeface="+mj-lt"/>
              <a:buAutoNum type="alphaLcParenR"/>
            </a:pPr>
            <a:r>
              <a:rPr lang="en-US" dirty="0"/>
              <a:t>inefficiency.</a:t>
            </a:r>
          </a:p>
          <a:p>
            <a:pPr marL="720725" lvl="1" indent="-366713">
              <a:spcAft>
                <a:spcPts val="600"/>
              </a:spcAft>
              <a:buFont typeface="+mj-lt"/>
              <a:buAutoNum type="alphaLcParenR"/>
            </a:pPr>
            <a:r>
              <a:rPr lang="en-US" dirty="0"/>
              <a:t>inequity.</a:t>
            </a:r>
          </a:p>
        </p:txBody>
      </p:sp>
    </p:spTree>
    <p:extLst>
      <p:ext uri="{BB962C8B-B14F-4D97-AF65-F5344CB8AC3E}">
        <p14:creationId xmlns:p14="http://schemas.microsoft.com/office/powerpoint/2010/main" val="1695293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FB418D4C-2A85-495C-A8BC-4CBE2DB44A79}"/>
              </a:ext>
            </a:extLst>
          </p:cNvPr>
          <p:cNvSpPr>
            <a:spLocks noGrp="1"/>
          </p:cNvSpPr>
          <p:nvPr>
            <p:ph type="title"/>
          </p:nvPr>
        </p:nvSpPr>
        <p:spPr>
          <a:xfrm>
            <a:off x="0" y="244369"/>
            <a:ext cx="10058400" cy="1086063"/>
          </a:xfrm>
        </p:spPr>
        <p:txBody>
          <a:bodyPr>
            <a:normAutofit fontScale="90000"/>
          </a:bodyPr>
          <a:lstStyle/>
          <a:p>
            <a:r>
              <a:rPr lang="en-US" dirty="0">
                <a:latin typeface="Arial" panose="020B0604020202020204" pitchFamily="34" charset="0"/>
                <a:cs typeface="Arial" panose="020B0604020202020204" pitchFamily="34" charset="0"/>
              </a:rPr>
              <a:t>LEARN BY DOING: PRACTICE QUESTION </a:t>
            </a:r>
            <a:r>
              <a:rPr lang="en-US" dirty="0"/>
              <a:t>4</a:t>
            </a:r>
            <a:r>
              <a:rPr lang="en-US" dirty="0">
                <a:latin typeface="Arial" panose="020B0604020202020204" pitchFamily="34" charset="0"/>
                <a:cs typeface="Arial" panose="020B0604020202020204" pitchFamily="34" charset="0"/>
              </a:rPr>
              <a:t> — ANSWER</a:t>
            </a:r>
          </a:p>
        </p:txBody>
      </p:sp>
      <p:sp>
        <p:nvSpPr>
          <p:cNvPr id="5" name="Content Placeholder 2">
            <a:extLst>
              <a:ext uri="{FF2B5EF4-FFF2-40B4-BE49-F238E27FC236}">
                <a16:creationId xmlns:a16="http://schemas.microsoft.com/office/drawing/2014/main" id="{5F34C7B9-7710-4F2D-AB19-FA7CA4EB9ACC}"/>
              </a:ext>
            </a:extLst>
          </p:cNvPr>
          <p:cNvSpPr>
            <a:spLocks noGrp="1"/>
          </p:cNvSpPr>
          <p:nvPr>
            <p:ph sz="quarter" idx="10"/>
          </p:nvPr>
        </p:nvSpPr>
        <p:spPr>
          <a:xfrm>
            <a:off x="117475" y="1933574"/>
            <a:ext cx="9804400" cy="4749447"/>
          </a:xfrm>
        </p:spPr>
        <p:txBody>
          <a:bodyPr>
            <a:noAutofit/>
          </a:bodyPr>
          <a:lstStyle/>
          <a:p>
            <a:pPr marL="354013" indent="-354013">
              <a:spcAft>
                <a:spcPts val="600"/>
              </a:spcAft>
            </a:pPr>
            <a:r>
              <a:rPr lang="en-US" sz="2600" dirty="0"/>
              <a:t>A low-skilled worker may work full time and still earn an income that falls below the poverty line. Some economists consider this a failure related to:</a:t>
            </a:r>
          </a:p>
          <a:p>
            <a:pPr marL="720725" lvl="1" indent="-366713">
              <a:spcAft>
                <a:spcPts val="600"/>
              </a:spcAft>
              <a:buFont typeface="+mj-lt"/>
              <a:buAutoNum type="alphaLcParenR"/>
            </a:pPr>
            <a:r>
              <a:rPr lang="en-US" dirty="0"/>
              <a:t>inefficiency.</a:t>
            </a:r>
          </a:p>
          <a:p>
            <a:pPr marL="720725" lvl="1" indent="-366713">
              <a:spcAft>
                <a:spcPts val="600"/>
              </a:spcAft>
              <a:buFont typeface="+mj-lt"/>
              <a:buAutoNum type="alphaLcParenR"/>
            </a:pPr>
            <a:r>
              <a:rPr lang="en-US" b="1" dirty="0"/>
              <a:t>inequity. (correct answer)</a:t>
            </a:r>
          </a:p>
        </p:txBody>
      </p:sp>
    </p:spTree>
    <p:extLst>
      <p:ext uri="{BB962C8B-B14F-4D97-AF65-F5344CB8AC3E}">
        <p14:creationId xmlns:p14="http://schemas.microsoft.com/office/powerpoint/2010/main" val="3536952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407628"/>
          </a:xfrm>
        </p:spPr>
        <p:txBody>
          <a:bodyPr>
            <a:normAutofit fontScale="90000"/>
          </a:bodyPr>
          <a:lstStyle/>
          <a:p>
            <a:r>
              <a:rPr lang="en-US" dirty="0"/>
              <a:t>THE PRINCIPLES: ECONOMY-WIDE INTERACTIONS,</a:t>
            </a:r>
            <a:br>
              <a:rPr lang="en-US" dirty="0"/>
            </a:br>
            <a:r>
              <a:rPr lang="en-US" dirty="0"/>
              <a:t>PART 1</a:t>
            </a:r>
          </a:p>
        </p:txBody>
      </p:sp>
      <p:sp>
        <p:nvSpPr>
          <p:cNvPr id="3" name="Content Placeholder 2"/>
          <p:cNvSpPr>
            <a:spLocks noGrp="1"/>
          </p:cNvSpPr>
          <p:nvPr>
            <p:ph sz="quarter" idx="10"/>
          </p:nvPr>
        </p:nvSpPr>
        <p:spPr>
          <a:xfrm>
            <a:off x="117582" y="1933292"/>
            <a:ext cx="9804186" cy="3070508"/>
          </a:xfrm>
        </p:spPr>
        <p:txBody>
          <a:bodyPr>
            <a:normAutofit fontScale="92500" lnSpcReduction="10000"/>
          </a:bodyPr>
          <a:lstStyle/>
          <a:p>
            <a:pPr marL="354013" indent="-354013">
              <a:spcAft>
                <a:spcPts val="2400"/>
              </a:spcAft>
              <a:buFont typeface="+mj-lt"/>
              <a:buAutoNum type="arabicPeriod" startAt="9"/>
            </a:pPr>
            <a:r>
              <a:rPr lang="en-US" b="1" dirty="0"/>
              <a:t>One person’s spending is another person’s income.</a:t>
            </a:r>
          </a:p>
          <a:p>
            <a:pPr marL="914400" indent="-560388">
              <a:buNone/>
            </a:pPr>
            <a:r>
              <a:rPr lang="en-US" dirty="0"/>
              <a:t>During recessions, a drop in business spending leads to:</a:t>
            </a:r>
          </a:p>
          <a:p>
            <a:pPr marL="720725" indent="-366713"/>
            <a:r>
              <a:rPr lang="en-US" dirty="0"/>
              <a:t>less income,</a:t>
            </a:r>
          </a:p>
          <a:p>
            <a:pPr marL="720725" indent="-366713"/>
            <a:r>
              <a:rPr lang="en-US" dirty="0"/>
              <a:t>less spending, . . .</a:t>
            </a:r>
          </a:p>
          <a:p>
            <a:pPr marL="720725" indent="-366713"/>
            <a:r>
              <a:rPr lang="en-US" dirty="0"/>
              <a:t>. . . and further drops in business spending, layoffs, and rising unemployment.</a:t>
            </a:r>
          </a:p>
        </p:txBody>
      </p:sp>
    </p:spTree>
    <p:extLst>
      <p:ext uri="{BB962C8B-B14F-4D97-AF65-F5344CB8AC3E}">
        <p14:creationId xmlns:p14="http://schemas.microsoft.com/office/powerpoint/2010/main" val="3391854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469974"/>
          </a:xfrm>
        </p:spPr>
        <p:txBody>
          <a:bodyPr>
            <a:normAutofit fontScale="90000"/>
          </a:bodyPr>
          <a:lstStyle/>
          <a:p>
            <a:r>
              <a:rPr lang="en-US" dirty="0"/>
              <a:t>THE PRINCIPLES: ECONOMY-WIDE INTERACTIONS,</a:t>
            </a:r>
            <a:br>
              <a:rPr lang="en-US" dirty="0"/>
            </a:br>
            <a:r>
              <a:rPr lang="en-US" dirty="0"/>
              <a:t> PART 2</a:t>
            </a:r>
          </a:p>
        </p:txBody>
      </p:sp>
      <p:sp>
        <p:nvSpPr>
          <p:cNvPr id="3" name="Content Placeholder 2"/>
          <p:cNvSpPr>
            <a:spLocks noGrp="1"/>
          </p:cNvSpPr>
          <p:nvPr>
            <p:ph sz="quarter" idx="10"/>
          </p:nvPr>
        </p:nvSpPr>
        <p:spPr>
          <a:xfrm>
            <a:off x="127107" y="1922900"/>
            <a:ext cx="9804186" cy="5003680"/>
          </a:xfrm>
        </p:spPr>
        <p:txBody>
          <a:bodyPr>
            <a:normAutofit fontScale="77500" lnSpcReduction="20000"/>
          </a:bodyPr>
          <a:lstStyle/>
          <a:p>
            <a:pPr marL="536575" indent="-536575">
              <a:lnSpc>
                <a:spcPct val="120000"/>
              </a:lnSpc>
              <a:spcAft>
                <a:spcPts val="1800"/>
              </a:spcAft>
              <a:buFont typeface="+mj-lt"/>
              <a:buAutoNum type="arabicPeriod" startAt="10"/>
            </a:pPr>
            <a:r>
              <a:rPr lang="en-US" b="1" dirty="0"/>
              <a:t>Overall spending sometimes gets out of line with the economy’s productive capacity; when it does, government policy can change spending.</a:t>
            </a:r>
          </a:p>
          <a:p>
            <a:pPr marL="536575" indent="0">
              <a:lnSpc>
                <a:spcPct val="120000"/>
              </a:lnSpc>
              <a:buNone/>
            </a:pPr>
            <a:r>
              <a:rPr lang="en-US" dirty="0"/>
              <a:t>Overall spending (amount of goods and services that consumers and businesses want to buy) sometimes doesn’t match the amount the economy is capable of producing.</a:t>
            </a:r>
          </a:p>
          <a:p>
            <a:pPr marL="536575" indent="0">
              <a:lnSpc>
                <a:spcPct val="120000"/>
              </a:lnSpc>
              <a:buNone/>
            </a:pPr>
            <a:r>
              <a:rPr lang="en-US" dirty="0"/>
              <a:t>When the overall spending falls short of what is needed to keep workers employed, the economy experiences recession.</a:t>
            </a:r>
          </a:p>
          <a:p>
            <a:pPr marL="536575" indent="0">
              <a:lnSpc>
                <a:spcPct val="120000"/>
              </a:lnSpc>
              <a:buNone/>
            </a:pPr>
            <a:r>
              <a:rPr lang="en-US" dirty="0"/>
              <a:t>When overall spending outstrips the supply, the economy experiences inflation.</a:t>
            </a:r>
          </a:p>
          <a:p>
            <a:pPr marL="536575" indent="0">
              <a:lnSpc>
                <a:spcPct val="120000"/>
              </a:lnSpc>
              <a:buNone/>
            </a:pPr>
            <a:r>
              <a:rPr lang="en-US" dirty="0"/>
              <a:t>When the economy experiences shortfalls or an excesses in spending, government policies can be used to address the imbalances.</a:t>
            </a:r>
          </a:p>
        </p:txBody>
      </p:sp>
    </p:spTree>
    <p:extLst>
      <p:ext uri="{BB962C8B-B14F-4D97-AF65-F5344CB8AC3E}">
        <p14:creationId xmlns:p14="http://schemas.microsoft.com/office/powerpoint/2010/main" val="1822112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p:txBody>
          <a:bodyPr/>
          <a:lstStyle/>
          <a:p>
            <a:r>
              <a:rPr lang="en-US" dirty="0"/>
              <a:t>During recessions…..</a:t>
            </a:r>
          </a:p>
        </p:txBody>
      </p:sp>
      <p:pic>
        <p:nvPicPr>
          <p:cNvPr id="1026" name="Picture 2">
            <a:extLst>
              <a:ext uri="{FF2B5EF4-FFF2-40B4-BE49-F238E27FC236}">
                <a16:creationId xmlns:a16="http://schemas.microsoft.com/office/drawing/2014/main" id="{4CA4AFAC-C268-4889-A417-79A819336AD9}"/>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251857" y="1933575"/>
            <a:ext cx="7565571" cy="4739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6616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p:txBody>
          <a:bodyPr/>
          <a:lstStyle/>
          <a:p>
            <a:r>
              <a:rPr lang="en-US" dirty="0"/>
              <a:t>During recessions…..</a:t>
            </a:r>
          </a:p>
        </p:txBody>
      </p:sp>
      <p:pic>
        <p:nvPicPr>
          <p:cNvPr id="4" name="Content Placeholder 3">
            <a:extLst>
              <a:ext uri="{FF2B5EF4-FFF2-40B4-BE49-F238E27FC236}">
                <a16:creationId xmlns:a16="http://schemas.microsoft.com/office/drawing/2014/main" id="{5B42EB3F-6BE8-4A6A-8FE2-ABD5990E4FBD}"/>
              </a:ext>
            </a:extLst>
          </p:cNvPr>
          <p:cNvPicPr>
            <a:picLocks noGrp="1" noChangeAspect="1"/>
          </p:cNvPicPr>
          <p:nvPr>
            <p:ph sz="quarter" idx="10"/>
          </p:nvPr>
        </p:nvPicPr>
        <p:blipFill>
          <a:blip r:embed="rId2"/>
          <a:stretch>
            <a:fillRect/>
          </a:stretch>
        </p:blipFill>
        <p:spPr>
          <a:xfrm>
            <a:off x="707572" y="1933575"/>
            <a:ext cx="8349342" cy="4869996"/>
          </a:xfrm>
          <a:prstGeom prst="rect">
            <a:avLst/>
          </a:prstGeom>
        </p:spPr>
      </p:pic>
    </p:spTree>
    <p:extLst>
      <p:ext uri="{BB962C8B-B14F-4D97-AF65-F5344CB8AC3E}">
        <p14:creationId xmlns:p14="http://schemas.microsoft.com/office/powerpoint/2010/main" val="1038105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p:txBody>
          <a:bodyPr/>
          <a:lstStyle/>
          <a:p>
            <a:r>
              <a:rPr lang="en-US" dirty="0"/>
              <a:t>During recessions…..</a:t>
            </a:r>
          </a:p>
        </p:txBody>
      </p:sp>
      <p:pic>
        <p:nvPicPr>
          <p:cNvPr id="2050" name="Picture 2">
            <a:extLst>
              <a:ext uri="{FF2B5EF4-FFF2-40B4-BE49-F238E27FC236}">
                <a16:creationId xmlns:a16="http://schemas.microsoft.com/office/drawing/2014/main" id="{FC8046B9-FAEF-447A-B771-C04A1F1372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456" y="1175821"/>
            <a:ext cx="9046029" cy="5910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766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p:txBody>
          <a:bodyPr/>
          <a:lstStyle/>
          <a:p>
            <a:r>
              <a:rPr lang="en-US" dirty="0"/>
              <a:t>During recessions…..</a:t>
            </a:r>
          </a:p>
        </p:txBody>
      </p:sp>
      <p:pic>
        <p:nvPicPr>
          <p:cNvPr id="3" name="Picture 2">
            <a:extLst>
              <a:ext uri="{FF2B5EF4-FFF2-40B4-BE49-F238E27FC236}">
                <a16:creationId xmlns:a16="http://schemas.microsoft.com/office/drawing/2014/main" id="{BCB9B9D9-123D-4EFD-AC46-AEBD727D695C}"/>
              </a:ext>
            </a:extLst>
          </p:cNvPr>
          <p:cNvPicPr>
            <a:picLocks noChangeAspect="1"/>
          </p:cNvPicPr>
          <p:nvPr/>
        </p:nvPicPr>
        <p:blipFill>
          <a:blip r:embed="rId2"/>
          <a:stretch>
            <a:fillRect/>
          </a:stretch>
        </p:blipFill>
        <p:spPr>
          <a:xfrm>
            <a:off x="827314" y="1007907"/>
            <a:ext cx="9013372" cy="5980721"/>
          </a:xfrm>
          <a:prstGeom prst="rect">
            <a:avLst/>
          </a:prstGeom>
        </p:spPr>
      </p:pic>
    </p:spTree>
    <p:extLst>
      <p:ext uri="{BB962C8B-B14F-4D97-AF65-F5344CB8AC3E}">
        <p14:creationId xmlns:p14="http://schemas.microsoft.com/office/powerpoint/2010/main" val="1369832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p:txBody>
          <a:bodyPr/>
          <a:lstStyle/>
          <a:p>
            <a:r>
              <a:rPr lang="en-US" dirty="0"/>
              <a:t>During Inflation…..</a:t>
            </a:r>
          </a:p>
        </p:txBody>
      </p:sp>
      <p:pic>
        <p:nvPicPr>
          <p:cNvPr id="4" name="Picture 3">
            <a:extLst>
              <a:ext uri="{FF2B5EF4-FFF2-40B4-BE49-F238E27FC236}">
                <a16:creationId xmlns:a16="http://schemas.microsoft.com/office/drawing/2014/main" id="{86DDE2EA-6ACB-48F1-8B79-4FA10BFBC2D4}"/>
              </a:ext>
            </a:extLst>
          </p:cNvPr>
          <p:cNvPicPr>
            <a:picLocks noChangeAspect="1"/>
          </p:cNvPicPr>
          <p:nvPr/>
        </p:nvPicPr>
        <p:blipFill>
          <a:blip r:embed="rId2"/>
          <a:stretch>
            <a:fillRect/>
          </a:stretch>
        </p:blipFill>
        <p:spPr>
          <a:xfrm>
            <a:off x="892628" y="1504950"/>
            <a:ext cx="8545285" cy="5138964"/>
          </a:xfrm>
          <a:prstGeom prst="rect">
            <a:avLst/>
          </a:prstGeom>
        </p:spPr>
      </p:pic>
    </p:spTree>
    <p:extLst>
      <p:ext uri="{BB962C8B-B14F-4D97-AF65-F5344CB8AC3E}">
        <p14:creationId xmlns:p14="http://schemas.microsoft.com/office/powerpoint/2010/main" val="1428944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AB4-B87E-4A7E-82BB-10031F14DD61}"/>
              </a:ext>
            </a:extLst>
          </p:cNvPr>
          <p:cNvSpPr>
            <a:spLocks noGrp="1"/>
          </p:cNvSpPr>
          <p:nvPr>
            <p:ph type="title"/>
          </p:nvPr>
        </p:nvSpPr>
        <p:spPr>
          <a:xfrm>
            <a:off x="0" y="111196"/>
            <a:ext cx="10058400" cy="815797"/>
          </a:xfrm>
        </p:spPr>
        <p:txBody>
          <a:bodyPr/>
          <a:lstStyle/>
          <a:p>
            <a:r>
              <a:rPr lang="en-US" dirty="0"/>
              <a:t>During Inflation…..</a:t>
            </a:r>
          </a:p>
        </p:txBody>
      </p:sp>
      <p:sp>
        <p:nvSpPr>
          <p:cNvPr id="6" name="TextBox 5">
            <a:extLst>
              <a:ext uri="{FF2B5EF4-FFF2-40B4-BE49-F238E27FC236}">
                <a16:creationId xmlns:a16="http://schemas.microsoft.com/office/drawing/2014/main" id="{2051CF67-9644-4977-BE0C-2A98FD59DADA}"/>
              </a:ext>
            </a:extLst>
          </p:cNvPr>
          <p:cNvSpPr txBox="1"/>
          <p:nvPr/>
        </p:nvSpPr>
        <p:spPr>
          <a:xfrm>
            <a:off x="936171" y="6945528"/>
            <a:ext cx="6532558" cy="307777"/>
          </a:xfrm>
          <a:prstGeom prst="rect">
            <a:avLst/>
          </a:prstGeom>
          <a:noFill/>
        </p:spPr>
        <p:txBody>
          <a:bodyPr wrap="none" rtlCol="0">
            <a:spAutoFit/>
          </a:bodyPr>
          <a:lstStyle/>
          <a:p>
            <a:r>
              <a:rPr lang="en-US" dirty="0"/>
              <a:t>Source: </a:t>
            </a:r>
            <a:r>
              <a:rPr lang="en-US" dirty="0">
                <a:hlinkClick r:id="rId2"/>
              </a:rPr>
              <a:t>Latest Inflation Statistics: The Prices Rising And Falling Most | Bankrate</a:t>
            </a:r>
            <a:endParaRPr lang="en-US" dirty="0"/>
          </a:p>
        </p:txBody>
      </p:sp>
      <p:pic>
        <p:nvPicPr>
          <p:cNvPr id="4" name="Picture 3">
            <a:extLst>
              <a:ext uri="{FF2B5EF4-FFF2-40B4-BE49-F238E27FC236}">
                <a16:creationId xmlns:a16="http://schemas.microsoft.com/office/drawing/2014/main" id="{7953480C-59E7-6BC2-8D46-46B9F3C12763}"/>
              </a:ext>
            </a:extLst>
          </p:cNvPr>
          <p:cNvPicPr>
            <a:picLocks noChangeAspect="1"/>
          </p:cNvPicPr>
          <p:nvPr/>
        </p:nvPicPr>
        <p:blipFill>
          <a:blip r:embed="rId3"/>
          <a:stretch>
            <a:fillRect/>
          </a:stretch>
        </p:blipFill>
        <p:spPr>
          <a:xfrm>
            <a:off x="133815" y="895350"/>
            <a:ext cx="9590047" cy="6050178"/>
          </a:xfrm>
          <a:prstGeom prst="rect">
            <a:avLst/>
          </a:prstGeom>
        </p:spPr>
      </p:pic>
    </p:spTree>
    <p:extLst>
      <p:ext uri="{BB962C8B-B14F-4D97-AF65-F5344CB8AC3E}">
        <p14:creationId xmlns:p14="http://schemas.microsoft.com/office/powerpoint/2010/main" val="3321539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DB59B1-CF9A-47E2-C9BD-E0567520DEF0}"/>
              </a:ext>
            </a:extLst>
          </p:cNvPr>
          <p:cNvPicPr>
            <a:picLocks noChangeAspect="1"/>
          </p:cNvPicPr>
          <p:nvPr/>
        </p:nvPicPr>
        <p:blipFill>
          <a:blip r:embed="rId2"/>
          <a:stretch>
            <a:fillRect/>
          </a:stretch>
        </p:blipFill>
        <p:spPr>
          <a:xfrm>
            <a:off x="635620" y="274250"/>
            <a:ext cx="8943278" cy="7000875"/>
          </a:xfrm>
          <a:prstGeom prst="rect">
            <a:avLst/>
          </a:prstGeom>
        </p:spPr>
      </p:pic>
    </p:spTree>
    <p:extLst>
      <p:ext uri="{BB962C8B-B14F-4D97-AF65-F5344CB8AC3E}">
        <p14:creationId xmlns:p14="http://schemas.microsoft.com/office/powerpoint/2010/main" val="17328173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2D9632-67E8-3FF3-8318-3FD95119F1B6}"/>
              </a:ext>
            </a:extLst>
          </p:cNvPr>
          <p:cNvPicPr>
            <a:picLocks noChangeAspect="1"/>
          </p:cNvPicPr>
          <p:nvPr/>
        </p:nvPicPr>
        <p:blipFill>
          <a:blip r:embed="rId2"/>
          <a:stretch>
            <a:fillRect/>
          </a:stretch>
        </p:blipFill>
        <p:spPr>
          <a:xfrm>
            <a:off x="44604" y="312236"/>
            <a:ext cx="9969190" cy="6601520"/>
          </a:xfrm>
          <a:prstGeom prst="rect">
            <a:avLst/>
          </a:prstGeom>
        </p:spPr>
      </p:pic>
    </p:spTree>
    <p:extLst>
      <p:ext uri="{BB962C8B-B14F-4D97-AF65-F5344CB8AC3E}">
        <p14:creationId xmlns:p14="http://schemas.microsoft.com/office/powerpoint/2010/main" val="3893925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7BF2BC-9B68-B8D1-C42A-3E55FA5383E6}"/>
              </a:ext>
            </a:extLst>
          </p:cNvPr>
          <p:cNvPicPr>
            <a:picLocks noChangeAspect="1"/>
          </p:cNvPicPr>
          <p:nvPr/>
        </p:nvPicPr>
        <p:blipFill>
          <a:blip r:embed="rId2"/>
          <a:stretch>
            <a:fillRect/>
          </a:stretch>
        </p:blipFill>
        <p:spPr>
          <a:xfrm>
            <a:off x="713679" y="0"/>
            <a:ext cx="8435084" cy="7326351"/>
          </a:xfrm>
          <a:prstGeom prst="rect">
            <a:avLst/>
          </a:prstGeom>
        </p:spPr>
      </p:pic>
    </p:spTree>
    <p:extLst>
      <p:ext uri="{BB962C8B-B14F-4D97-AF65-F5344CB8AC3E}">
        <p14:creationId xmlns:p14="http://schemas.microsoft.com/office/powerpoint/2010/main" val="27893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F4E438-2545-BA70-3456-15FF2923B77F}"/>
              </a:ext>
            </a:extLst>
          </p:cNvPr>
          <p:cNvPicPr>
            <a:picLocks noChangeAspect="1"/>
          </p:cNvPicPr>
          <p:nvPr/>
        </p:nvPicPr>
        <p:blipFill>
          <a:blip r:embed="rId2"/>
          <a:stretch>
            <a:fillRect/>
          </a:stretch>
        </p:blipFill>
        <p:spPr>
          <a:xfrm>
            <a:off x="267629" y="0"/>
            <a:ext cx="9400478" cy="7359805"/>
          </a:xfrm>
          <a:prstGeom prst="rect">
            <a:avLst/>
          </a:prstGeom>
        </p:spPr>
      </p:pic>
    </p:spTree>
    <p:extLst>
      <p:ext uri="{BB962C8B-B14F-4D97-AF65-F5344CB8AC3E}">
        <p14:creationId xmlns:p14="http://schemas.microsoft.com/office/powerpoint/2010/main" val="591747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376456"/>
          </a:xfrm>
        </p:spPr>
        <p:txBody>
          <a:bodyPr>
            <a:normAutofit fontScale="90000"/>
          </a:bodyPr>
          <a:lstStyle/>
          <a:p>
            <a:r>
              <a:rPr lang="en-US" dirty="0"/>
              <a:t>THE PRINCIPLES: ECONOMY-WIDE INTERACTIONS,</a:t>
            </a:r>
            <a:br>
              <a:rPr lang="en-US" dirty="0"/>
            </a:br>
            <a:r>
              <a:rPr lang="en-US" dirty="0"/>
              <a:t>PART 3</a:t>
            </a:r>
          </a:p>
        </p:txBody>
      </p:sp>
      <p:sp>
        <p:nvSpPr>
          <p:cNvPr id="3" name="Content Placeholder 2"/>
          <p:cNvSpPr>
            <a:spLocks noGrp="1"/>
          </p:cNvSpPr>
          <p:nvPr>
            <p:ph sz="quarter" idx="10"/>
          </p:nvPr>
        </p:nvSpPr>
        <p:spPr>
          <a:xfrm>
            <a:off x="117582" y="1933290"/>
            <a:ext cx="9804186" cy="4688227"/>
          </a:xfrm>
        </p:spPr>
        <p:txBody>
          <a:bodyPr>
            <a:normAutofit fontScale="77500" lnSpcReduction="20000"/>
          </a:bodyPr>
          <a:lstStyle/>
          <a:p>
            <a:pPr marL="536575" indent="-536575">
              <a:spcAft>
                <a:spcPts val="1200"/>
              </a:spcAft>
              <a:buFont typeface="+mj-lt"/>
              <a:buAutoNum type="arabicPeriod" startAt="11"/>
            </a:pPr>
            <a:r>
              <a:rPr lang="en-US" b="1" dirty="0"/>
              <a:t>Increases in the economy’s potential lead to economic growth over time. </a:t>
            </a:r>
          </a:p>
          <a:p>
            <a:pPr marL="536575" indent="0">
              <a:spcAft>
                <a:spcPts val="1200"/>
              </a:spcAft>
              <a:buNone/>
            </a:pPr>
            <a:r>
              <a:rPr lang="en-US" b="1" dirty="0"/>
              <a:t>Economic growth:</a:t>
            </a:r>
            <a:r>
              <a:rPr lang="en-US" dirty="0"/>
              <a:t> the increase in living standards over time. </a:t>
            </a:r>
          </a:p>
          <a:p>
            <a:pPr marL="536575" indent="0">
              <a:spcAft>
                <a:spcPts val="1200"/>
              </a:spcAft>
              <a:buNone/>
            </a:pPr>
            <a:r>
              <a:rPr lang="en-US" b="1" dirty="0"/>
              <a:t>Economy’s potential:</a:t>
            </a:r>
            <a:r>
              <a:rPr lang="en-US" dirty="0"/>
              <a:t> the total amount of goods and services it can produce.</a:t>
            </a:r>
          </a:p>
          <a:p>
            <a:pPr marL="536575" indent="0">
              <a:spcAft>
                <a:spcPts val="1200"/>
              </a:spcAft>
              <a:buNone/>
            </a:pPr>
            <a:r>
              <a:rPr lang="en-US" dirty="0"/>
              <a:t>Emergence of new technologies and increases in resources available for production boost the economy’s potential, hence living standards.</a:t>
            </a:r>
          </a:p>
          <a:p>
            <a:pPr marL="536575" indent="0">
              <a:spcAft>
                <a:spcPts val="1200"/>
              </a:spcAft>
              <a:buNone/>
            </a:pPr>
            <a:r>
              <a:rPr lang="en-US" dirty="0"/>
              <a:t>Increases in living standards are usually unequally distributed among a country’s residents, creating </a:t>
            </a:r>
            <a:r>
              <a:rPr lang="en-US" i="1" dirty="0"/>
              <a:t>winners and losers</a:t>
            </a:r>
            <a:r>
              <a:rPr lang="en-US" dirty="0"/>
              <a:t>.</a:t>
            </a:r>
          </a:p>
          <a:p>
            <a:pPr marL="536575" indent="0">
              <a:spcAft>
                <a:spcPts val="1200"/>
              </a:spcAft>
              <a:buNone/>
            </a:pPr>
            <a:r>
              <a:rPr lang="en-US" dirty="0"/>
              <a:t>For example, new sources of energy benefit the economy and the environment — they are winners. But at the same time, the reduced demand for coal has hurt mining communities, creating losers.</a:t>
            </a:r>
          </a:p>
        </p:txBody>
      </p:sp>
    </p:spTree>
    <p:extLst>
      <p:ext uri="{BB962C8B-B14F-4D97-AF65-F5344CB8AC3E}">
        <p14:creationId xmlns:p14="http://schemas.microsoft.com/office/powerpoint/2010/main" val="19933326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55"/>
            <a:ext cx="10058400" cy="1194577"/>
          </a:xfrm>
        </p:spPr>
        <p:txBody>
          <a:bodyPr>
            <a:normAutofit/>
          </a:bodyPr>
          <a:lstStyle/>
          <a:p>
            <a:r>
              <a:rPr lang="en-US" dirty="0"/>
              <a:t>Quality of life Index</a:t>
            </a:r>
          </a:p>
        </p:txBody>
      </p:sp>
      <p:sp>
        <p:nvSpPr>
          <p:cNvPr id="9" name="TextBox 8">
            <a:extLst>
              <a:ext uri="{FF2B5EF4-FFF2-40B4-BE49-F238E27FC236}">
                <a16:creationId xmlns:a16="http://schemas.microsoft.com/office/drawing/2014/main" id="{4B9D0ED6-4B31-A947-ABA5-615F07BDD0F4}"/>
              </a:ext>
            </a:extLst>
          </p:cNvPr>
          <p:cNvSpPr txBox="1"/>
          <p:nvPr/>
        </p:nvSpPr>
        <p:spPr>
          <a:xfrm>
            <a:off x="724829" y="1025912"/>
            <a:ext cx="8575288" cy="5078313"/>
          </a:xfrm>
          <a:prstGeom prst="rect">
            <a:avLst/>
          </a:prstGeom>
          <a:noFill/>
        </p:spPr>
        <p:txBody>
          <a:bodyPr wrap="square">
            <a:spAutoFit/>
          </a:bodyPr>
          <a:lstStyle/>
          <a:p>
            <a:r>
              <a:rPr lang="en-US" sz="3600" dirty="0"/>
              <a:t>Measures eight indices:</a:t>
            </a:r>
          </a:p>
          <a:p>
            <a:endParaRPr lang="en-US" sz="3600" dirty="0"/>
          </a:p>
          <a:p>
            <a:pPr marL="514350" indent="-514350">
              <a:buAutoNum type="arabicPeriod"/>
            </a:pPr>
            <a:r>
              <a:rPr lang="en-US" sz="3600" dirty="0"/>
              <a:t>purchasing power (including rent)</a:t>
            </a:r>
          </a:p>
          <a:p>
            <a:pPr marL="514350" indent="-514350">
              <a:buAutoNum type="arabicPeriod"/>
            </a:pPr>
            <a:r>
              <a:rPr lang="en-US" sz="3600" dirty="0"/>
              <a:t>safety</a:t>
            </a:r>
          </a:p>
          <a:p>
            <a:pPr marL="514350" indent="-514350">
              <a:buAutoNum type="arabicPeriod"/>
            </a:pPr>
            <a:r>
              <a:rPr lang="en-US" sz="3600" dirty="0"/>
              <a:t>health care</a:t>
            </a:r>
          </a:p>
          <a:p>
            <a:pPr marL="514350" indent="-514350">
              <a:buAutoNum type="arabicPeriod"/>
            </a:pPr>
            <a:r>
              <a:rPr lang="en-US" sz="3600" dirty="0"/>
              <a:t>cost of living</a:t>
            </a:r>
          </a:p>
          <a:p>
            <a:pPr marL="514350" indent="-514350">
              <a:buAutoNum type="arabicPeriod"/>
            </a:pPr>
            <a:r>
              <a:rPr lang="en-US" sz="3600" dirty="0"/>
              <a:t>property price to income ratio</a:t>
            </a:r>
          </a:p>
          <a:p>
            <a:pPr marL="514350" indent="-514350">
              <a:buAutoNum type="arabicPeriod"/>
            </a:pPr>
            <a:r>
              <a:rPr lang="en-US" sz="3600" dirty="0"/>
              <a:t>traffic commute time</a:t>
            </a:r>
          </a:p>
          <a:p>
            <a:pPr marL="514350" indent="-514350">
              <a:buAutoNum type="arabicPeriod"/>
            </a:pPr>
            <a:r>
              <a:rPr lang="en-US" sz="3600" dirty="0"/>
              <a:t>pollution</a:t>
            </a:r>
          </a:p>
        </p:txBody>
      </p:sp>
    </p:spTree>
    <p:extLst>
      <p:ext uri="{BB962C8B-B14F-4D97-AF65-F5344CB8AC3E}">
        <p14:creationId xmlns:p14="http://schemas.microsoft.com/office/powerpoint/2010/main" val="3377091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56"/>
            <a:ext cx="10058400" cy="770830"/>
          </a:xfrm>
        </p:spPr>
        <p:txBody>
          <a:bodyPr>
            <a:normAutofit/>
          </a:bodyPr>
          <a:lstStyle/>
          <a:p>
            <a:r>
              <a:rPr lang="en-US" dirty="0"/>
              <a:t>Quality of life Index</a:t>
            </a:r>
          </a:p>
        </p:txBody>
      </p:sp>
      <p:pic>
        <p:nvPicPr>
          <p:cNvPr id="7" name="Picture 6">
            <a:extLst>
              <a:ext uri="{FF2B5EF4-FFF2-40B4-BE49-F238E27FC236}">
                <a16:creationId xmlns:a16="http://schemas.microsoft.com/office/drawing/2014/main" id="{EBE1C15E-FBA1-E2B4-96A1-508DBF3F510B}"/>
              </a:ext>
            </a:extLst>
          </p:cNvPr>
          <p:cNvPicPr>
            <a:picLocks noChangeAspect="1"/>
          </p:cNvPicPr>
          <p:nvPr/>
        </p:nvPicPr>
        <p:blipFill>
          <a:blip r:embed="rId2"/>
          <a:stretch>
            <a:fillRect/>
          </a:stretch>
        </p:blipFill>
        <p:spPr>
          <a:xfrm>
            <a:off x="0" y="780587"/>
            <a:ext cx="10058400" cy="6612206"/>
          </a:xfrm>
          <a:prstGeom prst="rect">
            <a:avLst/>
          </a:prstGeom>
        </p:spPr>
      </p:pic>
      <p:sp>
        <p:nvSpPr>
          <p:cNvPr id="6" name="Oval 5">
            <a:extLst>
              <a:ext uri="{FF2B5EF4-FFF2-40B4-BE49-F238E27FC236}">
                <a16:creationId xmlns:a16="http://schemas.microsoft.com/office/drawing/2014/main" id="{C668B59E-DEA8-8E92-0119-2E7110CABED4}"/>
              </a:ext>
            </a:extLst>
          </p:cNvPr>
          <p:cNvSpPr/>
          <p:nvPr/>
        </p:nvSpPr>
        <p:spPr>
          <a:xfrm>
            <a:off x="100361" y="5675970"/>
            <a:ext cx="4493941" cy="446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1176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C8CBAC-9F08-D70A-601C-EA8F768A7B3B}"/>
              </a:ext>
            </a:extLst>
          </p:cNvPr>
          <p:cNvPicPr>
            <a:picLocks noChangeAspect="1"/>
          </p:cNvPicPr>
          <p:nvPr/>
        </p:nvPicPr>
        <p:blipFill>
          <a:blip r:embed="rId2"/>
          <a:stretch>
            <a:fillRect/>
          </a:stretch>
        </p:blipFill>
        <p:spPr>
          <a:xfrm>
            <a:off x="-100360" y="79099"/>
            <a:ext cx="10058400" cy="902208"/>
          </a:xfrm>
          <a:prstGeom prst="rect">
            <a:avLst/>
          </a:prstGeom>
        </p:spPr>
      </p:pic>
      <p:sp>
        <p:nvSpPr>
          <p:cNvPr id="6" name="Content Placeholder 2">
            <a:extLst>
              <a:ext uri="{FF2B5EF4-FFF2-40B4-BE49-F238E27FC236}">
                <a16:creationId xmlns:a16="http://schemas.microsoft.com/office/drawing/2014/main" id="{E673313B-DD2A-A0F7-14E0-922942FB7017}"/>
              </a:ext>
            </a:extLst>
          </p:cNvPr>
          <p:cNvSpPr>
            <a:spLocks noGrp="1"/>
          </p:cNvSpPr>
          <p:nvPr>
            <p:ph sz="quarter" idx="10"/>
          </p:nvPr>
        </p:nvSpPr>
        <p:spPr>
          <a:xfrm>
            <a:off x="117582" y="1360449"/>
            <a:ext cx="10058400" cy="5430644"/>
          </a:xfrm>
        </p:spPr>
        <p:txBody>
          <a:bodyPr>
            <a:normAutofit/>
          </a:bodyPr>
          <a:lstStyle/>
          <a:p>
            <a:pPr marL="354013" indent="-354013"/>
            <a:r>
              <a:rPr lang="en-US" dirty="0"/>
              <a:t>When markets do not achieve efficiency:</a:t>
            </a:r>
          </a:p>
          <a:p>
            <a:pPr marL="0" indent="0">
              <a:lnSpc>
                <a:spcPct val="200000"/>
              </a:lnSpc>
              <a:buNone/>
            </a:pPr>
            <a:r>
              <a:rPr lang="en-US" dirty="0"/>
              <a:t>A) they achieve equity.</a:t>
            </a:r>
          </a:p>
          <a:p>
            <a:pPr marL="0" indent="0">
              <a:lnSpc>
                <a:spcPct val="200000"/>
              </a:lnSpc>
              <a:buNone/>
            </a:pPr>
            <a:r>
              <a:rPr lang="en-US" dirty="0"/>
              <a:t>B) the government must be intervening in the economy</a:t>
            </a:r>
          </a:p>
          <a:p>
            <a:pPr marL="0" indent="0">
              <a:lnSpc>
                <a:spcPct val="200000"/>
              </a:lnSpc>
              <a:buNone/>
            </a:pPr>
            <a:r>
              <a:rPr lang="en-US" dirty="0"/>
              <a:t>C) the government may intervene to improve society’s welfare</a:t>
            </a:r>
          </a:p>
          <a:p>
            <a:pPr marL="0" indent="0">
              <a:lnSpc>
                <a:spcPct val="200000"/>
              </a:lnSpc>
              <a:buNone/>
            </a:pPr>
            <a:r>
              <a:rPr lang="en-US" dirty="0"/>
              <a:t>D) they also do not achieve equity </a:t>
            </a:r>
          </a:p>
        </p:txBody>
      </p:sp>
    </p:spTree>
    <p:extLst>
      <p:ext uri="{BB962C8B-B14F-4D97-AF65-F5344CB8AC3E}">
        <p14:creationId xmlns:p14="http://schemas.microsoft.com/office/powerpoint/2010/main" val="32300836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63229D-5A52-4CCA-AE7C-5164256914C8}"/>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LEARN BY DOING: DISCUSSION QUESTION 2</a:t>
            </a:r>
          </a:p>
        </p:txBody>
      </p:sp>
      <p:sp>
        <p:nvSpPr>
          <p:cNvPr id="3" name="Content Placeholder 2">
            <a:extLst>
              <a:ext uri="{FF2B5EF4-FFF2-40B4-BE49-F238E27FC236}">
                <a16:creationId xmlns:a16="http://schemas.microsoft.com/office/drawing/2014/main" id="{8D3BAF40-3F6E-4F00-80B8-12D0B17E1ABC}"/>
              </a:ext>
            </a:extLst>
          </p:cNvPr>
          <p:cNvSpPr>
            <a:spLocks noGrp="1"/>
          </p:cNvSpPr>
          <p:nvPr>
            <p:ph sz="quarter" idx="10"/>
          </p:nvPr>
        </p:nvSpPr>
        <p:spPr>
          <a:xfrm>
            <a:off x="127107" y="1371600"/>
            <a:ext cx="9804186" cy="5586761"/>
          </a:xfrm>
        </p:spPr>
        <p:txBody>
          <a:bodyPr>
            <a:normAutofit lnSpcReduction="10000"/>
          </a:bodyPr>
          <a:lstStyle/>
          <a:p>
            <a:pPr marL="354013" indent="-354013"/>
            <a:r>
              <a:rPr lang="en-US" b="0" i="0" dirty="0">
                <a:solidFill>
                  <a:srgbClr val="000000"/>
                </a:solidFill>
                <a:effectLst/>
                <a:latin typeface="STIX-Web"/>
              </a:rPr>
              <a:t>Which situation demonstrates a scenario with no opportunity cost?</a:t>
            </a:r>
          </a:p>
          <a:p>
            <a:pPr marL="0" indent="0">
              <a:lnSpc>
                <a:spcPct val="150000"/>
              </a:lnSpc>
              <a:buNone/>
            </a:pPr>
            <a:r>
              <a:rPr lang="en-US" dirty="0">
                <a:solidFill>
                  <a:srgbClr val="000000"/>
                </a:solidFill>
                <a:latin typeface="STIX-Web"/>
              </a:rPr>
              <a:t>A) On Friday night you stay out talking to friends.</a:t>
            </a:r>
          </a:p>
          <a:p>
            <a:pPr marL="0" indent="0">
              <a:lnSpc>
                <a:spcPct val="150000"/>
              </a:lnSpc>
              <a:buNone/>
            </a:pPr>
            <a:r>
              <a:rPr lang="en-US" dirty="0">
                <a:solidFill>
                  <a:srgbClr val="000000"/>
                </a:solidFill>
                <a:latin typeface="STIX-Web"/>
              </a:rPr>
              <a:t>B) The Econ club is giving out free pizza for lunch.</a:t>
            </a:r>
          </a:p>
          <a:p>
            <a:pPr marL="0" indent="0">
              <a:lnSpc>
                <a:spcPct val="150000"/>
              </a:lnSpc>
              <a:buNone/>
            </a:pPr>
            <a:r>
              <a:rPr lang="en-US" dirty="0">
                <a:solidFill>
                  <a:srgbClr val="000000"/>
                </a:solidFill>
                <a:latin typeface="STIX-Web"/>
              </a:rPr>
              <a:t>C) Ana chooses to buy a book of mystery instead a book about math.</a:t>
            </a:r>
          </a:p>
          <a:p>
            <a:pPr marL="0" indent="0">
              <a:lnSpc>
                <a:spcPct val="150000"/>
              </a:lnSpc>
              <a:buNone/>
            </a:pPr>
            <a:r>
              <a:rPr lang="en-US" dirty="0">
                <a:solidFill>
                  <a:srgbClr val="000000"/>
                </a:solidFill>
                <a:latin typeface="STIX-Web"/>
              </a:rPr>
              <a:t>D) You get an offer from Boing and Amazon offering same salary. You are extremely happy and choose to work for Amazon.</a:t>
            </a:r>
          </a:p>
          <a:p>
            <a:pPr marL="0" indent="0">
              <a:lnSpc>
                <a:spcPct val="150000"/>
              </a:lnSpc>
              <a:buNone/>
            </a:pPr>
            <a:r>
              <a:rPr lang="en-US" dirty="0">
                <a:solidFill>
                  <a:srgbClr val="000000"/>
                </a:solidFill>
                <a:latin typeface="STIX-Web"/>
              </a:rPr>
              <a:t>E) All of the above have an opportunity cost.</a:t>
            </a:r>
          </a:p>
          <a:p>
            <a:pPr marL="0" indent="0">
              <a:buNone/>
            </a:pPr>
            <a:endParaRPr lang="en-US" dirty="0"/>
          </a:p>
        </p:txBody>
      </p:sp>
    </p:spTree>
    <p:extLst>
      <p:ext uri="{BB962C8B-B14F-4D97-AF65-F5344CB8AC3E}">
        <p14:creationId xmlns:p14="http://schemas.microsoft.com/office/powerpoint/2010/main" val="2448474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63229D-5A52-4CCA-AE7C-5164256914C8}"/>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LEARN BY DOING: DISCUSSION </a:t>
            </a:r>
            <a:r>
              <a:rPr lang="en-US">
                <a:latin typeface="Arial" panose="020B0604020202020204" pitchFamily="34" charset="0"/>
                <a:cs typeface="Arial" panose="020B0604020202020204" pitchFamily="34" charset="0"/>
              </a:rPr>
              <a:t>QUESTION 3</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D3BAF40-3F6E-4F00-80B8-12D0B17E1ABC}"/>
              </a:ext>
            </a:extLst>
          </p:cNvPr>
          <p:cNvSpPr>
            <a:spLocks noGrp="1"/>
          </p:cNvSpPr>
          <p:nvPr>
            <p:ph sz="quarter" idx="10"/>
          </p:nvPr>
        </p:nvSpPr>
        <p:spPr/>
        <p:txBody>
          <a:bodyPr/>
          <a:lstStyle/>
          <a:p>
            <a:pPr marL="354013" indent="-354013"/>
            <a:r>
              <a:rPr lang="en-US" dirty="0"/>
              <a:t>Do wealthy people such as Oprah Winfrey and Jeff Bezos face scarcity?</a:t>
            </a:r>
          </a:p>
        </p:txBody>
      </p:sp>
    </p:spTree>
    <p:extLst>
      <p:ext uri="{BB962C8B-B14F-4D97-AF65-F5344CB8AC3E}">
        <p14:creationId xmlns:p14="http://schemas.microsoft.com/office/powerpoint/2010/main" val="3799801667"/>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14746</TotalTime>
  <Words>2397</Words>
  <Application>Microsoft Office PowerPoint</Application>
  <PresentationFormat>Custom</PresentationFormat>
  <Paragraphs>228</Paragraphs>
  <Slides>55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Arial</vt:lpstr>
      <vt:lpstr>Calibri</vt:lpstr>
      <vt:lpstr>Californian FB</vt:lpstr>
      <vt:lpstr>Helvetica Neue</vt:lpstr>
      <vt:lpstr>Segoe UI</vt:lpstr>
      <vt:lpstr>STIX-Web</vt:lpstr>
      <vt:lpstr>Times New Roman</vt:lpstr>
      <vt:lpstr>Wingdings</vt:lpstr>
      <vt:lpstr>KRUGMAN</vt:lpstr>
      <vt:lpstr>EconS 101: Fundamentals of Microeconomics</vt:lpstr>
      <vt:lpstr>   Instructor:  Ana Espinola Arredondo (PhD in Economics) Office hours: Fridays 10:00-11am., or by appointment. Office: 111E Hulbert Hall e-mail: anaespinola@wsu.edu        </vt:lpstr>
      <vt:lpstr>TA: Romuald Rambikarison (PhD student) Office hours: Mondays 11am-12:30pm or by appointment (Zoom meetings) Office: 205G Hulbert Hall e-mail: r.rambikarison@wsu.edu  </vt:lpstr>
      <vt:lpstr>  Lectures: CUE 203 on Tuesdays and Thursdays 1:30-2:45p.m. Attendance is very important to your success in this class.     </vt:lpstr>
      <vt:lpstr>  Required Textbook: Paul Krugman and Robin Wells (KW) Microeconomics . New York, NY: Worth Publishers, 2023. (Seventh edition) ISBN 9781319481186.   Please enter Canvas and click on Macmillan Learning, it is important to use your WSU email!  Here is information about how to access Achieve:  https://mhe.my.site.com/macmillanlearning/s/article/Students-Register-for-Achieve-courses-via-your-school-s-LMS#canvas     </vt:lpstr>
      <vt:lpstr>PowerPoint Presentation</vt:lpstr>
      <vt:lpstr>PowerPoint Presentation</vt:lpstr>
      <vt:lpstr>  Grading: Your grade for the course will be based on: 1.  Problem sets (30%) [Achieve Macmillan Learning],  2. Two midterms (15% each) [in class],  3. Three writing Assignments (10%)[Canvas], 4. Six Quizzes. The lowest grade of the 6 quizzes will be dropped (10%) [Achieve Macmillan Learning], 5. Final exam (20%) [in class].    </vt:lpstr>
      <vt:lpstr>  Important Dates:  1. Midterm 1: Tuesday, September 24th, in class,  2. Midterm 2: Thursday, November 5th, in class,  3. Final: Wednesday, December 11th, from 1:30pm. to 3:30p.m., in class.     </vt:lpstr>
      <vt:lpstr>  Assignments  Important: Assignments every week, due date on Wednesdays 11.59pm. Problem sets must be completed and submitted on Achieve Macmillan Learning webpage before the due date. Policies Unlimited attempts per question. But -5% partial credit for incorrect attempts. No time limit. No late submissions. The graded homework assignments have a firm due date.      </vt:lpstr>
      <vt:lpstr>  Assignments – Due Dates:     </vt:lpstr>
      <vt:lpstr>  Quizzes – Due Dates:     </vt:lpstr>
      <vt:lpstr>  Quizzes – Due Dates:     </vt:lpstr>
      <vt:lpstr>Writing Assignments   Writing assignments are completed and graded via NetTA. You access Net Tutor through Canvas. There are 3 assignments. After your first submission you will receive feedback from Net Tutor. After receiving feedback, you will have one chance to revise and resubmit your essay. I will count only the higher of the two grades for each assignment. </vt:lpstr>
      <vt:lpstr>Writing Assignments Due dates  1. Writing Assignment 1: Thursday, Sept.19th. 2. Writing Assignment 2: Saturday, Oct. 19th.  3. Writing Assignment 3: Tuesday, Nov. 5th. </vt:lpstr>
      <vt:lpstr>    Grading Scale:     </vt:lpstr>
      <vt:lpstr>Chapter 1:  First Principles </vt:lpstr>
      <vt:lpstr>WHAT YOU WILL LEARN IN THIS CHAPTER</vt:lpstr>
      <vt:lpstr>Principles that underline Individual Choices </vt:lpstr>
      <vt:lpstr>THE PRINCIPLES: INDIVIDUAL CHOICE, PART 1</vt:lpstr>
      <vt:lpstr>THE PRINCIPLES: INDIVIDUAL CHOICE, PART 2</vt:lpstr>
      <vt:lpstr>Opportunity cost</vt:lpstr>
      <vt:lpstr>THE PRINCIPLES: INDIVIDUAL CHOICE, PART 3</vt:lpstr>
      <vt:lpstr>THE PRINCIPLES: INDIVIDUAL CHOICE, PART 5</vt:lpstr>
      <vt:lpstr>LEARN BY DOING: PRACTICE QUESTION 1</vt:lpstr>
      <vt:lpstr>LEARN BY DOING: PRACTICE QUESTION 1 — ANSWER</vt:lpstr>
      <vt:lpstr>LEARN BY DOING: PRACTICE QUESTION 2 </vt:lpstr>
      <vt:lpstr>LEARN BY DOING: PRACTICE QUESTION 2 — ANSWER</vt:lpstr>
      <vt:lpstr>THE PRINCIPLES: INTERACTION OF INDIVIDUAL CHOICES, PART 1</vt:lpstr>
      <vt:lpstr>THE PRINCIPLES: INTERACTION OF INDIVIDUAL CHOICES, PART 2</vt:lpstr>
      <vt:lpstr>THE PRINCIPLES: INTERACTION OF INDIVIDUAL CHOICES, PART 3</vt:lpstr>
      <vt:lpstr>THE PRINCIPLES: INTERACTION OF INDIVIDUAL CHOICES, PART 4</vt:lpstr>
      <vt:lpstr>Examples</vt:lpstr>
      <vt:lpstr>LEARN BY DOING: PRACTICE QUESTION 3</vt:lpstr>
      <vt:lpstr>LEARN BY DOING: PRACTICE QUESTION 3 — ANSWER</vt:lpstr>
      <vt:lpstr>LEARN BY DOING: PRACTICE QUESTION 4</vt:lpstr>
      <vt:lpstr>LEARN BY DOING: PRACTICE QUESTION 4 — ANSWER</vt:lpstr>
      <vt:lpstr>THE PRINCIPLES: ECONOMY-WIDE INTERACTIONS, PART 1</vt:lpstr>
      <vt:lpstr>THE PRINCIPLES: ECONOMY-WIDE INTERACTIONS,  PART 2</vt:lpstr>
      <vt:lpstr>During recessions…..</vt:lpstr>
      <vt:lpstr>During recessions…..</vt:lpstr>
      <vt:lpstr>During recessions…..</vt:lpstr>
      <vt:lpstr>During recessions…..</vt:lpstr>
      <vt:lpstr>During Inflation…..</vt:lpstr>
      <vt:lpstr>During Inflation…..</vt:lpstr>
      <vt:lpstr>PowerPoint Presentation</vt:lpstr>
      <vt:lpstr>PowerPoint Presentation</vt:lpstr>
      <vt:lpstr>PowerPoint Presentation</vt:lpstr>
      <vt:lpstr>PowerPoint Presentation</vt:lpstr>
      <vt:lpstr>THE PRINCIPLES: ECONOMY-WIDE INTERACTIONS, PART 3</vt:lpstr>
      <vt:lpstr>Quality of life Index</vt:lpstr>
      <vt:lpstr>Quality of life Index</vt:lpstr>
      <vt:lpstr>PowerPoint Presentation</vt:lpstr>
      <vt:lpstr>LEARN BY DOING: DISCUSSION QUESTION 2</vt:lpstr>
      <vt:lpstr>LEARN BY DOING: DISCUSSION QUESTION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FIRST PRINCIPLES</dc:title>
  <dc:creator>Krugman</dc:creator>
  <cp:lastModifiedBy>Espinola-Arredondo, Ana Fabiola</cp:lastModifiedBy>
  <cp:revision>458</cp:revision>
  <dcterms:modified xsi:type="dcterms:W3CDTF">2024-08-21T15:25:44Z</dcterms:modified>
</cp:coreProperties>
</file>